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72" r:id="rId5"/>
    <p:sldId id="273" r:id="rId6"/>
    <p:sldId id="263" r:id="rId7"/>
    <p:sldId id="268" r:id="rId8"/>
    <p:sldId id="269" r:id="rId9"/>
    <p:sldId id="271" r:id="rId10"/>
    <p:sldId id="277" r:id="rId11"/>
    <p:sldId id="276" r:id="rId12"/>
    <p:sldId id="259" r:id="rId13"/>
    <p:sldId id="260" r:id="rId14"/>
    <p:sldId id="262" r:id="rId15"/>
    <p:sldId id="270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7E56E-A14E-416C-9666-3BA9A7D978D9}" v="760" dt="2023-04-16T13:56:48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Hostetter" userId="627006032aa12847" providerId="LiveId" clId="{A7E7E56E-A14E-416C-9666-3BA9A7D978D9}"/>
    <pc:docChg chg="undo redo custSel addSld delSld modSld sldOrd modMainMaster">
      <pc:chgData name="Kyle Hostetter" userId="627006032aa12847" providerId="LiveId" clId="{A7E7E56E-A14E-416C-9666-3BA9A7D978D9}" dt="2023-04-16T13:56:48.525" v="3655"/>
      <pc:docMkLst>
        <pc:docMk/>
      </pc:docMkLst>
      <pc:sldChg chg="addSp delSp modSp mod modTransition setBg delDesignElem">
        <pc:chgData name="Kyle Hostetter" userId="627006032aa12847" providerId="LiveId" clId="{A7E7E56E-A14E-416C-9666-3BA9A7D978D9}" dt="2023-04-13T22:33:32.183" v="2334"/>
        <pc:sldMkLst>
          <pc:docMk/>
          <pc:sldMk cId="4012818785" sldId="256"/>
        </pc:sldMkLst>
        <pc:spChg chg="mod ord">
          <ac:chgData name="Kyle Hostetter" userId="627006032aa12847" providerId="LiveId" clId="{A7E7E56E-A14E-416C-9666-3BA9A7D978D9}" dt="2023-04-13T22:04:43.402" v="1920" actId="26606"/>
          <ac:spMkLst>
            <pc:docMk/>
            <pc:sldMk cId="4012818785" sldId="256"/>
            <ac:spMk id="2" creationId="{090FBDFB-A3FE-3922-914A-D4128ECB4B6C}"/>
          </ac:spMkLst>
        </pc:spChg>
        <pc:spChg chg="mod">
          <ac:chgData name="Kyle Hostetter" userId="627006032aa12847" providerId="LiveId" clId="{A7E7E56E-A14E-416C-9666-3BA9A7D978D9}" dt="2023-04-13T21:42:35.107" v="1437" actId="26606"/>
          <ac:spMkLst>
            <pc:docMk/>
            <pc:sldMk cId="4012818785" sldId="256"/>
            <ac:spMk id="3" creationId="{D7C2A98C-658D-9DE1-BEAD-53871A14EC16}"/>
          </ac:spMkLst>
        </pc:spChg>
        <pc:spChg chg="add">
          <ac:chgData name="Kyle Hostetter" userId="627006032aa12847" providerId="LiveId" clId="{A7E7E56E-A14E-416C-9666-3BA9A7D978D9}" dt="2023-04-13T22:04:43.402" v="1920" actId="26606"/>
          <ac:spMkLst>
            <pc:docMk/>
            <pc:sldMk cId="4012818785" sldId="256"/>
            <ac:spMk id="5" creationId="{87C031CB-DEB3-405F-9996-5322C24A6A93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4012818785" sldId="256"/>
            <ac:spMk id="8" creationId="{87C031CB-DEB3-405F-9996-5322C24A6A93}"/>
          </ac:spMkLst>
        </pc:spChg>
        <pc:spChg chg="add">
          <ac:chgData name="Kyle Hostetter" userId="627006032aa12847" providerId="LiveId" clId="{A7E7E56E-A14E-416C-9666-3BA9A7D978D9}" dt="2023-04-13T22:04:43.402" v="1920" actId="26606"/>
          <ac:spMkLst>
            <pc:docMk/>
            <pc:sldMk cId="4012818785" sldId="256"/>
            <ac:spMk id="9" creationId="{273350E1-40B5-47D9-8DDD-3C2A17B4B6D9}"/>
          </ac:spMkLst>
        </pc:spChg>
        <pc:spChg chg="add">
          <ac:chgData name="Kyle Hostetter" userId="627006032aa12847" providerId="LiveId" clId="{A7E7E56E-A14E-416C-9666-3BA9A7D978D9}" dt="2023-04-13T22:04:43.402" v="1920" actId="26606"/>
          <ac:spMkLst>
            <pc:docMk/>
            <pc:sldMk cId="4012818785" sldId="256"/>
            <ac:spMk id="13" creationId="{108AC4DC-69B5-4DD1-84BC-850C5A286185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4012818785" sldId="256"/>
            <ac:spMk id="14" creationId="{273350E1-40B5-47D9-8DDD-3C2A17B4B6D9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4012818785" sldId="256"/>
            <ac:spMk id="18" creationId="{108AC4DC-69B5-4DD1-84BC-850C5A286185}"/>
          </ac:spMkLst>
        </pc:spChg>
        <pc:picChg chg="add">
          <ac:chgData name="Kyle Hostetter" userId="627006032aa12847" providerId="LiveId" clId="{A7E7E56E-A14E-416C-9666-3BA9A7D978D9}" dt="2023-04-13T22:04:43.402" v="1920" actId="26606"/>
          <ac:picMkLst>
            <pc:docMk/>
            <pc:sldMk cId="4012818785" sldId="256"/>
            <ac:picMk id="6" creationId="{92031F0E-C3FA-4DAF-BD13-4AC665CFF0FC}"/>
          </ac:picMkLst>
        </pc:picChg>
        <pc:picChg chg="add">
          <ac:chgData name="Kyle Hostetter" userId="627006032aa12847" providerId="LiveId" clId="{A7E7E56E-A14E-416C-9666-3BA9A7D978D9}" dt="2023-04-13T22:04:43.402" v="1920" actId="26606"/>
          <ac:picMkLst>
            <pc:docMk/>
            <pc:sldMk cId="4012818785" sldId="256"/>
            <ac:picMk id="7" creationId="{BE685C68-BF28-4330-A4FE-33ABD88511AA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4012818785" sldId="256"/>
            <ac:picMk id="10" creationId="{92031F0E-C3FA-4DAF-BD13-4AC665CFF0FC}"/>
          </ac:picMkLst>
        </pc:picChg>
        <pc:picChg chg="add">
          <ac:chgData name="Kyle Hostetter" userId="627006032aa12847" providerId="LiveId" clId="{A7E7E56E-A14E-416C-9666-3BA9A7D978D9}" dt="2023-04-13T22:04:43.402" v="1920" actId="26606"/>
          <ac:picMkLst>
            <pc:docMk/>
            <pc:sldMk cId="4012818785" sldId="256"/>
            <ac:picMk id="11" creationId="{A1500D0A-0DCA-4E06-8B25-618E6299CC9A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4012818785" sldId="256"/>
            <ac:picMk id="12" creationId="{BE685C68-BF28-4330-A4FE-33ABD88511AA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4012818785" sldId="256"/>
            <ac:picMk id="16" creationId="{A1500D0A-0DCA-4E06-8B25-618E6299CC9A}"/>
          </ac:picMkLst>
        </pc:picChg>
      </pc:sldChg>
      <pc:sldChg chg="addSp delSp modSp mod modTransition setBg delDesignElem">
        <pc:chgData name="Kyle Hostetter" userId="627006032aa12847" providerId="LiveId" clId="{A7E7E56E-A14E-416C-9666-3BA9A7D978D9}" dt="2023-04-13T22:56:57.124" v="2973" actId="20577"/>
        <pc:sldMkLst>
          <pc:docMk/>
          <pc:sldMk cId="3572960347" sldId="257"/>
        </pc:sldMkLst>
        <pc:spChg chg="mod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2" creationId="{766BC48F-B432-7521-6A56-BE30BDE32E2E}"/>
          </ac:spMkLst>
        </pc:spChg>
        <pc:spChg chg="add del mod">
          <ac:chgData name="Kyle Hostetter" userId="627006032aa12847" providerId="LiveId" clId="{A7E7E56E-A14E-416C-9666-3BA9A7D978D9}" dt="2023-04-13T21:42:48.115" v="1448" actId="26606"/>
          <ac:spMkLst>
            <pc:docMk/>
            <pc:sldMk cId="3572960347" sldId="257"/>
            <ac:spMk id="3" creationId="{96AFE284-0ECD-2896-96A6-405053EDCF82}"/>
          </ac:spMkLst>
        </pc:spChg>
        <pc:spChg chg="del">
          <ac:chgData name="Kyle Hostetter" userId="627006032aa12847" providerId="LiveId" clId="{A7E7E56E-A14E-416C-9666-3BA9A7D978D9}" dt="2023-04-13T21:28:38.040" v="455" actId="478"/>
          <ac:spMkLst>
            <pc:docMk/>
            <pc:sldMk cId="3572960347" sldId="257"/>
            <ac:spMk id="4" creationId="{930E3D98-8F7E-E9D4-6770-52EB01C93268}"/>
          </ac:spMkLst>
        </pc:spChg>
        <pc:spChg chg="add del mod">
          <ac:chgData name="Kyle Hostetter" userId="627006032aa12847" providerId="LiveId" clId="{A7E7E56E-A14E-416C-9666-3BA9A7D978D9}" dt="2023-04-13T21:42:52.087" v="1449" actId="478"/>
          <ac:spMkLst>
            <pc:docMk/>
            <pc:sldMk cId="3572960347" sldId="257"/>
            <ac:spMk id="5" creationId="{1E07DD87-B2B6-84E9-0ACF-07A9EA8370A2}"/>
          </ac:spMkLst>
        </pc:spChg>
        <pc:spChg chg="add del mod">
          <ac:chgData name="Kyle Hostetter" userId="627006032aa12847" providerId="LiveId" clId="{A7E7E56E-A14E-416C-9666-3BA9A7D978D9}" dt="2023-04-13T21:42:53.431" v="1450" actId="478"/>
          <ac:spMkLst>
            <pc:docMk/>
            <pc:sldMk cId="3572960347" sldId="257"/>
            <ac:spMk id="6" creationId="{1D764B29-2A42-E981-E7F1-9F60D35715D6}"/>
          </ac:spMkLst>
        </pc:spChg>
        <pc:spChg chg="add del mod">
          <ac:chgData name="Kyle Hostetter" userId="627006032aa12847" providerId="LiveId" clId="{A7E7E56E-A14E-416C-9666-3BA9A7D978D9}" dt="2023-04-13T21:42:53.955" v="1451" actId="478"/>
          <ac:spMkLst>
            <pc:docMk/>
            <pc:sldMk cId="3572960347" sldId="257"/>
            <ac:spMk id="7" creationId="{DDAF307A-760D-9074-5FEC-EBBA51153822}"/>
          </ac:spMkLst>
        </pc:spChg>
        <pc:spChg chg="add del mod">
          <ac:chgData name="Kyle Hostetter" userId="627006032aa12847" providerId="LiveId" clId="{A7E7E56E-A14E-416C-9666-3BA9A7D978D9}" dt="2023-04-13T21:42:54.480" v="1452" actId="478"/>
          <ac:spMkLst>
            <pc:docMk/>
            <pc:sldMk cId="3572960347" sldId="257"/>
            <ac:spMk id="8" creationId="{27D3051C-5B20-B5D5-3F46-A7812E72FB79}"/>
          </ac:spMkLst>
        </pc:spChg>
        <pc:spChg chg="add del">
          <ac:chgData name="Kyle Hostetter" userId="627006032aa12847" providerId="LiveId" clId="{A7E7E56E-A14E-416C-9666-3BA9A7D978D9}" dt="2023-04-13T21:42:57.502" v="1453" actId="26606"/>
          <ac:spMkLst>
            <pc:docMk/>
            <pc:sldMk cId="3572960347" sldId="257"/>
            <ac:spMk id="13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2:57.502" v="1453" actId="26606"/>
          <ac:spMkLst>
            <pc:docMk/>
            <pc:sldMk cId="3572960347" sldId="257"/>
            <ac:spMk id="17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2:48.104" v="1447" actId="26606"/>
          <ac:spMkLst>
            <pc:docMk/>
            <pc:sldMk cId="3572960347" sldId="257"/>
            <ac:spMk id="18" creationId="{96AFE284-0ECD-2896-96A6-405053EDCF82}"/>
          </ac:spMkLst>
        </pc:spChg>
        <pc:spChg chg="add del">
          <ac:chgData name="Kyle Hostetter" userId="627006032aa12847" providerId="LiveId" clId="{A7E7E56E-A14E-416C-9666-3BA9A7D978D9}" dt="2023-04-13T21:42:57.502" v="1453" actId="26606"/>
          <ac:spMkLst>
            <pc:docMk/>
            <pc:sldMk cId="3572960347" sldId="257"/>
            <ac:spMk id="19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2:57.502" v="1453" actId="26606"/>
          <ac:spMkLst>
            <pc:docMk/>
            <pc:sldMk cId="3572960347" sldId="257"/>
            <ac:spMk id="20" creationId="{96AFE284-0ECD-2896-96A6-405053EDCF82}"/>
          </ac:spMkLst>
        </pc:spChg>
        <pc:spChg chg="add del">
          <ac:chgData name="Kyle Hostetter" userId="627006032aa12847" providerId="LiveId" clId="{A7E7E56E-A14E-416C-9666-3BA9A7D978D9}" dt="2023-04-13T21:42:57.502" v="1453" actId="26606"/>
          <ac:spMkLst>
            <pc:docMk/>
            <pc:sldMk cId="3572960347" sldId="257"/>
            <ac:spMk id="21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29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572960347" sldId="257"/>
            <ac:spMk id="31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04:40.134" v="1918" actId="26606"/>
          <ac:spMkLst>
            <pc:docMk/>
            <pc:sldMk cId="3572960347" sldId="257"/>
            <ac:spMk id="32" creationId="{20FFC73F-A318-4A21-8993-108C1DCDAACB}"/>
          </ac:spMkLst>
        </pc:spChg>
        <pc:spChg chg="add del">
          <ac:chgData name="Kyle Hostetter" userId="627006032aa12847" providerId="LiveId" clId="{A7E7E56E-A14E-416C-9666-3BA9A7D978D9}" dt="2023-04-13T22:04:40.134" v="1918" actId="26606"/>
          <ac:spMkLst>
            <pc:docMk/>
            <pc:sldMk cId="3572960347" sldId="257"/>
            <ac:spMk id="34" creationId="{B8BCE4E4-5CBD-4940-82DF-E061DB0795F9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572960347" sldId="257"/>
            <ac:spMk id="35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572960347" sldId="257"/>
            <ac:spMk id="37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04:40.134" v="1918" actId="26606"/>
          <ac:spMkLst>
            <pc:docMk/>
            <pc:sldMk cId="3572960347" sldId="257"/>
            <ac:spMk id="38" creationId="{878CAF58-E42B-437B-8490-F8FED23C61CD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572960347" sldId="257"/>
            <ac:spMk id="39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04:40.134" v="1918" actId="26606"/>
          <ac:spMkLst>
            <pc:docMk/>
            <pc:sldMk cId="3572960347" sldId="257"/>
            <ac:spMk id="42" creationId="{FD2B6070-6B6D-47EA-957C-1B17F9E3E30F}"/>
          </ac:spMkLst>
        </pc:spChg>
        <pc:spChg chg="add del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44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45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46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47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48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2:24:31.816" v="2099" actId="26606"/>
          <ac:spMkLst>
            <pc:docMk/>
            <pc:sldMk cId="3572960347" sldId="257"/>
            <ac:spMk id="53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24:31.816" v="2099" actId="26606"/>
          <ac:spMkLst>
            <pc:docMk/>
            <pc:sldMk cId="3572960347" sldId="257"/>
            <ac:spMk id="57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2:24:31.816" v="2099" actId="26606"/>
          <ac:spMkLst>
            <pc:docMk/>
            <pc:sldMk cId="3572960347" sldId="257"/>
            <ac:spMk id="59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24:31.816" v="2099" actId="26606"/>
          <ac:spMkLst>
            <pc:docMk/>
            <pc:sldMk cId="3572960347" sldId="257"/>
            <ac:spMk id="61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24:36.397" v="2101" actId="26606"/>
          <ac:spMkLst>
            <pc:docMk/>
            <pc:sldMk cId="3572960347" sldId="257"/>
            <ac:spMk id="67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2:24:36.397" v="2101" actId="26606"/>
          <ac:spMkLst>
            <pc:docMk/>
            <pc:sldMk cId="3572960347" sldId="257"/>
            <ac:spMk id="69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2:24:36.397" v="2101" actId="26606"/>
          <ac:spMkLst>
            <pc:docMk/>
            <pc:sldMk cId="3572960347" sldId="257"/>
            <ac:spMk id="70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2:24:36.397" v="2101" actId="26606"/>
          <ac:spMkLst>
            <pc:docMk/>
            <pc:sldMk cId="3572960347" sldId="257"/>
            <ac:spMk id="71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2:24:36.397" v="2101" actId="26606"/>
          <ac:spMkLst>
            <pc:docMk/>
            <pc:sldMk cId="3572960347" sldId="257"/>
            <ac:spMk id="72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2:24:36.397" v="2101" actId="26606"/>
          <ac:spMkLst>
            <pc:docMk/>
            <pc:sldMk cId="3572960347" sldId="257"/>
            <ac:spMk id="73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2:24:38.496" v="2103" actId="26606"/>
          <ac:spMkLst>
            <pc:docMk/>
            <pc:sldMk cId="3572960347" sldId="257"/>
            <ac:spMk id="75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24:38.496" v="2103" actId="26606"/>
          <ac:spMkLst>
            <pc:docMk/>
            <pc:sldMk cId="3572960347" sldId="257"/>
            <ac:spMk id="77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2:24:38.496" v="2103" actId="26606"/>
          <ac:spMkLst>
            <pc:docMk/>
            <pc:sldMk cId="3572960347" sldId="257"/>
            <ac:spMk id="78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24:38.496" v="2103" actId="26606"/>
          <ac:spMkLst>
            <pc:docMk/>
            <pc:sldMk cId="3572960347" sldId="257"/>
            <ac:spMk id="79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24:40.135" v="2105" actId="26606"/>
          <ac:spMkLst>
            <pc:docMk/>
            <pc:sldMk cId="3572960347" sldId="257"/>
            <ac:spMk id="83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2:24:40.135" v="2105" actId="26606"/>
          <ac:spMkLst>
            <pc:docMk/>
            <pc:sldMk cId="3572960347" sldId="257"/>
            <ac:spMk id="85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2:24:40.135" v="2105" actId="26606"/>
          <ac:spMkLst>
            <pc:docMk/>
            <pc:sldMk cId="3572960347" sldId="257"/>
            <ac:spMk id="86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2:24:40.135" v="2105" actId="26606"/>
          <ac:spMkLst>
            <pc:docMk/>
            <pc:sldMk cId="3572960347" sldId="257"/>
            <ac:spMk id="87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2:24:40.135" v="2105" actId="26606"/>
          <ac:spMkLst>
            <pc:docMk/>
            <pc:sldMk cId="3572960347" sldId="257"/>
            <ac:spMk id="88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2:24:40.135" v="2105" actId="26606"/>
          <ac:spMkLst>
            <pc:docMk/>
            <pc:sldMk cId="3572960347" sldId="257"/>
            <ac:spMk id="89" creationId="{B318056C-6EA6-4474-B02E-6C914AE04DBC}"/>
          </ac:spMkLst>
        </pc:spChg>
        <pc:spChg chg="add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91" creationId="{5CCD89DF-A084-43AD-9824-83BBBFC81EA5}"/>
          </ac:spMkLst>
        </pc:spChg>
        <pc:spChg chg="add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93" creationId="{11767E27-DCFE-4AA0-B1A2-E019108D7A3E}"/>
          </ac:spMkLst>
        </pc:spChg>
        <pc:spChg chg="add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94" creationId="{1C61BEF9-DC90-4AC9-8E25-ED5509D7A1DC}"/>
          </ac:spMkLst>
        </pc:spChg>
        <pc:spChg chg="add">
          <ac:chgData name="Kyle Hostetter" userId="627006032aa12847" providerId="LiveId" clId="{A7E7E56E-A14E-416C-9666-3BA9A7D978D9}" dt="2023-04-13T22:24:40.220" v="2106" actId="26606"/>
          <ac:spMkLst>
            <pc:docMk/>
            <pc:sldMk cId="3572960347" sldId="257"/>
            <ac:spMk id="95" creationId="{D64306F4-D304-4F4E-9B08-A8036AF82123}"/>
          </ac:spMkLst>
        </pc:spChg>
        <pc:graphicFrameChg chg="add del">
          <ac:chgData name="Kyle Hostetter" userId="627006032aa12847" providerId="LiveId" clId="{A7E7E56E-A14E-416C-9666-3BA9A7D978D9}" dt="2023-04-13T21:42:43.575" v="1439" actId="26606"/>
          <ac:graphicFrameMkLst>
            <pc:docMk/>
            <pc:sldMk cId="3572960347" sldId="257"/>
            <ac:graphicFrameMk id="10" creationId="{20CBB53B-BD11-8972-D48A-8EFFA1BC05DE}"/>
          </ac:graphicFrameMkLst>
        </pc:graphicFrameChg>
        <pc:graphicFrameChg chg="add del">
          <ac:chgData name="Kyle Hostetter" userId="627006032aa12847" providerId="LiveId" clId="{A7E7E56E-A14E-416C-9666-3BA9A7D978D9}" dt="2023-04-13T21:42:45.473" v="1441" actId="26606"/>
          <ac:graphicFrameMkLst>
            <pc:docMk/>
            <pc:sldMk cId="3572960347" sldId="257"/>
            <ac:graphicFrameMk id="12" creationId="{456604BA-DD32-3D48-8A3C-6AC2D32736C9}"/>
          </ac:graphicFrameMkLst>
        </pc:graphicFrameChg>
        <pc:graphicFrameChg chg="add del">
          <ac:chgData name="Kyle Hostetter" userId="627006032aa12847" providerId="LiveId" clId="{A7E7E56E-A14E-416C-9666-3BA9A7D978D9}" dt="2023-04-13T21:42:46.182" v="1443" actId="26606"/>
          <ac:graphicFrameMkLst>
            <pc:docMk/>
            <pc:sldMk cId="3572960347" sldId="257"/>
            <ac:graphicFrameMk id="14" creationId="{80570FB2-D7B5-A8FB-C680-37D1DADA2F8A}"/>
          </ac:graphicFrameMkLst>
        </pc:graphicFrameChg>
        <pc:graphicFrameChg chg="add del">
          <ac:chgData name="Kyle Hostetter" userId="627006032aa12847" providerId="LiveId" clId="{A7E7E56E-A14E-416C-9666-3BA9A7D978D9}" dt="2023-04-13T21:42:47.210" v="1445" actId="26606"/>
          <ac:graphicFrameMkLst>
            <pc:docMk/>
            <pc:sldMk cId="3572960347" sldId="257"/>
            <ac:graphicFrameMk id="16" creationId="{9B41C7DA-ECFE-8F0F-148C-7B8997ED27B8}"/>
          </ac:graphicFrameMkLst>
        </pc:graphicFrameChg>
        <pc:graphicFrameChg chg="add mod modGraphic">
          <ac:chgData name="Kyle Hostetter" userId="627006032aa12847" providerId="LiveId" clId="{A7E7E56E-A14E-416C-9666-3BA9A7D978D9}" dt="2023-04-13T22:56:57.124" v="2973" actId="20577"/>
          <ac:graphicFrameMkLst>
            <pc:docMk/>
            <pc:sldMk cId="3572960347" sldId="257"/>
            <ac:graphicFrameMk id="27" creationId="{20012402-22B5-939C-5A4E-00D674A4EB36}"/>
          </ac:graphicFrameMkLst>
        </pc:graphicFrameChg>
        <pc:picChg chg="add del">
          <ac:chgData name="Kyle Hostetter" userId="627006032aa12847" providerId="LiveId" clId="{A7E7E56E-A14E-416C-9666-3BA9A7D978D9}" dt="2023-04-13T21:42:57.502" v="1453" actId="26606"/>
          <ac:picMkLst>
            <pc:docMk/>
            <pc:sldMk cId="3572960347" sldId="257"/>
            <ac:picMk id="15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2:57.502" v="1453" actId="26606"/>
          <ac:picMkLst>
            <pc:docMk/>
            <pc:sldMk cId="3572960347" sldId="257"/>
            <ac:picMk id="23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2:57.502" v="1453" actId="26606"/>
          <ac:picMkLst>
            <pc:docMk/>
            <pc:sldMk cId="3572960347" sldId="257"/>
            <ac:picMk id="25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24:40.220" v="2106" actId="26606"/>
          <ac:picMkLst>
            <pc:docMk/>
            <pc:sldMk cId="3572960347" sldId="257"/>
            <ac:picMk id="30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572960347" sldId="257"/>
            <ac:picMk id="33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04:40.134" v="1918" actId="26606"/>
          <ac:picMkLst>
            <pc:docMk/>
            <pc:sldMk cId="3572960347" sldId="257"/>
            <ac:picMk id="36" creationId="{67BB6D7E-7207-44B3-918C-D30673E76A7A}"/>
          </ac:picMkLst>
        </pc:picChg>
        <pc:picChg chg="add del">
          <ac:chgData name="Kyle Hostetter" userId="627006032aa12847" providerId="LiveId" clId="{A7E7E56E-A14E-416C-9666-3BA9A7D978D9}" dt="2023-04-13T22:04:40.134" v="1918" actId="26606"/>
          <ac:picMkLst>
            <pc:docMk/>
            <pc:sldMk cId="3572960347" sldId="257"/>
            <ac:picMk id="40" creationId="{580C3C5B-2644-4CDD-8211-ACD3F3208EFC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572960347" sldId="257"/>
            <ac:picMk id="41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572960347" sldId="257"/>
            <ac:picMk id="43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24:31.816" v="2099" actId="26606"/>
          <ac:picMkLst>
            <pc:docMk/>
            <pc:sldMk cId="3572960347" sldId="257"/>
            <ac:picMk id="55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24:31.816" v="2099" actId="26606"/>
          <ac:picMkLst>
            <pc:docMk/>
            <pc:sldMk cId="3572960347" sldId="257"/>
            <ac:picMk id="63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2:24:31.816" v="2099" actId="26606"/>
          <ac:picMkLst>
            <pc:docMk/>
            <pc:sldMk cId="3572960347" sldId="257"/>
            <ac:picMk id="65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24:36.397" v="2101" actId="26606"/>
          <ac:picMkLst>
            <pc:docMk/>
            <pc:sldMk cId="3572960347" sldId="257"/>
            <ac:picMk id="68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2:24:38.496" v="2103" actId="26606"/>
          <ac:picMkLst>
            <pc:docMk/>
            <pc:sldMk cId="3572960347" sldId="257"/>
            <ac:picMk id="76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24:38.496" v="2103" actId="26606"/>
          <ac:picMkLst>
            <pc:docMk/>
            <pc:sldMk cId="3572960347" sldId="257"/>
            <ac:picMk id="80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2:24:38.496" v="2103" actId="26606"/>
          <ac:picMkLst>
            <pc:docMk/>
            <pc:sldMk cId="3572960347" sldId="257"/>
            <ac:picMk id="81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24:40.135" v="2105" actId="26606"/>
          <ac:picMkLst>
            <pc:docMk/>
            <pc:sldMk cId="3572960347" sldId="257"/>
            <ac:picMk id="84" creationId="{83DC4F7D-6CBC-4B88-80C9-3E5BBFA8D75E}"/>
          </ac:picMkLst>
        </pc:picChg>
        <pc:picChg chg="add">
          <ac:chgData name="Kyle Hostetter" userId="627006032aa12847" providerId="LiveId" clId="{A7E7E56E-A14E-416C-9666-3BA9A7D978D9}" dt="2023-04-13T22:24:40.220" v="2106" actId="26606"/>
          <ac:picMkLst>
            <pc:docMk/>
            <pc:sldMk cId="3572960347" sldId="257"/>
            <ac:picMk id="92" creationId="{842DB508-57AC-4491-A95B-0A00DE260814}"/>
          </ac:picMkLst>
        </pc:picChg>
        <pc:picChg chg="add">
          <ac:chgData name="Kyle Hostetter" userId="627006032aa12847" providerId="LiveId" clId="{A7E7E56E-A14E-416C-9666-3BA9A7D978D9}" dt="2023-04-13T22:24:40.220" v="2106" actId="26606"/>
          <ac:picMkLst>
            <pc:docMk/>
            <pc:sldMk cId="3572960347" sldId="257"/>
            <ac:picMk id="96" creationId="{8FACC571-ABDB-4C1F-8A8B-53E362E11388}"/>
          </ac:picMkLst>
        </pc:picChg>
        <pc:picChg chg="add">
          <ac:chgData name="Kyle Hostetter" userId="627006032aa12847" providerId="LiveId" clId="{A7E7E56E-A14E-416C-9666-3BA9A7D978D9}" dt="2023-04-13T22:24:40.220" v="2106" actId="26606"/>
          <ac:picMkLst>
            <pc:docMk/>
            <pc:sldMk cId="3572960347" sldId="257"/>
            <ac:picMk id="97" creationId="{F486E5BD-1557-41D9-A119-D5F62647ABB1}"/>
          </ac:picMkLst>
        </pc:picChg>
      </pc:sldChg>
      <pc:sldChg chg="addSp delSp modSp mod modTransition setBg delDesignElem">
        <pc:chgData name="Kyle Hostetter" userId="627006032aa12847" providerId="LiveId" clId="{A7E7E56E-A14E-416C-9666-3BA9A7D978D9}" dt="2023-04-13T22:54:59.219" v="2943" actId="20577"/>
        <pc:sldMkLst>
          <pc:docMk/>
          <pc:sldMk cId="1421575599" sldId="258"/>
        </pc:sldMkLst>
        <pc:spChg chg="mod">
          <ac:chgData name="Kyle Hostetter" userId="627006032aa12847" providerId="LiveId" clId="{A7E7E56E-A14E-416C-9666-3BA9A7D978D9}" dt="2023-04-13T22:34:32.093" v="2352" actId="26606"/>
          <ac:spMkLst>
            <pc:docMk/>
            <pc:sldMk cId="1421575599" sldId="258"/>
            <ac:spMk id="2" creationId="{E00DED54-1CCD-9D87-CE03-97A63A571E35}"/>
          </ac:spMkLst>
        </pc:spChg>
        <pc:spChg chg="add del mod">
          <ac:chgData name="Kyle Hostetter" userId="627006032aa12847" providerId="LiveId" clId="{A7E7E56E-A14E-416C-9666-3BA9A7D978D9}" dt="2023-04-13T21:43:32.499" v="1477" actId="26606"/>
          <ac:spMkLst>
            <pc:docMk/>
            <pc:sldMk cId="1421575599" sldId="258"/>
            <ac:spMk id="3" creationId="{41350E34-03A9-F187-D20C-BB1C69E76593}"/>
          </ac:spMkLst>
        </pc:spChg>
        <pc:spChg chg="add del">
          <ac:chgData name="Kyle Hostetter" userId="627006032aa12847" providerId="LiveId" clId="{A7E7E56E-A14E-416C-9666-3BA9A7D978D9}" dt="2023-04-13T21:43:26.438" v="1470" actId="26606"/>
          <ac:spMkLst>
            <pc:docMk/>
            <pc:sldMk cId="1421575599" sldId="258"/>
            <ac:spMk id="9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1:43:26.438" v="1470" actId="26606"/>
          <ac:spMkLst>
            <pc:docMk/>
            <pc:sldMk cId="1421575599" sldId="258"/>
            <ac:spMk id="13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1:43:26.438" v="1470" actId="26606"/>
          <ac:spMkLst>
            <pc:docMk/>
            <pc:sldMk cId="1421575599" sldId="258"/>
            <ac:spMk id="17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1:43:30.015" v="1474" actId="26606"/>
          <ac:spMkLst>
            <pc:docMk/>
            <pc:sldMk cId="1421575599" sldId="258"/>
            <ac:spMk id="21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1:43:30.015" v="1474" actId="26606"/>
          <ac:spMkLst>
            <pc:docMk/>
            <pc:sldMk cId="1421575599" sldId="258"/>
            <ac:spMk id="23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1:43:30.015" v="1474" actId="26606"/>
          <ac:spMkLst>
            <pc:docMk/>
            <pc:sldMk cId="1421575599" sldId="258"/>
            <ac:spMk id="25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1:43:32.468" v="1476" actId="26606"/>
          <ac:spMkLst>
            <pc:docMk/>
            <pc:sldMk cId="1421575599" sldId="258"/>
            <ac:spMk id="31" creationId="{C493E730-2044-49B5-A022-B8D6F359343E}"/>
          </ac:spMkLst>
        </pc:spChg>
        <pc:spChg chg="add del">
          <ac:chgData name="Kyle Hostetter" userId="627006032aa12847" providerId="LiveId" clId="{A7E7E56E-A14E-416C-9666-3BA9A7D978D9}" dt="2023-04-13T21:43:32.468" v="1476" actId="26606"/>
          <ac:spMkLst>
            <pc:docMk/>
            <pc:sldMk cId="1421575599" sldId="258"/>
            <ac:spMk id="33" creationId="{41350E34-03A9-F187-D20C-BB1C69E76593}"/>
          </ac:spMkLst>
        </pc:spChg>
        <pc:spChg chg="add del">
          <ac:chgData name="Kyle Hostetter" userId="627006032aa12847" providerId="LiveId" clId="{A7E7E56E-A14E-416C-9666-3BA9A7D978D9}" dt="2023-04-13T21:46:52.780" v="1552" actId="26606"/>
          <ac:spMkLst>
            <pc:docMk/>
            <pc:sldMk cId="1421575599" sldId="258"/>
            <ac:spMk id="35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1:46:52.780" v="1552" actId="26606"/>
          <ac:spMkLst>
            <pc:docMk/>
            <pc:sldMk cId="1421575599" sldId="258"/>
            <ac:spMk id="37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1:46:52.780" v="1552" actId="26606"/>
          <ac:spMkLst>
            <pc:docMk/>
            <pc:sldMk cId="1421575599" sldId="258"/>
            <ac:spMk id="39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2:34:27.595" v="2348" actId="26606"/>
          <ac:spMkLst>
            <pc:docMk/>
            <pc:sldMk cId="1421575599" sldId="258"/>
            <ac:spMk id="42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2:34:27.595" v="2348" actId="26606"/>
          <ac:spMkLst>
            <pc:docMk/>
            <pc:sldMk cId="1421575599" sldId="258"/>
            <ac:spMk id="44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1:46:18.631" v="1529" actId="26606"/>
          <ac:spMkLst>
            <pc:docMk/>
            <pc:sldMk cId="1421575599" sldId="258"/>
            <ac:spMk id="45" creationId="{CDBCB3D0-62EC-4D8A-A9E7-991AF662DC1B}"/>
          </ac:spMkLst>
        </pc:spChg>
        <pc:spChg chg="add del">
          <ac:chgData name="Kyle Hostetter" userId="627006032aa12847" providerId="LiveId" clId="{A7E7E56E-A14E-416C-9666-3BA9A7D978D9}" dt="2023-04-13T22:34:27.595" v="2348" actId="26606"/>
          <ac:spMkLst>
            <pc:docMk/>
            <pc:sldMk cId="1421575599" sldId="258"/>
            <ac:spMk id="48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1:46:18.631" v="1529" actId="26606"/>
          <ac:spMkLst>
            <pc:docMk/>
            <pc:sldMk cId="1421575599" sldId="258"/>
            <ac:spMk id="49" creationId="{A890917F-0A64-4C0A-91F8-E4F6BE6AB857}"/>
          </ac:spMkLst>
        </pc:spChg>
        <pc:spChg chg="add del">
          <ac:chgData name="Kyle Hostetter" userId="627006032aa12847" providerId="LiveId" clId="{A7E7E56E-A14E-416C-9666-3BA9A7D978D9}" dt="2023-04-13T22:34:32.093" v="2352" actId="26606"/>
          <ac:spMkLst>
            <pc:docMk/>
            <pc:sldMk cId="1421575599" sldId="258"/>
            <ac:spMk id="50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18.631" v="1529" actId="26606"/>
          <ac:spMkLst>
            <pc:docMk/>
            <pc:sldMk cId="1421575599" sldId="258"/>
            <ac:spMk id="53" creationId="{9044F20B-3F79-4BBD-A9B8-33672B6A4A84}"/>
          </ac:spMkLst>
        </pc:spChg>
        <pc:spChg chg="add del">
          <ac:chgData name="Kyle Hostetter" userId="627006032aa12847" providerId="LiveId" clId="{A7E7E56E-A14E-416C-9666-3BA9A7D978D9}" dt="2023-04-13T22:34:32.093" v="2352" actId="26606"/>
          <ac:spMkLst>
            <pc:docMk/>
            <pc:sldMk cId="1421575599" sldId="258"/>
            <ac:spMk id="54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22.674" v="1531" actId="26606"/>
          <ac:spMkLst>
            <pc:docMk/>
            <pc:sldMk cId="1421575599" sldId="258"/>
            <ac:spMk id="56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22.674" v="1531" actId="26606"/>
          <ac:spMkLst>
            <pc:docMk/>
            <pc:sldMk cId="1421575599" sldId="258"/>
            <ac:spMk id="59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22.674" v="1531" actId="26606"/>
          <ac:spMkLst>
            <pc:docMk/>
            <pc:sldMk cId="1421575599" sldId="258"/>
            <ac:spMk id="60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22.674" v="1531" actId="26606"/>
          <ac:spMkLst>
            <pc:docMk/>
            <pc:sldMk cId="1421575599" sldId="258"/>
            <ac:spMk id="61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34:32.093" v="2352" actId="26606"/>
          <ac:spMkLst>
            <pc:docMk/>
            <pc:sldMk cId="1421575599" sldId="258"/>
            <ac:spMk id="62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23.483" v="1533" actId="26606"/>
          <ac:spMkLst>
            <pc:docMk/>
            <pc:sldMk cId="1421575599" sldId="258"/>
            <ac:spMk id="63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23.483" v="1533" actId="26606"/>
          <ac:spMkLst>
            <pc:docMk/>
            <pc:sldMk cId="1421575599" sldId="258"/>
            <ac:spMk id="65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23.483" v="1533" actId="26606"/>
          <ac:spMkLst>
            <pc:docMk/>
            <pc:sldMk cId="1421575599" sldId="258"/>
            <ac:spMk id="66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23.483" v="1533" actId="26606"/>
          <ac:spMkLst>
            <pc:docMk/>
            <pc:sldMk cId="1421575599" sldId="258"/>
            <ac:spMk id="67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34:32.093" v="2352" actId="26606"/>
          <ac:spMkLst>
            <pc:docMk/>
            <pc:sldMk cId="1421575599" sldId="258"/>
            <ac:spMk id="70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46:24.451" v="1535" actId="26606"/>
          <ac:spMkLst>
            <pc:docMk/>
            <pc:sldMk cId="1421575599" sldId="258"/>
            <ac:spMk id="71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24.451" v="1535" actId="26606"/>
          <ac:spMkLst>
            <pc:docMk/>
            <pc:sldMk cId="1421575599" sldId="258"/>
            <ac:spMk id="73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24.451" v="1535" actId="26606"/>
          <ac:spMkLst>
            <pc:docMk/>
            <pc:sldMk cId="1421575599" sldId="258"/>
            <ac:spMk id="74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24.451" v="1535" actId="26606"/>
          <ac:spMkLst>
            <pc:docMk/>
            <pc:sldMk cId="1421575599" sldId="258"/>
            <ac:spMk id="75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46:30.571" v="1537" actId="26606"/>
          <ac:spMkLst>
            <pc:docMk/>
            <pc:sldMk cId="1421575599" sldId="258"/>
            <ac:spMk id="79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30.571" v="1537" actId="26606"/>
          <ac:spMkLst>
            <pc:docMk/>
            <pc:sldMk cId="1421575599" sldId="258"/>
            <ac:spMk id="81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30.571" v="1537" actId="26606"/>
          <ac:spMkLst>
            <pc:docMk/>
            <pc:sldMk cId="1421575599" sldId="258"/>
            <ac:spMk id="82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30.571" v="1537" actId="26606"/>
          <ac:spMkLst>
            <pc:docMk/>
            <pc:sldMk cId="1421575599" sldId="258"/>
            <ac:spMk id="83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46:32.634" v="1539" actId="26606"/>
          <ac:spMkLst>
            <pc:docMk/>
            <pc:sldMk cId="1421575599" sldId="258"/>
            <ac:spMk id="87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46:32.634" v="1539" actId="26606"/>
          <ac:spMkLst>
            <pc:docMk/>
            <pc:sldMk cId="1421575599" sldId="258"/>
            <ac:spMk id="89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46:32.634" v="1539" actId="26606"/>
          <ac:spMkLst>
            <pc:docMk/>
            <pc:sldMk cId="1421575599" sldId="258"/>
            <ac:spMk id="90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46:32.634" v="1539" actId="26606"/>
          <ac:spMkLst>
            <pc:docMk/>
            <pc:sldMk cId="1421575599" sldId="258"/>
            <ac:spMk id="91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46:32.634" v="1539" actId="26606"/>
          <ac:spMkLst>
            <pc:docMk/>
            <pc:sldMk cId="1421575599" sldId="258"/>
            <ac:spMk id="92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46:32.634" v="1539" actId="26606"/>
          <ac:spMkLst>
            <pc:docMk/>
            <pc:sldMk cId="1421575599" sldId="258"/>
            <ac:spMk id="93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46:34.047" v="1541" actId="26606"/>
          <ac:spMkLst>
            <pc:docMk/>
            <pc:sldMk cId="1421575599" sldId="258"/>
            <ac:spMk id="95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46:34.047" v="1541" actId="26606"/>
          <ac:spMkLst>
            <pc:docMk/>
            <pc:sldMk cId="1421575599" sldId="258"/>
            <ac:spMk id="97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46:34.047" v="1541" actId="26606"/>
          <ac:spMkLst>
            <pc:docMk/>
            <pc:sldMk cId="1421575599" sldId="258"/>
            <ac:spMk id="98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46:34.047" v="1541" actId="26606"/>
          <ac:spMkLst>
            <pc:docMk/>
            <pc:sldMk cId="1421575599" sldId="258"/>
            <ac:spMk id="99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46:34.047" v="1541" actId="26606"/>
          <ac:spMkLst>
            <pc:docMk/>
            <pc:sldMk cId="1421575599" sldId="258"/>
            <ac:spMk id="100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46:34.047" v="1541" actId="26606"/>
          <ac:spMkLst>
            <pc:docMk/>
            <pc:sldMk cId="1421575599" sldId="258"/>
            <ac:spMk id="101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46:34.977" v="1543" actId="26606"/>
          <ac:spMkLst>
            <pc:docMk/>
            <pc:sldMk cId="1421575599" sldId="258"/>
            <ac:spMk id="103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46:34.977" v="1543" actId="26606"/>
          <ac:spMkLst>
            <pc:docMk/>
            <pc:sldMk cId="1421575599" sldId="258"/>
            <ac:spMk id="105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46:34.977" v="1543" actId="26606"/>
          <ac:spMkLst>
            <pc:docMk/>
            <pc:sldMk cId="1421575599" sldId="258"/>
            <ac:spMk id="106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46:34.977" v="1543" actId="26606"/>
          <ac:spMkLst>
            <pc:docMk/>
            <pc:sldMk cId="1421575599" sldId="258"/>
            <ac:spMk id="107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46:34.977" v="1543" actId="26606"/>
          <ac:spMkLst>
            <pc:docMk/>
            <pc:sldMk cId="1421575599" sldId="258"/>
            <ac:spMk id="108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46:34.977" v="1543" actId="26606"/>
          <ac:spMkLst>
            <pc:docMk/>
            <pc:sldMk cId="1421575599" sldId="258"/>
            <ac:spMk id="109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46:36.204" v="1545" actId="26606"/>
          <ac:spMkLst>
            <pc:docMk/>
            <pc:sldMk cId="1421575599" sldId="258"/>
            <ac:spMk id="111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1:46:36.204" v="1545" actId="26606"/>
          <ac:spMkLst>
            <pc:docMk/>
            <pc:sldMk cId="1421575599" sldId="258"/>
            <ac:spMk id="113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1:46:36.204" v="1545" actId="26606"/>
          <ac:spMkLst>
            <pc:docMk/>
            <pc:sldMk cId="1421575599" sldId="258"/>
            <ac:spMk id="115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1:46:50.523" v="1547" actId="26606"/>
          <ac:spMkLst>
            <pc:docMk/>
            <pc:sldMk cId="1421575599" sldId="258"/>
            <ac:spMk id="117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46:50.523" v="1547" actId="26606"/>
          <ac:spMkLst>
            <pc:docMk/>
            <pc:sldMk cId="1421575599" sldId="258"/>
            <ac:spMk id="119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46:50.523" v="1547" actId="26606"/>
          <ac:spMkLst>
            <pc:docMk/>
            <pc:sldMk cId="1421575599" sldId="258"/>
            <ac:spMk id="120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46:50.523" v="1547" actId="26606"/>
          <ac:spMkLst>
            <pc:docMk/>
            <pc:sldMk cId="1421575599" sldId="258"/>
            <ac:spMk id="121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46:50.523" v="1547" actId="26606"/>
          <ac:spMkLst>
            <pc:docMk/>
            <pc:sldMk cId="1421575599" sldId="258"/>
            <ac:spMk id="122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46:50.523" v="1547" actId="26606"/>
          <ac:spMkLst>
            <pc:docMk/>
            <pc:sldMk cId="1421575599" sldId="258"/>
            <ac:spMk id="123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46:51.625" v="1549" actId="26606"/>
          <ac:spMkLst>
            <pc:docMk/>
            <pc:sldMk cId="1421575599" sldId="258"/>
            <ac:spMk id="125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51.625" v="1549" actId="26606"/>
          <ac:spMkLst>
            <pc:docMk/>
            <pc:sldMk cId="1421575599" sldId="258"/>
            <ac:spMk id="127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51.625" v="1549" actId="26606"/>
          <ac:spMkLst>
            <pc:docMk/>
            <pc:sldMk cId="1421575599" sldId="258"/>
            <ac:spMk id="128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51.625" v="1549" actId="26606"/>
          <ac:spMkLst>
            <pc:docMk/>
            <pc:sldMk cId="1421575599" sldId="258"/>
            <ac:spMk id="129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46:52.736" v="1551" actId="26606"/>
          <ac:spMkLst>
            <pc:docMk/>
            <pc:sldMk cId="1421575599" sldId="258"/>
            <ac:spMk id="133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46:52.736" v="1551" actId="26606"/>
          <ac:spMkLst>
            <pc:docMk/>
            <pc:sldMk cId="1421575599" sldId="258"/>
            <ac:spMk id="135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6:52.736" v="1551" actId="26606"/>
          <ac:spMkLst>
            <pc:docMk/>
            <pc:sldMk cId="1421575599" sldId="258"/>
            <ac:spMk id="136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6:52.736" v="1551" actId="26606"/>
          <ac:spMkLst>
            <pc:docMk/>
            <pc:sldMk cId="1421575599" sldId="258"/>
            <ac:spMk id="137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421575599" sldId="258"/>
            <ac:spMk id="141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421575599" sldId="258"/>
            <ac:spMk id="143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421575599" sldId="258"/>
            <ac:spMk id="144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421575599" sldId="258"/>
            <ac:spMk id="145" creationId="{D64306F4-D304-4F4E-9B08-A8036AF82123}"/>
          </ac:spMkLst>
        </pc:spChg>
        <pc:grpChg chg="add del">
          <ac:chgData name="Kyle Hostetter" userId="627006032aa12847" providerId="LiveId" clId="{A7E7E56E-A14E-416C-9666-3BA9A7D978D9}" dt="2023-04-13T21:43:32.468" v="1476" actId="26606"/>
          <ac:grpSpMkLst>
            <pc:docMk/>
            <pc:sldMk cId="1421575599" sldId="258"/>
            <ac:grpSpMk id="28" creationId="{5B988D63-FA8B-436C-902E-E5005BC0492F}"/>
          </ac:grpSpMkLst>
        </pc:grpChg>
        <pc:graphicFrameChg chg="add del">
          <ac:chgData name="Kyle Hostetter" userId="627006032aa12847" providerId="LiveId" clId="{A7E7E56E-A14E-416C-9666-3BA9A7D978D9}" dt="2023-04-13T21:43:26.438" v="1470" actId="26606"/>
          <ac:graphicFrameMkLst>
            <pc:docMk/>
            <pc:sldMk cId="1421575599" sldId="258"/>
            <ac:graphicFrameMk id="5" creationId="{0D5B235F-DF16-AC71-AEFF-0DAB9DC2D660}"/>
          </ac:graphicFrameMkLst>
        </pc:graphicFrameChg>
        <pc:graphicFrameChg chg="add del">
          <ac:chgData name="Kyle Hostetter" userId="627006032aa12847" providerId="LiveId" clId="{A7E7E56E-A14E-416C-9666-3BA9A7D978D9}" dt="2023-04-13T21:43:28.207" v="1472" actId="26606"/>
          <ac:graphicFrameMkLst>
            <pc:docMk/>
            <pc:sldMk cId="1421575599" sldId="258"/>
            <ac:graphicFrameMk id="19" creationId="{27B8CDDF-8617-48D1-3AEA-2E757C7FDCDF}"/>
          </ac:graphicFrameMkLst>
        </pc:graphicFrameChg>
        <pc:graphicFrameChg chg="add del">
          <ac:chgData name="Kyle Hostetter" userId="627006032aa12847" providerId="LiveId" clId="{A7E7E56E-A14E-416C-9666-3BA9A7D978D9}" dt="2023-04-13T21:43:30.015" v="1474" actId="26606"/>
          <ac:graphicFrameMkLst>
            <pc:docMk/>
            <pc:sldMk cId="1421575599" sldId="258"/>
            <ac:graphicFrameMk id="26" creationId="{0D5B235F-DF16-AC71-AEFF-0DAB9DC2D660}"/>
          </ac:graphicFrameMkLst>
        </pc:graphicFrameChg>
        <pc:graphicFrameChg chg="add mod modGraphic">
          <ac:chgData name="Kyle Hostetter" userId="627006032aa12847" providerId="LiveId" clId="{A7E7E56E-A14E-416C-9666-3BA9A7D978D9}" dt="2023-04-13T22:54:59.219" v="2943" actId="20577"/>
          <ac:graphicFrameMkLst>
            <pc:docMk/>
            <pc:sldMk cId="1421575599" sldId="258"/>
            <ac:graphicFrameMk id="40" creationId="{0D5B235F-DF16-AC71-AEFF-0DAB9DC2D660}"/>
          </ac:graphicFrameMkLst>
        </pc:graphicFrameChg>
        <pc:picChg chg="add del">
          <ac:chgData name="Kyle Hostetter" userId="627006032aa12847" providerId="LiveId" clId="{A7E7E56E-A14E-416C-9666-3BA9A7D978D9}" dt="2023-04-13T21:43:26.438" v="1470" actId="26606"/>
          <ac:picMkLst>
            <pc:docMk/>
            <pc:sldMk cId="1421575599" sldId="258"/>
            <ac:picMk id="11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1:43:26.438" v="1470" actId="26606"/>
          <ac:picMkLst>
            <pc:docMk/>
            <pc:sldMk cId="1421575599" sldId="258"/>
            <ac:picMk id="15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1:43:30.015" v="1474" actId="26606"/>
          <ac:picMkLst>
            <pc:docMk/>
            <pc:sldMk cId="1421575599" sldId="258"/>
            <ac:picMk id="22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1:43:30.015" v="1474" actId="26606"/>
          <ac:picMkLst>
            <pc:docMk/>
            <pc:sldMk cId="1421575599" sldId="258"/>
            <ac:picMk id="24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1:43:32.468" v="1476" actId="26606"/>
          <ac:picMkLst>
            <pc:docMk/>
            <pc:sldMk cId="1421575599" sldId="258"/>
            <ac:picMk id="30" creationId="{B181D9EC-87D6-8C86-704B-4A4325F76AB6}"/>
          </ac:picMkLst>
        </pc:picChg>
        <pc:picChg chg="add del">
          <ac:chgData name="Kyle Hostetter" userId="627006032aa12847" providerId="LiveId" clId="{A7E7E56E-A14E-416C-9666-3BA9A7D978D9}" dt="2023-04-13T21:43:32.468" v="1476" actId="26606"/>
          <ac:picMkLst>
            <pc:docMk/>
            <pc:sldMk cId="1421575599" sldId="258"/>
            <ac:picMk id="32" creationId="{78976801-4346-4636-BA62-265C81DFE7C4}"/>
          </ac:picMkLst>
        </pc:picChg>
        <pc:picChg chg="add del">
          <ac:chgData name="Kyle Hostetter" userId="627006032aa12847" providerId="LiveId" clId="{A7E7E56E-A14E-416C-9666-3BA9A7D978D9}" dt="2023-04-13T21:46:52.780" v="1552" actId="26606"/>
          <ac:picMkLst>
            <pc:docMk/>
            <pc:sldMk cId="1421575599" sldId="258"/>
            <ac:picMk id="36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1:46:52.780" v="1552" actId="26606"/>
          <ac:picMkLst>
            <pc:docMk/>
            <pc:sldMk cId="1421575599" sldId="258"/>
            <ac:picMk id="38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2:34:27.595" v="2348" actId="26606"/>
          <ac:picMkLst>
            <pc:docMk/>
            <pc:sldMk cId="1421575599" sldId="258"/>
            <ac:picMk id="43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2:34:27.595" v="2348" actId="26606"/>
          <ac:picMkLst>
            <pc:docMk/>
            <pc:sldMk cId="1421575599" sldId="258"/>
            <ac:picMk id="46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1:46:18.631" v="1529" actId="26606"/>
          <ac:picMkLst>
            <pc:docMk/>
            <pc:sldMk cId="1421575599" sldId="258"/>
            <ac:picMk id="47" creationId="{62C758D7-9BCC-44AD-98FB-A68CA52677FA}"/>
          </ac:picMkLst>
        </pc:picChg>
        <pc:picChg chg="add del">
          <ac:chgData name="Kyle Hostetter" userId="627006032aa12847" providerId="LiveId" clId="{A7E7E56E-A14E-416C-9666-3BA9A7D978D9}" dt="2023-04-13T21:46:18.631" v="1529" actId="26606"/>
          <ac:picMkLst>
            <pc:docMk/>
            <pc:sldMk cId="1421575599" sldId="258"/>
            <ac:picMk id="51" creationId="{938C8E05-3629-4B19-A965-0C926F9DE4F3}"/>
          </ac:picMkLst>
        </pc:picChg>
        <pc:picChg chg="add del">
          <ac:chgData name="Kyle Hostetter" userId="627006032aa12847" providerId="LiveId" clId="{A7E7E56E-A14E-416C-9666-3BA9A7D978D9}" dt="2023-04-13T22:34:32.093" v="2352" actId="26606"/>
          <ac:picMkLst>
            <pc:docMk/>
            <pc:sldMk cId="1421575599" sldId="258"/>
            <ac:picMk id="52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22.674" v="1531" actId="26606"/>
          <ac:picMkLst>
            <pc:docMk/>
            <pc:sldMk cId="1421575599" sldId="258"/>
            <ac:picMk id="55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22.674" v="1531" actId="26606"/>
          <ac:picMkLst>
            <pc:docMk/>
            <pc:sldMk cId="1421575599" sldId="258"/>
            <ac:picMk id="57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46:22.674" v="1531" actId="26606"/>
          <ac:picMkLst>
            <pc:docMk/>
            <pc:sldMk cId="1421575599" sldId="258"/>
            <ac:picMk id="58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23.483" v="1533" actId="26606"/>
          <ac:picMkLst>
            <pc:docMk/>
            <pc:sldMk cId="1421575599" sldId="258"/>
            <ac:picMk id="64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23.483" v="1533" actId="26606"/>
          <ac:picMkLst>
            <pc:docMk/>
            <pc:sldMk cId="1421575599" sldId="258"/>
            <ac:picMk id="68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23.483" v="1533" actId="26606"/>
          <ac:picMkLst>
            <pc:docMk/>
            <pc:sldMk cId="1421575599" sldId="258"/>
            <ac:picMk id="69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46:24.451" v="1535" actId="26606"/>
          <ac:picMkLst>
            <pc:docMk/>
            <pc:sldMk cId="1421575599" sldId="258"/>
            <ac:picMk id="72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24.451" v="1535" actId="26606"/>
          <ac:picMkLst>
            <pc:docMk/>
            <pc:sldMk cId="1421575599" sldId="258"/>
            <ac:picMk id="76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24.451" v="1535" actId="26606"/>
          <ac:picMkLst>
            <pc:docMk/>
            <pc:sldMk cId="1421575599" sldId="258"/>
            <ac:picMk id="77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34:32.093" v="2352" actId="26606"/>
          <ac:picMkLst>
            <pc:docMk/>
            <pc:sldMk cId="1421575599" sldId="258"/>
            <ac:picMk id="78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30.571" v="1537" actId="26606"/>
          <ac:picMkLst>
            <pc:docMk/>
            <pc:sldMk cId="1421575599" sldId="258"/>
            <ac:picMk id="80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30.571" v="1537" actId="26606"/>
          <ac:picMkLst>
            <pc:docMk/>
            <pc:sldMk cId="1421575599" sldId="258"/>
            <ac:picMk id="84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30.571" v="1537" actId="26606"/>
          <ac:picMkLst>
            <pc:docMk/>
            <pc:sldMk cId="1421575599" sldId="258"/>
            <ac:picMk id="85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34:32.093" v="2352" actId="26606"/>
          <ac:picMkLst>
            <pc:docMk/>
            <pc:sldMk cId="1421575599" sldId="258"/>
            <ac:picMk id="86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46:32.634" v="1539" actId="26606"/>
          <ac:picMkLst>
            <pc:docMk/>
            <pc:sldMk cId="1421575599" sldId="258"/>
            <ac:picMk id="88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46:34.047" v="1541" actId="26606"/>
          <ac:picMkLst>
            <pc:docMk/>
            <pc:sldMk cId="1421575599" sldId="258"/>
            <ac:picMk id="96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46:34.977" v="1543" actId="26606"/>
          <ac:picMkLst>
            <pc:docMk/>
            <pc:sldMk cId="1421575599" sldId="258"/>
            <ac:picMk id="104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46:36.204" v="1545" actId="26606"/>
          <ac:picMkLst>
            <pc:docMk/>
            <pc:sldMk cId="1421575599" sldId="258"/>
            <ac:picMk id="112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1:46:36.204" v="1545" actId="26606"/>
          <ac:picMkLst>
            <pc:docMk/>
            <pc:sldMk cId="1421575599" sldId="258"/>
            <ac:picMk id="114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1:46:50.523" v="1547" actId="26606"/>
          <ac:picMkLst>
            <pc:docMk/>
            <pc:sldMk cId="1421575599" sldId="258"/>
            <ac:picMk id="118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46:51.625" v="1549" actId="26606"/>
          <ac:picMkLst>
            <pc:docMk/>
            <pc:sldMk cId="1421575599" sldId="258"/>
            <ac:picMk id="126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51.625" v="1549" actId="26606"/>
          <ac:picMkLst>
            <pc:docMk/>
            <pc:sldMk cId="1421575599" sldId="258"/>
            <ac:picMk id="130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51.625" v="1549" actId="26606"/>
          <ac:picMkLst>
            <pc:docMk/>
            <pc:sldMk cId="1421575599" sldId="258"/>
            <ac:picMk id="131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46:52.736" v="1551" actId="26606"/>
          <ac:picMkLst>
            <pc:docMk/>
            <pc:sldMk cId="1421575599" sldId="258"/>
            <ac:picMk id="134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6:52.736" v="1551" actId="26606"/>
          <ac:picMkLst>
            <pc:docMk/>
            <pc:sldMk cId="1421575599" sldId="258"/>
            <ac:picMk id="138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6:52.736" v="1551" actId="26606"/>
          <ac:picMkLst>
            <pc:docMk/>
            <pc:sldMk cId="1421575599" sldId="258"/>
            <ac:picMk id="139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1421575599" sldId="258"/>
            <ac:picMk id="142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1421575599" sldId="258"/>
            <ac:picMk id="146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1421575599" sldId="258"/>
            <ac:picMk id="147" creationId="{F486E5BD-1557-41D9-A119-D5F62647ABB1}"/>
          </ac:picMkLst>
        </pc:picChg>
      </pc:sldChg>
      <pc:sldChg chg="addSp delSp modSp mod ord modTransition setBg">
        <pc:chgData name="Kyle Hostetter" userId="627006032aa12847" providerId="LiveId" clId="{A7E7E56E-A14E-416C-9666-3BA9A7D978D9}" dt="2023-04-13T23:05:26.431" v="3653" actId="20577"/>
        <pc:sldMkLst>
          <pc:docMk/>
          <pc:sldMk cId="1866618189" sldId="259"/>
        </pc:sldMkLst>
        <pc:spChg chg="mod">
          <ac:chgData name="Kyle Hostetter" userId="627006032aa12847" providerId="LiveId" clId="{A7E7E56E-A14E-416C-9666-3BA9A7D978D9}" dt="2023-04-13T22:22:59.833" v="2078" actId="26606"/>
          <ac:spMkLst>
            <pc:docMk/>
            <pc:sldMk cId="1866618189" sldId="259"/>
            <ac:spMk id="2" creationId="{49FE54C4-DDDD-1F80-F8F6-56F06C9C2EB0}"/>
          </ac:spMkLst>
        </pc:spChg>
        <pc:spChg chg="add del mod">
          <ac:chgData name="Kyle Hostetter" userId="627006032aa12847" providerId="LiveId" clId="{A7E7E56E-A14E-416C-9666-3BA9A7D978D9}" dt="2023-04-13T21:44:42.243" v="1503" actId="26606"/>
          <ac:spMkLst>
            <pc:docMk/>
            <pc:sldMk cId="1866618189" sldId="259"/>
            <ac:spMk id="3" creationId="{2404DED0-636B-FE1E-1D41-073154C8B99B}"/>
          </ac:spMkLst>
        </pc:spChg>
        <pc:spChg chg="add del">
          <ac:chgData name="Kyle Hostetter" userId="627006032aa12847" providerId="LiveId" clId="{A7E7E56E-A14E-416C-9666-3BA9A7D978D9}" dt="2023-04-13T21:44:29.434" v="1486" actId="26606"/>
          <ac:spMkLst>
            <pc:docMk/>
            <pc:sldMk cId="1866618189" sldId="259"/>
            <ac:spMk id="13" creationId="{78A4CDE5-C7BC-41E1-8A4A-79E024CC09F3}"/>
          </ac:spMkLst>
        </pc:spChg>
        <pc:spChg chg="add del">
          <ac:chgData name="Kyle Hostetter" userId="627006032aa12847" providerId="LiveId" clId="{A7E7E56E-A14E-416C-9666-3BA9A7D978D9}" dt="2023-04-13T21:44:33.249" v="1488" actId="26606"/>
          <ac:spMkLst>
            <pc:docMk/>
            <pc:sldMk cId="1866618189" sldId="259"/>
            <ac:spMk id="17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1:44:33.249" v="1488" actId="26606"/>
          <ac:spMkLst>
            <pc:docMk/>
            <pc:sldMk cId="1866618189" sldId="259"/>
            <ac:spMk id="18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1:44:33.249" v="1488" actId="26606"/>
          <ac:spMkLst>
            <pc:docMk/>
            <pc:sldMk cId="1866618189" sldId="259"/>
            <ac:spMk id="19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1:44:33.975" v="1490" actId="26606"/>
          <ac:spMkLst>
            <pc:docMk/>
            <pc:sldMk cId="1866618189" sldId="259"/>
            <ac:spMk id="26" creationId="{C493E730-2044-49B5-A022-B8D6F359343E}"/>
          </ac:spMkLst>
        </pc:spChg>
        <pc:spChg chg="add del">
          <ac:chgData name="Kyle Hostetter" userId="627006032aa12847" providerId="LiveId" clId="{A7E7E56E-A14E-416C-9666-3BA9A7D978D9}" dt="2023-04-13T21:44:33.975" v="1490" actId="26606"/>
          <ac:spMkLst>
            <pc:docMk/>
            <pc:sldMk cId="1866618189" sldId="259"/>
            <ac:spMk id="28" creationId="{2404DED0-636B-FE1E-1D41-073154C8B99B}"/>
          </ac:spMkLst>
        </pc:spChg>
        <pc:spChg chg="add del">
          <ac:chgData name="Kyle Hostetter" userId="627006032aa12847" providerId="LiveId" clId="{A7E7E56E-A14E-416C-9666-3BA9A7D978D9}" dt="2023-04-13T21:44:35.789" v="1492" actId="26606"/>
          <ac:spMkLst>
            <pc:docMk/>
            <pc:sldMk cId="1866618189" sldId="259"/>
            <ac:spMk id="33" creationId="{2404DED0-636B-FE1E-1D41-073154C8B99B}"/>
          </ac:spMkLst>
        </pc:spChg>
        <pc:spChg chg="add del">
          <ac:chgData name="Kyle Hostetter" userId="627006032aa12847" providerId="LiveId" clId="{A7E7E56E-A14E-416C-9666-3BA9A7D978D9}" dt="2023-04-13T21:44:35.789" v="1492" actId="26606"/>
          <ac:spMkLst>
            <pc:docMk/>
            <pc:sldMk cId="1866618189" sldId="259"/>
            <ac:spMk id="35" creationId="{13BC1C09-8FD1-4619-B317-E9EED5E55DD8}"/>
          </ac:spMkLst>
        </pc:spChg>
        <pc:spChg chg="add del">
          <ac:chgData name="Kyle Hostetter" userId="627006032aa12847" providerId="LiveId" clId="{A7E7E56E-A14E-416C-9666-3BA9A7D978D9}" dt="2023-04-13T22:22:59.775" v="2077" actId="26606"/>
          <ac:spMkLst>
            <pc:docMk/>
            <pc:sldMk cId="1866618189" sldId="259"/>
            <ac:spMk id="53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22:59.775" v="2077" actId="26606"/>
          <ac:spMkLst>
            <pc:docMk/>
            <pc:sldMk cId="1866618189" sldId="259"/>
            <ac:spMk id="57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2:22:59.775" v="2077" actId="26606"/>
          <ac:spMkLst>
            <pc:docMk/>
            <pc:sldMk cId="1866618189" sldId="259"/>
            <ac:spMk id="59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22:59.775" v="2077" actId="26606"/>
          <ac:spMkLst>
            <pc:docMk/>
            <pc:sldMk cId="1866618189" sldId="259"/>
            <ac:spMk id="61" creationId="{D64306F4-D304-4F4E-9B08-A8036AF82123}"/>
          </ac:spMkLst>
        </pc:spChg>
        <pc:grpChg chg="add del">
          <ac:chgData name="Kyle Hostetter" userId="627006032aa12847" providerId="LiveId" clId="{A7E7E56E-A14E-416C-9666-3BA9A7D978D9}" dt="2023-04-13T21:44:29.434" v="1486" actId="26606"/>
          <ac:grpSpMkLst>
            <pc:docMk/>
            <pc:sldMk cId="1866618189" sldId="259"/>
            <ac:grpSpMk id="9" creationId="{905A9BAA-B344-45D2-838C-73856C4B15D4}"/>
          </ac:grpSpMkLst>
        </pc:grpChg>
        <pc:grpChg chg="add del">
          <ac:chgData name="Kyle Hostetter" userId="627006032aa12847" providerId="LiveId" clId="{A7E7E56E-A14E-416C-9666-3BA9A7D978D9}" dt="2023-04-13T21:44:33.975" v="1490" actId="26606"/>
          <ac:grpSpMkLst>
            <pc:docMk/>
            <pc:sldMk cId="1866618189" sldId="259"/>
            <ac:grpSpMk id="23" creationId="{5B988D63-FA8B-436C-902E-E5005BC0492F}"/>
          </ac:grpSpMkLst>
        </pc:grpChg>
        <pc:grpChg chg="add del">
          <ac:chgData name="Kyle Hostetter" userId="627006032aa12847" providerId="LiveId" clId="{A7E7E56E-A14E-416C-9666-3BA9A7D978D9}" dt="2023-04-13T21:44:35.789" v="1492" actId="26606"/>
          <ac:grpSpMkLst>
            <pc:docMk/>
            <pc:sldMk cId="1866618189" sldId="259"/>
            <ac:grpSpMk id="30" creationId="{7A865E47-4365-4F21-B8EA-13B2C12BCB98}"/>
          </ac:grpSpMkLst>
        </pc:grpChg>
        <pc:graphicFrameChg chg="add del">
          <ac:chgData name="Kyle Hostetter" userId="627006032aa12847" providerId="LiveId" clId="{A7E7E56E-A14E-416C-9666-3BA9A7D978D9}" dt="2023-04-13T21:44:33.249" v="1488" actId="26606"/>
          <ac:graphicFrameMkLst>
            <pc:docMk/>
            <pc:sldMk cId="1866618189" sldId="259"/>
            <ac:graphicFrameMk id="21" creationId="{098D7E58-0484-78B0-05A0-0B6E67664094}"/>
          </ac:graphicFrameMkLst>
        </pc:graphicFrameChg>
        <pc:graphicFrameChg chg="add del">
          <ac:chgData name="Kyle Hostetter" userId="627006032aa12847" providerId="LiveId" clId="{A7E7E56E-A14E-416C-9666-3BA9A7D978D9}" dt="2023-04-13T21:44:36.291" v="1494" actId="26606"/>
          <ac:graphicFrameMkLst>
            <pc:docMk/>
            <pc:sldMk cId="1866618189" sldId="259"/>
            <ac:graphicFrameMk id="38" creationId="{4C4B4EF8-FC81-23BC-9D1F-5A6649827350}"/>
          </ac:graphicFrameMkLst>
        </pc:graphicFrameChg>
        <pc:graphicFrameChg chg="add del">
          <ac:chgData name="Kyle Hostetter" userId="627006032aa12847" providerId="LiveId" clId="{A7E7E56E-A14E-416C-9666-3BA9A7D978D9}" dt="2023-04-13T21:44:39.033" v="1496" actId="26606"/>
          <ac:graphicFrameMkLst>
            <pc:docMk/>
            <pc:sldMk cId="1866618189" sldId="259"/>
            <ac:graphicFrameMk id="40" creationId="{BA1C1C29-0724-CA32-1875-D2CE964BBCAF}"/>
          </ac:graphicFrameMkLst>
        </pc:graphicFrameChg>
        <pc:graphicFrameChg chg="add del">
          <ac:chgData name="Kyle Hostetter" userId="627006032aa12847" providerId="LiveId" clId="{A7E7E56E-A14E-416C-9666-3BA9A7D978D9}" dt="2023-04-13T21:44:40.604" v="1498" actId="26606"/>
          <ac:graphicFrameMkLst>
            <pc:docMk/>
            <pc:sldMk cId="1866618189" sldId="259"/>
            <ac:graphicFrameMk id="42" creationId="{48B7E361-F1A4-9227-952F-C5CCDBEBF187}"/>
          </ac:graphicFrameMkLst>
        </pc:graphicFrameChg>
        <pc:graphicFrameChg chg="add del">
          <ac:chgData name="Kyle Hostetter" userId="627006032aa12847" providerId="LiveId" clId="{A7E7E56E-A14E-416C-9666-3BA9A7D978D9}" dt="2023-04-13T21:44:41.098" v="1500" actId="26606"/>
          <ac:graphicFrameMkLst>
            <pc:docMk/>
            <pc:sldMk cId="1866618189" sldId="259"/>
            <ac:graphicFrameMk id="44" creationId="{BA1C1C29-0724-CA32-1875-D2CE964BBCAF}"/>
          </ac:graphicFrameMkLst>
        </pc:graphicFrameChg>
        <pc:graphicFrameChg chg="add del">
          <ac:chgData name="Kyle Hostetter" userId="627006032aa12847" providerId="LiveId" clId="{A7E7E56E-A14E-416C-9666-3BA9A7D978D9}" dt="2023-04-13T21:44:42.231" v="1502" actId="26606"/>
          <ac:graphicFrameMkLst>
            <pc:docMk/>
            <pc:sldMk cId="1866618189" sldId="259"/>
            <ac:graphicFrameMk id="46" creationId="{5840DA0F-BC5B-DB54-4AF9-4F2EE718EFCD}"/>
          </ac:graphicFrameMkLst>
        </pc:graphicFrameChg>
        <pc:graphicFrameChg chg="add mod modGraphic">
          <ac:chgData name="Kyle Hostetter" userId="627006032aa12847" providerId="LiveId" clId="{A7E7E56E-A14E-416C-9666-3BA9A7D978D9}" dt="2023-04-13T23:05:26.431" v="3653" actId="20577"/>
          <ac:graphicFrameMkLst>
            <pc:docMk/>
            <pc:sldMk cId="1866618189" sldId="259"/>
            <ac:graphicFrameMk id="48" creationId="{BA1C1C29-0724-CA32-1875-D2CE964BBCAF}"/>
          </ac:graphicFrameMkLst>
        </pc:graphicFrameChg>
        <pc:picChg chg="add del">
          <ac:chgData name="Kyle Hostetter" userId="627006032aa12847" providerId="LiveId" clId="{A7E7E56E-A14E-416C-9666-3BA9A7D978D9}" dt="2023-04-13T21:44:29.434" v="1486" actId="26606"/>
          <ac:picMkLst>
            <pc:docMk/>
            <pc:sldMk cId="1866618189" sldId="259"/>
            <ac:picMk id="5" creationId="{F9D90BC8-8EB7-B0E7-7E1C-AD2517604F20}"/>
          </ac:picMkLst>
        </pc:picChg>
        <pc:picChg chg="add del">
          <ac:chgData name="Kyle Hostetter" userId="627006032aa12847" providerId="LiveId" clId="{A7E7E56E-A14E-416C-9666-3BA9A7D978D9}" dt="2023-04-13T21:44:33.249" v="1488" actId="26606"/>
          <ac:picMkLst>
            <pc:docMk/>
            <pc:sldMk cId="1866618189" sldId="259"/>
            <ac:picMk id="11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1:44:29.434" v="1486" actId="26606"/>
          <ac:picMkLst>
            <pc:docMk/>
            <pc:sldMk cId="1866618189" sldId="259"/>
            <ac:picMk id="15" creationId="{025C7952-5703-489E-8DBD-F2EFAC8EEB05}"/>
          </ac:picMkLst>
        </pc:picChg>
        <pc:picChg chg="add del">
          <ac:chgData name="Kyle Hostetter" userId="627006032aa12847" providerId="LiveId" clId="{A7E7E56E-A14E-416C-9666-3BA9A7D978D9}" dt="2023-04-13T21:44:33.249" v="1488" actId="26606"/>
          <ac:picMkLst>
            <pc:docMk/>
            <pc:sldMk cId="1866618189" sldId="259"/>
            <ac:picMk id="20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1:44:33.975" v="1490" actId="26606"/>
          <ac:picMkLst>
            <pc:docMk/>
            <pc:sldMk cId="1866618189" sldId="259"/>
            <ac:picMk id="25" creationId="{EA4878F4-5B61-3916-02D7-29DA5288C9D8}"/>
          </ac:picMkLst>
        </pc:picChg>
        <pc:picChg chg="add del">
          <ac:chgData name="Kyle Hostetter" userId="627006032aa12847" providerId="LiveId" clId="{A7E7E56E-A14E-416C-9666-3BA9A7D978D9}" dt="2023-04-13T21:44:33.975" v="1490" actId="26606"/>
          <ac:picMkLst>
            <pc:docMk/>
            <pc:sldMk cId="1866618189" sldId="259"/>
            <ac:picMk id="27" creationId="{78976801-4346-4636-BA62-265C81DFE7C4}"/>
          </ac:picMkLst>
        </pc:picChg>
        <pc:picChg chg="add del">
          <ac:chgData name="Kyle Hostetter" userId="627006032aa12847" providerId="LiveId" clId="{A7E7E56E-A14E-416C-9666-3BA9A7D978D9}" dt="2023-04-13T21:44:35.789" v="1492" actId="26606"/>
          <ac:picMkLst>
            <pc:docMk/>
            <pc:sldMk cId="1866618189" sldId="259"/>
            <ac:picMk id="34" creationId="{E8400375-89D9-0078-42E8-B0AA5385F4DE}"/>
          </ac:picMkLst>
        </pc:picChg>
        <pc:picChg chg="add del">
          <ac:chgData name="Kyle Hostetter" userId="627006032aa12847" providerId="LiveId" clId="{A7E7E56E-A14E-416C-9666-3BA9A7D978D9}" dt="2023-04-13T21:44:35.789" v="1492" actId="26606"/>
          <ac:picMkLst>
            <pc:docMk/>
            <pc:sldMk cId="1866618189" sldId="259"/>
            <ac:picMk id="36" creationId="{D3143E80-C928-46DB-9299-0BD06348A928}"/>
          </ac:picMkLst>
        </pc:picChg>
        <pc:picChg chg="add del">
          <ac:chgData name="Kyle Hostetter" userId="627006032aa12847" providerId="LiveId" clId="{A7E7E56E-A14E-416C-9666-3BA9A7D978D9}" dt="2023-04-13T22:22:59.775" v="2077" actId="26606"/>
          <ac:picMkLst>
            <pc:docMk/>
            <pc:sldMk cId="1866618189" sldId="259"/>
            <ac:picMk id="55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22:59.775" v="2077" actId="26606"/>
          <ac:picMkLst>
            <pc:docMk/>
            <pc:sldMk cId="1866618189" sldId="259"/>
            <ac:picMk id="63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2:22:59.775" v="2077" actId="26606"/>
          <ac:picMkLst>
            <pc:docMk/>
            <pc:sldMk cId="1866618189" sldId="259"/>
            <ac:picMk id="65" creationId="{F486E5BD-1557-41D9-A119-D5F62647ABB1}"/>
          </ac:picMkLst>
        </pc:picChg>
      </pc:sldChg>
      <pc:sldChg chg="addSp delSp modSp mod ord modTransition setBg">
        <pc:chgData name="Kyle Hostetter" userId="627006032aa12847" providerId="LiveId" clId="{A7E7E56E-A14E-416C-9666-3BA9A7D978D9}" dt="2023-04-13T22:33:58.157" v="2344"/>
        <pc:sldMkLst>
          <pc:docMk/>
          <pc:sldMk cId="1789605403" sldId="260"/>
        </pc:sldMkLst>
        <pc:spChg chg="mod">
          <ac:chgData name="Kyle Hostetter" userId="627006032aa12847" providerId="LiveId" clId="{A7E7E56E-A14E-416C-9666-3BA9A7D978D9}" dt="2023-04-13T22:23:33.626" v="2082" actId="26606"/>
          <ac:spMkLst>
            <pc:docMk/>
            <pc:sldMk cId="1789605403" sldId="260"/>
            <ac:spMk id="2" creationId="{B230B2F1-2684-D0E2-CDEB-69A1DB31ACB5}"/>
          </ac:spMkLst>
        </pc:spChg>
        <pc:spChg chg="add del mod">
          <ac:chgData name="Kyle Hostetter" userId="627006032aa12847" providerId="LiveId" clId="{A7E7E56E-A14E-416C-9666-3BA9A7D978D9}" dt="2023-04-13T22:23:34.157" v="2083" actId="478"/>
          <ac:spMkLst>
            <pc:docMk/>
            <pc:sldMk cId="1789605403" sldId="260"/>
            <ac:spMk id="3" creationId="{18501758-5E99-A301-C738-59E17C8C4E6D}"/>
          </ac:spMkLst>
        </pc:spChg>
        <pc:spChg chg="add del mod">
          <ac:chgData name="Kyle Hostetter" userId="627006032aa12847" providerId="LiveId" clId="{A7E7E56E-A14E-416C-9666-3BA9A7D978D9}" dt="2023-04-13T22:23:34.731" v="2084" actId="478"/>
          <ac:spMkLst>
            <pc:docMk/>
            <pc:sldMk cId="1789605403" sldId="260"/>
            <ac:spMk id="6" creationId="{B93B1EEE-A423-2311-6CC9-01D4F45101D0}"/>
          </ac:spMkLst>
        </pc:spChg>
        <pc:spChg chg="add del mod ord">
          <ac:chgData name="Kyle Hostetter" userId="627006032aa12847" providerId="LiveId" clId="{A7E7E56E-A14E-416C-9666-3BA9A7D978D9}" dt="2023-04-13T22:23:34.157" v="2083" actId="478"/>
          <ac:spMkLst>
            <pc:docMk/>
            <pc:sldMk cId="1789605403" sldId="260"/>
            <ac:spMk id="10" creationId="{91F53A5F-6CE5-AEFD-D84C-FEBB3F3BD27B}"/>
          </ac:spMkLst>
        </pc:spChg>
        <pc:spChg chg="add del">
          <ac:chgData name="Kyle Hostetter" userId="627006032aa12847" providerId="LiveId" clId="{A7E7E56E-A14E-416C-9666-3BA9A7D978D9}" dt="2023-04-13T22:23:33.626" v="2082" actId="26606"/>
          <ac:spMkLst>
            <pc:docMk/>
            <pc:sldMk cId="1789605403" sldId="260"/>
            <ac:spMk id="19" creationId="{F1AACF4D-AF22-463C-97CE-C34F0783C086}"/>
          </ac:spMkLst>
        </pc:spChg>
        <pc:grpChg chg="add del">
          <ac:chgData name="Kyle Hostetter" userId="627006032aa12847" providerId="LiveId" clId="{A7E7E56E-A14E-416C-9666-3BA9A7D978D9}" dt="2023-04-13T22:23:33.626" v="2082" actId="26606"/>
          <ac:grpSpMkLst>
            <pc:docMk/>
            <pc:sldMk cId="1789605403" sldId="260"/>
            <ac:grpSpMk id="15" creationId="{7D0669C1-CDCE-41C7-A9AB-65D9119F8388}"/>
          </ac:grpSpMkLst>
        </pc:grpChg>
        <pc:graphicFrameChg chg="add del mod modGraphic">
          <ac:chgData name="Kyle Hostetter" userId="627006032aa12847" providerId="LiveId" clId="{A7E7E56E-A14E-416C-9666-3BA9A7D978D9}" dt="2023-04-13T21:48:38.489" v="1592" actId="478"/>
          <ac:graphicFrameMkLst>
            <pc:docMk/>
            <pc:sldMk cId="1789605403" sldId="260"/>
            <ac:graphicFrameMk id="7" creationId="{E6D9C129-E69C-3F80-4B85-4A50B4EC8189}"/>
          </ac:graphicFrameMkLst>
        </pc:graphicFrameChg>
        <pc:picChg chg="mod">
          <ac:chgData name="Kyle Hostetter" userId="627006032aa12847" providerId="LiveId" clId="{A7E7E56E-A14E-416C-9666-3BA9A7D978D9}" dt="2023-04-13T22:23:33.626" v="2082" actId="26606"/>
          <ac:picMkLst>
            <pc:docMk/>
            <pc:sldMk cId="1789605403" sldId="260"/>
            <ac:picMk id="4" creationId="{70271AB1-A296-ECE0-3A3E-1F7CDC252542}"/>
          </ac:picMkLst>
        </pc:picChg>
        <pc:picChg chg="add del mod">
          <ac:chgData name="Kyle Hostetter" userId="627006032aa12847" providerId="LiveId" clId="{A7E7E56E-A14E-416C-9666-3BA9A7D978D9}" dt="2023-04-13T21:45:21.573" v="1521" actId="478"/>
          <ac:picMkLst>
            <pc:docMk/>
            <pc:sldMk cId="1789605403" sldId="260"/>
            <ac:picMk id="5" creationId="{F2B0A696-1232-DBD7-9CC2-B97376DDE50E}"/>
          </ac:picMkLst>
        </pc:picChg>
        <pc:picChg chg="mod">
          <ac:chgData name="Kyle Hostetter" userId="627006032aa12847" providerId="LiveId" clId="{A7E7E56E-A14E-416C-9666-3BA9A7D978D9}" dt="2023-04-13T22:23:33.626" v="2082" actId="26606"/>
          <ac:picMkLst>
            <pc:docMk/>
            <pc:sldMk cId="1789605403" sldId="260"/>
            <ac:picMk id="9" creationId="{00DFBF17-B3C0-6412-C69E-AFC3B5B05EFD}"/>
          </ac:picMkLst>
        </pc:picChg>
        <pc:picChg chg="add del">
          <ac:chgData name="Kyle Hostetter" userId="627006032aa12847" providerId="LiveId" clId="{A7E7E56E-A14E-416C-9666-3BA9A7D978D9}" dt="2023-04-13T22:23:33.626" v="2082" actId="26606"/>
          <ac:picMkLst>
            <pc:docMk/>
            <pc:sldMk cId="1789605403" sldId="260"/>
            <ac:picMk id="21" creationId="{6524329A-37E7-4025-B6E9-A97D40536894}"/>
          </ac:picMkLst>
        </pc:picChg>
      </pc:sldChg>
      <pc:sldChg chg="addSp delSp modSp mod modTransition setBg setClrOvrMap delDesignElem">
        <pc:chgData name="Kyle Hostetter" userId="627006032aa12847" providerId="LiveId" clId="{A7E7E56E-A14E-416C-9666-3BA9A7D978D9}" dt="2023-04-13T22:34:00.955" v="2345"/>
        <pc:sldMkLst>
          <pc:docMk/>
          <pc:sldMk cId="2781365255" sldId="262"/>
        </pc:sldMkLst>
        <pc:spChg chg="mod ord">
          <ac:chgData name="Kyle Hostetter" userId="627006032aa12847" providerId="LiveId" clId="{A7E7E56E-A14E-416C-9666-3BA9A7D978D9}" dt="2023-04-13T22:24:08.678" v="2094" actId="26606"/>
          <ac:spMkLst>
            <pc:docMk/>
            <pc:sldMk cId="2781365255" sldId="262"/>
            <ac:spMk id="2" creationId="{CE5BBD6B-3399-45BD-A5BA-55540AAB0DFA}"/>
          </ac:spMkLst>
        </pc:spChg>
        <pc:spChg chg="mod">
          <ac:chgData name="Kyle Hostetter" userId="627006032aa12847" providerId="LiveId" clId="{A7E7E56E-A14E-416C-9666-3BA9A7D978D9}" dt="2023-04-13T22:24:09.789" v="2097" actId="26606"/>
          <ac:spMkLst>
            <pc:docMk/>
            <pc:sldMk cId="2781365255" sldId="262"/>
            <ac:spMk id="5" creationId="{F496B883-05EC-9CC6-6209-EAE537C578C1}"/>
          </ac:spMkLst>
        </pc:spChg>
        <pc:spChg chg="add del">
          <ac:chgData name="Kyle Hostetter" userId="627006032aa12847" providerId="LiveId" clId="{A7E7E56E-A14E-416C-9666-3BA9A7D978D9}" dt="2023-04-13T21:44:53.530" v="1511" actId="26606"/>
          <ac:spMkLst>
            <pc:docMk/>
            <pc:sldMk cId="2781365255" sldId="262"/>
            <ac:spMk id="10" creationId="{E4055289-E0C6-4BD3-83C1-D3C3059323A2}"/>
          </ac:spMkLst>
        </pc:spChg>
        <pc:spChg chg="add del">
          <ac:chgData name="Kyle Hostetter" userId="627006032aa12847" providerId="LiveId" clId="{A7E7E56E-A14E-416C-9666-3BA9A7D978D9}" dt="2023-04-13T21:44:53.530" v="1511" actId="26606"/>
          <ac:spMkLst>
            <pc:docMk/>
            <pc:sldMk cId="2781365255" sldId="262"/>
            <ac:spMk id="11" creationId="{3D0E302E-D9CD-4301-A67C-2F0F43791D81}"/>
          </ac:spMkLst>
        </pc:spChg>
        <pc:spChg chg="add del">
          <ac:chgData name="Kyle Hostetter" userId="627006032aa12847" providerId="LiveId" clId="{A7E7E56E-A14E-416C-9666-3BA9A7D978D9}" dt="2023-04-13T21:44:47.006" v="1505" actId="26606"/>
          <ac:spMkLst>
            <pc:docMk/>
            <pc:sldMk cId="2781365255" sldId="262"/>
            <ac:spMk id="13" creationId="{F4979F40-3A44-4CCB-9EB7-F8318BCE576B}"/>
          </ac:spMkLst>
        </pc:spChg>
        <pc:spChg chg="add del">
          <ac:chgData name="Kyle Hostetter" userId="627006032aa12847" providerId="LiveId" clId="{A7E7E56E-A14E-416C-9666-3BA9A7D978D9}" dt="2023-04-13T21:44:53.530" v="1511" actId="26606"/>
          <ac:spMkLst>
            <pc:docMk/>
            <pc:sldMk cId="2781365255" sldId="262"/>
            <ac:spMk id="14" creationId="{35174CBE-3C8C-4936-BADC-26BFB4F07FA9}"/>
          </ac:spMkLst>
        </pc:spChg>
        <pc:spChg chg="add del">
          <ac:chgData name="Kyle Hostetter" userId="627006032aa12847" providerId="LiveId" clId="{A7E7E56E-A14E-416C-9666-3BA9A7D978D9}" dt="2023-04-13T21:44:47.006" v="1505" actId="26606"/>
          <ac:spMkLst>
            <pc:docMk/>
            <pc:sldMk cId="2781365255" sldId="262"/>
            <ac:spMk id="17" creationId="{AFD071FA-0514-4371-9568-86216A1F4658}"/>
          </ac:spMkLst>
        </pc:spChg>
        <pc:spChg chg="add del">
          <ac:chgData name="Kyle Hostetter" userId="627006032aa12847" providerId="LiveId" clId="{A7E7E56E-A14E-416C-9666-3BA9A7D978D9}" dt="2023-04-13T21:44:53.530" v="1511" actId="26606"/>
          <ac:spMkLst>
            <pc:docMk/>
            <pc:sldMk cId="2781365255" sldId="262"/>
            <ac:spMk id="18" creationId="{932BC668-4D51-4090-89E3-5613B832E4F8}"/>
          </ac:spMkLst>
        </pc:spChg>
        <pc:spChg chg="add del">
          <ac:chgData name="Kyle Hostetter" userId="627006032aa12847" providerId="LiveId" clId="{A7E7E56E-A14E-416C-9666-3BA9A7D978D9}" dt="2023-04-13T21:44:47.006" v="1505" actId="26606"/>
          <ac:spMkLst>
            <pc:docMk/>
            <pc:sldMk cId="2781365255" sldId="262"/>
            <ac:spMk id="19" creationId="{5211DDA4-E7B5-4325-A844-B7F59B084BA7}"/>
          </ac:spMkLst>
        </pc:spChg>
        <pc:spChg chg="add del">
          <ac:chgData name="Kyle Hostetter" userId="627006032aa12847" providerId="LiveId" clId="{A7E7E56E-A14E-416C-9666-3BA9A7D978D9}" dt="2023-04-13T21:44:55.754" v="1515" actId="26606"/>
          <ac:spMkLst>
            <pc:docMk/>
            <pc:sldMk cId="2781365255" sldId="262"/>
            <ac:spMk id="20" creationId="{3FECAD23-900F-4F1B-A441-6A68749F88D4}"/>
          </ac:spMkLst>
        </pc:spChg>
        <pc:spChg chg="add del">
          <ac:chgData name="Kyle Hostetter" userId="627006032aa12847" providerId="LiveId" clId="{A7E7E56E-A14E-416C-9666-3BA9A7D978D9}" dt="2023-04-13T21:44:47.881" v="1507" actId="26606"/>
          <ac:spMkLst>
            <pc:docMk/>
            <pc:sldMk cId="2781365255" sldId="262"/>
            <ac:spMk id="23" creationId="{2B57E7D2-A94B-4A8D-B58F-D3E30C2353DE}"/>
          </ac:spMkLst>
        </pc:spChg>
        <pc:spChg chg="add del">
          <ac:chgData name="Kyle Hostetter" userId="627006032aa12847" providerId="LiveId" clId="{A7E7E56E-A14E-416C-9666-3BA9A7D978D9}" dt="2023-04-13T21:44:47.881" v="1507" actId="26606"/>
          <ac:spMkLst>
            <pc:docMk/>
            <pc:sldMk cId="2781365255" sldId="262"/>
            <ac:spMk id="26" creationId="{9DD3589A-DB65-424B-ACF1-5C8155F1C3A8}"/>
          </ac:spMkLst>
        </pc:spChg>
        <pc:spChg chg="add del">
          <ac:chgData name="Kyle Hostetter" userId="627006032aa12847" providerId="LiveId" clId="{A7E7E56E-A14E-416C-9666-3BA9A7D978D9}" dt="2023-04-13T21:44:47.881" v="1507" actId="26606"/>
          <ac:spMkLst>
            <pc:docMk/>
            <pc:sldMk cId="2781365255" sldId="262"/>
            <ac:spMk id="27" creationId="{9F784D76-D302-4160-A2D4-C2F4AB76D478}"/>
          </ac:spMkLst>
        </pc:spChg>
        <pc:spChg chg="add del">
          <ac:chgData name="Kyle Hostetter" userId="627006032aa12847" providerId="LiveId" clId="{A7E7E56E-A14E-416C-9666-3BA9A7D978D9}" dt="2023-04-13T21:44:55.754" v="1515" actId="26606"/>
          <ac:spMkLst>
            <pc:docMk/>
            <pc:sldMk cId="2781365255" sldId="262"/>
            <ac:spMk id="29" creationId="{8A233090-6C39-4F59-8A0F-86F011A7EEEB}"/>
          </ac:spMkLst>
        </pc:spChg>
        <pc:spChg chg="add del">
          <ac:chgData name="Kyle Hostetter" userId="627006032aa12847" providerId="LiveId" clId="{A7E7E56E-A14E-416C-9666-3BA9A7D978D9}" dt="2023-04-13T21:44:55.754" v="1515" actId="26606"/>
          <ac:spMkLst>
            <pc:docMk/>
            <pc:sldMk cId="2781365255" sldId="262"/>
            <ac:spMk id="30" creationId="{484DCAA0-4BF1-4FB9-97BA-D6BA630419A0}"/>
          </ac:spMkLst>
        </pc:spChg>
        <pc:spChg chg="add del">
          <ac:chgData name="Kyle Hostetter" userId="627006032aa12847" providerId="LiveId" clId="{A7E7E56E-A14E-416C-9666-3BA9A7D978D9}" dt="2023-04-13T22:23:56.462" v="2086" actId="26606"/>
          <ac:spMkLst>
            <pc:docMk/>
            <pc:sldMk cId="2781365255" sldId="262"/>
            <ac:spMk id="32" creationId="{F4979F40-3A44-4CCB-9EB7-F8318BCE576B}"/>
          </ac:spMkLst>
        </pc:spChg>
        <pc:spChg chg="add del">
          <ac:chgData name="Kyle Hostetter" userId="627006032aa12847" providerId="LiveId" clId="{A7E7E56E-A14E-416C-9666-3BA9A7D978D9}" dt="2023-04-13T21:45:00.851" v="1517" actId="26606"/>
          <ac:spMkLst>
            <pc:docMk/>
            <pc:sldMk cId="2781365255" sldId="262"/>
            <ac:spMk id="35" creationId="{D0D98427-7B26-46E2-93FE-CB8CD38542AE}"/>
          </ac:spMkLst>
        </pc:spChg>
        <pc:spChg chg="add del">
          <ac:chgData name="Kyle Hostetter" userId="627006032aa12847" providerId="LiveId" clId="{A7E7E56E-A14E-416C-9666-3BA9A7D978D9}" dt="2023-04-13T21:45:00.851" v="1517" actId="26606"/>
          <ac:spMkLst>
            <pc:docMk/>
            <pc:sldMk cId="2781365255" sldId="262"/>
            <ac:spMk id="36" creationId="{B15A4233-F980-4EF6-B2C0-D7C63E752ADF}"/>
          </ac:spMkLst>
        </pc:spChg>
        <pc:spChg chg="add del">
          <ac:chgData name="Kyle Hostetter" userId="627006032aa12847" providerId="LiveId" clId="{A7E7E56E-A14E-416C-9666-3BA9A7D978D9}" dt="2023-04-13T21:45:00.851" v="1517" actId="26606"/>
          <ac:spMkLst>
            <pc:docMk/>
            <pc:sldMk cId="2781365255" sldId="262"/>
            <ac:spMk id="38" creationId="{421B5709-714B-4EA8-8C75-C105D9B4D5DD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2781365255" sldId="262"/>
            <ac:spMk id="40" creationId="{F4979F40-3A44-4CCB-9EB7-F8318BCE576B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2781365255" sldId="262"/>
            <ac:spMk id="42" creationId="{AFD071FA-0514-4371-9568-86216A1F4658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2781365255" sldId="262"/>
            <ac:spMk id="43" creationId="{5211DDA4-E7B5-4325-A844-B7F59B084BA7}"/>
          </ac:spMkLst>
        </pc:spChg>
        <pc:spChg chg="add del">
          <ac:chgData name="Kyle Hostetter" userId="627006032aa12847" providerId="LiveId" clId="{A7E7E56E-A14E-416C-9666-3BA9A7D978D9}" dt="2023-04-13T22:23:56.462" v="2086" actId="26606"/>
          <ac:spMkLst>
            <pc:docMk/>
            <pc:sldMk cId="2781365255" sldId="262"/>
            <ac:spMk id="45" creationId="{AFD071FA-0514-4371-9568-86216A1F4658}"/>
          </ac:spMkLst>
        </pc:spChg>
        <pc:spChg chg="add del">
          <ac:chgData name="Kyle Hostetter" userId="627006032aa12847" providerId="LiveId" clId="{A7E7E56E-A14E-416C-9666-3BA9A7D978D9}" dt="2023-04-13T22:23:56.462" v="2086" actId="26606"/>
          <ac:spMkLst>
            <pc:docMk/>
            <pc:sldMk cId="2781365255" sldId="262"/>
            <ac:spMk id="46" creationId="{5211DDA4-E7B5-4325-A844-B7F59B084BA7}"/>
          </ac:spMkLst>
        </pc:spChg>
        <pc:spChg chg="add del">
          <ac:chgData name="Kyle Hostetter" userId="627006032aa12847" providerId="LiveId" clId="{A7E7E56E-A14E-416C-9666-3BA9A7D978D9}" dt="2023-04-13T22:24:09.767" v="2096" actId="26606"/>
          <ac:spMkLst>
            <pc:docMk/>
            <pc:sldMk cId="2781365255" sldId="262"/>
            <ac:spMk id="48" creationId="{C610D2AE-07EF-436A-9755-AA8DF4B933A4}"/>
          </ac:spMkLst>
        </pc:spChg>
        <pc:spChg chg="add del">
          <ac:chgData name="Kyle Hostetter" userId="627006032aa12847" providerId="LiveId" clId="{A7E7E56E-A14E-416C-9666-3BA9A7D978D9}" dt="2023-04-13T22:23:57.516" v="2088" actId="26606"/>
          <ac:spMkLst>
            <pc:docMk/>
            <pc:sldMk cId="2781365255" sldId="262"/>
            <ac:spMk id="51" creationId="{D0D98427-7B26-46E2-93FE-CB8CD38542AE}"/>
          </ac:spMkLst>
        </pc:spChg>
        <pc:spChg chg="add del">
          <ac:chgData name="Kyle Hostetter" userId="627006032aa12847" providerId="LiveId" clId="{A7E7E56E-A14E-416C-9666-3BA9A7D978D9}" dt="2023-04-13T22:23:57.516" v="2088" actId="26606"/>
          <ac:spMkLst>
            <pc:docMk/>
            <pc:sldMk cId="2781365255" sldId="262"/>
            <ac:spMk id="52" creationId="{B15A4233-F980-4EF6-B2C0-D7C63E752ADF}"/>
          </ac:spMkLst>
        </pc:spChg>
        <pc:spChg chg="add del">
          <ac:chgData name="Kyle Hostetter" userId="627006032aa12847" providerId="LiveId" clId="{A7E7E56E-A14E-416C-9666-3BA9A7D978D9}" dt="2023-04-13T22:23:57.516" v="2088" actId="26606"/>
          <ac:spMkLst>
            <pc:docMk/>
            <pc:sldMk cId="2781365255" sldId="262"/>
            <ac:spMk id="54" creationId="{421B5709-714B-4EA8-8C75-C105D9B4D5DD}"/>
          </ac:spMkLst>
        </pc:spChg>
        <pc:spChg chg="add del">
          <ac:chgData name="Kyle Hostetter" userId="627006032aa12847" providerId="LiveId" clId="{A7E7E56E-A14E-416C-9666-3BA9A7D978D9}" dt="2023-04-13T22:24:04.076" v="2090" actId="26606"/>
          <ac:spMkLst>
            <pc:docMk/>
            <pc:sldMk cId="2781365255" sldId="262"/>
            <ac:spMk id="56" creationId="{C610D2AE-07EF-436A-9755-AA8DF4B933A4}"/>
          </ac:spMkLst>
        </pc:spChg>
        <pc:spChg chg="add del">
          <ac:chgData name="Kyle Hostetter" userId="627006032aa12847" providerId="LiveId" clId="{A7E7E56E-A14E-416C-9666-3BA9A7D978D9}" dt="2023-04-13T22:24:04.076" v="2090" actId="26606"/>
          <ac:spMkLst>
            <pc:docMk/>
            <pc:sldMk cId="2781365255" sldId="262"/>
            <ac:spMk id="58" creationId="{CF2D8AD5-434A-4C0E-9F5B-C1AFD645F364}"/>
          </ac:spMkLst>
        </pc:spChg>
        <pc:spChg chg="add del">
          <ac:chgData name="Kyle Hostetter" userId="627006032aa12847" providerId="LiveId" clId="{A7E7E56E-A14E-416C-9666-3BA9A7D978D9}" dt="2023-04-13T22:24:09.767" v="2096" actId="26606"/>
          <ac:spMkLst>
            <pc:docMk/>
            <pc:sldMk cId="2781365255" sldId="262"/>
            <ac:spMk id="60" creationId="{CF2D8AD5-434A-4C0E-9F5B-C1AFD645F364}"/>
          </ac:spMkLst>
        </pc:spChg>
        <pc:spChg chg="add del">
          <ac:chgData name="Kyle Hostetter" userId="627006032aa12847" providerId="LiveId" clId="{A7E7E56E-A14E-416C-9666-3BA9A7D978D9}" dt="2023-04-13T22:24:05.261" v="2092" actId="26606"/>
          <ac:spMkLst>
            <pc:docMk/>
            <pc:sldMk cId="2781365255" sldId="262"/>
            <ac:spMk id="61" creationId="{20FFC73F-A318-4A21-8993-108C1DCDAACB}"/>
          </ac:spMkLst>
        </pc:spChg>
        <pc:spChg chg="add del">
          <ac:chgData name="Kyle Hostetter" userId="627006032aa12847" providerId="LiveId" clId="{A7E7E56E-A14E-416C-9666-3BA9A7D978D9}" dt="2023-04-13T22:24:05.261" v="2092" actId="26606"/>
          <ac:spMkLst>
            <pc:docMk/>
            <pc:sldMk cId="2781365255" sldId="262"/>
            <ac:spMk id="62" creationId="{B8BCE4E4-5CBD-4940-82DF-E061DB0795F9}"/>
          </ac:spMkLst>
        </pc:spChg>
        <pc:spChg chg="add del">
          <ac:chgData name="Kyle Hostetter" userId="627006032aa12847" providerId="LiveId" clId="{A7E7E56E-A14E-416C-9666-3BA9A7D978D9}" dt="2023-04-13T22:24:05.261" v="2092" actId="26606"/>
          <ac:spMkLst>
            <pc:docMk/>
            <pc:sldMk cId="2781365255" sldId="262"/>
            <ac:spMk id="64" creationId="{878CAF58-E42B-437B-8490-F8FED23C61CD}"/>
          </ac:spMkLst>
        </pc:spChg>
        <pc:spChg chg="add del">
          <ac:chgData name="Kyle Hostetter" userId="627006032aa12847" providerId="LiveId" clId="{A7E7E56E-A14E-416C-9666-3BA9A7D978D9}" dt="2023-04-13T22:24:05.261" v="2092" actId="26606"/>
          <ac:spMkLst>
            <pc:docMk/>
            <pc:sldMk cId="2781365255" sldId="262"/>
            <ac:spMk id="66" creationId="{FD2B6070-6B6D-47EA-957C-1B17F9E3E30F}"/>
          </ac:spMkLst>
        </pc:spChg>
        <pc:spChg chg="add">
          <ac:chgData name="Kyle Hostetter" userId="627006032aa12847" providerId="LiveId" clId="{A7E7E56E-A14E-416C-9666-3BA9A7D978D9}" dt="2023-04-13T22:24:09.789" v="2097" actId="26606"/>
          <ac:spMkLst>
            <pc:docMk/>
            <pc:sldMk cId="2781365255" sldId="262"/>
            <ac:spMk id="69" creationId="{F4979F40-3A44-4CCB-9EB7-F8318BCE576B}"/>
          </ac:spMkLst>
        </pc:spChg>
        <pc:spChg chg="add">
          <ac:chgData name="Kyle Hostetter" userId="627006032aa12847" providerId="LiveId" clId="{A7E7E56E-A14E-416C-9666-3BA9A7D978D9}" dt="2023-04-13T22:24:09.789" v="2097" actId="26606"/>
          <ac:spMkLst>
            <pc:docMk/>
            <pc:sldMk cId="2781365255" sldId="262"/>
            <ac:spMk id="71" creationId="{AFD071FA-0514-4371-9568-86216A1F4658}"/>
          </ac:spMkLst>
        </pc:spChg>
        <pc:spChg chg="add">
          <ac:chgData name="Kyle Hostetter" userId="627006032aa12847" providerId="LiveId" clId="{A7E7E56E-A14E-416C-9666-3BA9A7D978D9}" dt="2023-04-13T22:24:09.789" v="2097" actId="26606"/>
          <ac:spMkLst>
            <pc:docMk/>
            <pc:sldMk cId="2781365255" sldId="262"/>
            <ac:spMk id="72" creationId="{5211DDA4-E7B5-4325-A844-B7F59B084BA7}"/>
          </ac:spMkLst>
        </pc:spChg>
        <pc:picChg chg="mod ord">
          <ac:chgData name="Kyle Hostetter" userId="627006032aa12847" providerId="LiveId" clId="{A7E7E56E-A14E-416C-9666-3BA9A7D978D9}" dt="2023-04-13T22:24:09.789" v="2097" actId="26606"/>
          <ac:picMkLst>
            <pc:docMk/>
            <pc:sldMk cId="2781365255" sldId="262"/>
            <ac:picMk id="8" creationId="{DE281FD8-2CE6-0191-03D3-85C65471F0A4}"/>
          </ac:picMkLst>
        </pc:picChg>
        <pc:picChg chg="add del">
          <ac:chgData name="Kyle Hostetter" userId="627006032aa12847" providerId="LiveId" clId="{A7E7E56E-A14E-416C-9666-3BA9A7D978D9}" dt="2023-04-13T21:44:53.530" v="1511" actId="26606"/>
          <ac:picMkLst>
            <pc:docMk/>
            <pc:sldMk cId="2781365255" sldId="262"/>
            <ac:picMk id="12" creationId="{CA457133-9802-4229-B919-FF91AE235CCB}"/>
          </ac:picMkLst>
        </pc:picChg>
        <pc:picChg chg="add del">
          <ac:chgData name="Kyle Hostetter" userId="627006032aa12847" providerId="LiveId" clId="{A7E7E56E-A14E-416C-9666-3BA9A7D978D9}" dt="2023-04-13T21:44:47.006" v="1505" actId="26606"/>
          <ac:picMkLst>
            <pc:docMk/>
            <pc:sldMk cId="2781365255" sldId="262"/>
            <ac:picMk id="15" creationId="{15291D39-6B03-4BB5-BFC6-CBF11E90BFD6}"/>
          </ac:picMkLst>
        </pc:picChg>
        <pc:picChg chg="add del">
          <ac:chgData name="Kyle Hostetter" userId="627006032aa12847" providerId="LiveId" clId="{A7E7E56E-A14E-416C-9666-3BA9A7D978D9}" dt="2023-04-13T21:44:53.530" v="1511" actId="26606"/>
          <ac:picMkLst>
            <pc:docMk/>
            <pc:sldMk cId="2781365255" sldId="262"/>
            <ac:picMk id="16" creationId="{74CBD692-4D03-4764-98E3-F95783857866}"/>
          </ac:picMkLst>
        </pc:picChg>
        <pc:picChg chg="add del">
          <ac:chgData name="Kyle Hostetter" userId="627006032aa12847" providerId="LiveId" clId="{A7E7E56E-A14E-416C-9666-3BA9A7D978D9}" dt="2023-04-13T21:44:47.006" v="1505" actId="26606"/>
          <ac:picMkLst>
            <pc:docMk/>
            <pc:sldMk cId="2781365255" sldId="262"/>
            <ac:picMk id="21" creationId="{0D58E222-6309-4F79-AC20-9D3C69CD9B16}"/>
          </ac:picMkLst>
        </pc:picChg>
        <pc:picChg chg="add del">
          <ac:chgData name="Kyle Hostetter" userId="627006032aa12847" providerId="LiveId" clId="{A7E7E56E-A14E-416C-9666-3BA9A7D978D9}" dt="2023-04-13T21:44:55.754" v="1515" actId="26606"/>
          <ac:picMkLst>
            <pc:docMk/>
            <pc:sldMk cId="2781365255" sldId="262"/>
            <ac:picMk id="22" creationId="{57943801-CAEC-4F98-9332-2A4D9128463E}"/>
          </ac:picMkLst>
        </pc:picChg>
        <pc:picChg chg="add del">
          <ac:chgData name="Kyle Hostetter" userId="627006032aa12847" providerId="LiveId" clId="{A7E7E56E-A14E-416C-9666-3BA9A7D978D9}" dt="2023-04-13T21:44:47.881" v="1507" actId="26606"/>
          <ac:picMkLst>
            <pc:docMk/>
            <pc:sldMk cId="2781365255" sldId="262"/>
            <ac:picMk id="24" creationId="{D8DF5C3E-BDAB-40E6-A40B-8C05D8CD3F52}"/>
          </ac:picMkLst>
        </pc:picChg>
        <pc:picChg chg="add del">
          <ac:chgData name="Kyle Hostetter" userId="627006032aa12847" providerId="LiveId" clId="{A7E7E56E-A14E-416C-9666-3BA9A7D978D9}" dt="2023-04-13T21:44:47.881" v="1507" actId="26606"/>
          <ac:picMkLst>
            <pc:docMk/>
            <pc:sldMk cId="2781365255" sldId="262"/>
            <ac:picMk id="25" creationId="{9D90C31A-86E3-472B-B929-496667598EFF}"/>
          </ac:picMkLst>
        </pc:picChg>
        <pc:picChg chg="add del">
          <ac:chgData name="Kyle Hostetter" userId="627006032aa12847" providerId="LiveId" clId="{A7E7E56E-A14E-416C-9666-3BA9A7D978D9}" dt="2023-04-13T21:44:47.881" v="1507" actId="26606"/>
          <ac:picMkLst>
            <pc:docMk/>
            <pc:sldMk cId="2781365255" sldId="262"/>
            <ac:picMk id="28" creationId="{608D9710-1A5F-4D24-B654-F2081DE6014C}"/>
          </ac:picMkLst>
        </pc:picChg>
        <pc:picChg chg="add del">
          <ac:chgData name="Kyle Hostetter" userId="627006032aa12847" providerId="LiveId" clId="{A7E7E56E-A14E-416C-9666-3BA9A7D978D9}" dt="2023-04-13T21:44:55.754" v="1515" actId="26606"/>
          <ac:picMkLst>
            <pc:docMk/>
            <pc:sldMk cId="2781365255" sldId="262"/>
            <ac:picMk id="31" creationId="{9BC2FEA5-B399-458A-8393-E06CE40DB89C}"/>
          </ac:picMkLst>
        </pc:picChg>
        <pc:picChg chg="add del">
          <ac:chgData name="Kyle Hostetter" userId="627006032aa12847" providerId="LiveId" clId="{A7E7E56E-A14E-416C-9666-3BA9A7D978D9}" dt="2023-04-13T21:45:00.851" v="1517" actId="26606"/>
          <ac:picMkLst>
            <pc:docMk/>
            <pc:sldMk cId="2781365255" sldId="262"/>
            <ac:picMk id="33" creationId="{B3F9E774-F054-4892-8E69-C76B2C8545F2}"/>
          </ac:picMkLst>
        </pc:picChg>
        <pc:picChg chg="add del">
          <ac:chgData name="Kyle Hostetter" userId="627006032aa12847" providerId="LiveId" clId="{A7E7E56E-A14E-416C-9666-3BA9A7D978D9}" dt="2023-04-13T21:45:00.851" v="1517" actId="26606"/>
          <ac:picMkLst>
            <pc:docMk/>
            <pc:sldMk cId="2781365255" sldId="262"/>
            <ac:picMk id="34" creationId="{BEF6A099-2A38-4C66-88FF-FDBCB564E5F8}"/>
          </ac:picMkLst>
        </pc:picChg>
        <pc:picChg chg="add del">
          <ac:chgData name="Kyle Hostetter" userId="627006032aa12847" providerId="LiveId" clId="{A7E7E56E-A14E-416C-9666-3BA9A7D978D9}" dt="2023-04-13T21:45:00.851" v="1517" actId="26606"/>
          <ac:picMkLst>
            <pc:docMk/>
            <pc:sldMk cId="2781365255" sldId="262"/>
            <ac:picMk id="37" creationId="{3B7E3E62-AACE-4D18-93B3-B4C452E287C4}"/>
          </ac:picMkLst>
        </pc:picChg>
        <pc:picChg chg="add del">
          <ac:chgData name="Kyle Hostetter" userId="627006032aa12847" providerId="LiveId" clId="{A7E7E56E-A14E-416C-9666-3BA9A7D978D9}" dt="2023-04-13T22:23:56.462" v="2086" actId="26606"/>
          <ac:picMkLst>
            <pc:docMk/>
            <pc:sldMk cId="2781365255" sldId="262"/>
            <ac:picMk id="39" creationId="{15291D39-6B03-4BB5-BFC6-CBF11E90BFD6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2781365255" sldId="262"/>
            <ac:picMk id="41" creationId="{15291D39-6B03-4BB5-BFC6-CBF11E90BFD6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2781365255" sldId="262"/>
            <ac:picMk id="44" creationId="{0D58E222-6309-4F79-AC20-9D3C69CD9B16}"/>
          </ac:picMkLst>
        </pc:picChg>
        <pc:picChg chg="add del">
          <ac:chgData name="Kyle Hostetter" userId="627006032aa12847" providerId="LiveId" clId="{A7E7E56E-A14E-416C-9666-3BA9A7D978D9}" dt="2023-04-13T22:23:56.462" v="2086" actId="26606"/>
          <ac:picMkLst>
            <pc:docMk/>
            <pc:sldMk cId="2781365255" sldId="262"/>
            <ac:picMk id="47" creationId="{0D58E222-6309-4F79-AC20-9D3C69CD9B16}"/>
          </ac:picMkLst>
        </pc:picChg>
        <pc:picChg chg="add del">
          <ac:chgData name="Kyle Hostetter" userId="627006032aa12847" providerId="LiveId" clId="{A7E7E56E-A14E-416C-9666-3BA9A7D978D9}" dt="2023-04-13T22:23:57.516" v="2088" actId="26606"/>
          <ac:picMkLst>
            <pc:docMk/>
            <pc:sldMk cId="2781365255" sldId="262"/>
            <ac:picMk id="49" creationId="{B3F9E774-F054-4892-8E69-C76B2C8545F2}"/>
          </ac:picMkLst>
        </pc:picChg>
        <pc:picChg chg="add del">
          <ac:chgData name="Kyle Hostetter" userId="627006032aa12847" providerId="LiveId" clId="{A7E7E56E-A14E-416C-9666-3BA9A7D978D9}" dt="2023-04-13T22:23:57.516" v="2088" actId="26606"/>
          <ac:picMkLst>
            <pc:docMk/>
            <pc:sldMk cId="2781365255" sldId="262"/>
            <ac:picMk id="50" creationId="{BEF6A099-2A38-4C66-88FF-FDBCB564E5F8}"/>
          </ac:picMkLst>
        </pc:picChg>
        <pc:picChg chg="add del">
          <ac:chgData name="Kyle Hostetter" userId="627006032aa12847" providerId="LiveId" clId="{A7E7E56E-A14E-416C-9666-3BA9A7D978D9}" dt="2023-04-13T22:23:57.516" v="2088" actId="26606"/>
          <ac:picMkLst>
            <pc:docMk/>
            <pc:sldMk cId="2781365255" sldId="262"/>
            <ac:picMk id="53" creationId="{3B7E3E62-AACE-4D18-93B3-B4C452E287C4}"/>
          </ac:picMkLst>
        </pc:picChg>
        <pc:picChg chg="add del">
          <ac:chgData name="Kyle Hostetter" userId="627006032aa12847" providerId="LiveId" clId="{A7E7E56E-A14E-416C-9666-3BA9A7D978D9}" dt="2023-04-13T22:24:09.767" v="2096" actId="26606"/>
          <ac:picMkLst>
            <pc:docMk/>
            <pc:sldMk cId="2781365255" sldId="262"/>
            <ac:picMk id="55" creationId="{6CACDD17-9043-46DF-882D-420365B79C18}"/>
          </ac:picMkLst>
        </pc:picChg>
        <pc:picChg chg="add del">
          <ac:chgData name="Kyle Hostetter" userId="627006032aa12847" providerId="LiveId" clId="{A7E7E56E-A14E-416C-9666-3BA9A7D978D9}" dt="2023-04-13T22:24:04.076" v="2090" actId="26606"/>
          <ac:picMkLst>
            <pc:docMk/>
            <pc:sldMk cId="2781365255" sldId="262"/>
            <ac:picMk id="57" creationId="{6CACDD17-9043-46DF-882D-420365B79C18}"/>
          </ac:picMkLst>
        </pc:picChg>
        <pc:picChg chg="add del">
          <ac:chgData name="Kyle Hostetter" userId="627006032aa12847" providerId="LiveId" clId="{A7E7E56E-A14E-416C-9666-3BA9A7D978D9}" dt="2023-04-13T22:24:04.076" v="2090" actId="26606"/>
          <ac:picMkLst>
            <pc:docMk/>
            <pc:sldMk cId="2781365255" sldId="262"/>
            <ac:picMk id="59" creationId="{E92B246D-47CC-40F8-8DE7-B65D409E945E}"/>
          </ac:picMkLst>
        </pc:picChg>
        <pc:picChg chg="add del">
          <ac:chgData name="Kyle Hostetter" userId="627006032aa12847" providerId="LiveId" clId="{A7E7E56E-A14E-416C-9666-3BA9A7D978D9}" dt="2023-04-13T22:24:05.261" v="2092" actId="26606"/>
          <ac:picMkLst>
            <pc:docMk/>
            <pc:sldMk cId="2781365255" sldId="262"/>
            <ac:picMk id="63" creationId="{67BB6D7E-7207-44B3-918C-D30673E76A7A}"/>
          </ac:picMkLst>
        </pc:picChg>
        <pc:picChg chg="add del">
          <ac:chgData name="Kyle Hostetter" userId="627006032aa12847" providerId="LiveId" clId="{A7E7E56E-A14E-416C-9666-3BA9A7D978D9}" dt="2023-04-13T22:24:05.261" v="2092" actId="26606"/>
          <ac:picMkLst>
            <pc:docMk/>
            <pc:sldMk cId="2781365255" sldId="262"/>
            <ac:picMk id="65" creationId="{580C3C5B-2644-4CDD-8211-ACD3F3208EFC}"/>
          </ac:picMkLst>
        </pc:picChg>
        <pc:picChg chg="add del">
          <ac:chgData name="Kyle Hostetter" userId="627006032aa12847" providerId="LiveId" clId="{A7E7E56E-A14E-416C-9666-3BA9A7D978D9}" dt="2023-04-13T22:24:09.767" v="2096" actId="26606"/>
          <ac:picMkLst>
            <pc:docMk/>
            <pc:sldMk cId="2781365255" sldId="262"/>
            <ac:picMk id="67" creationId="{E92B246D-47CC-40F8-8DE7-B65D409E945E}"/>
          </ac:picMkLst>
        </pc:picChg>
        <pc:picChg chg="add">
          <ac:chgData name="Kyle Hostetter" userId="627006032aa12847" providerId="LiveId" clId="{A7E7E56E-A14E-416C-9666-3BA9A7D978D9}" dt="2023-04-13T22:24:09.789" v="2097" actId="26606"/>
          <ac:picMkLst>
            <pc:docMk/>
            <pc:sldMk cId="2781365255" sldId="262"/>
            <ac:picMk id="70" creationId="{15291D39-6B03-4BB5-BFC6-CBF11E90BFD6}"/>
          </ac:picMkLst>
        </pc:picChg>
        <pc:picChg chg="add">
          <ac:chgData name="Kyle Hostetter" userId="627006032aa12847" providerId="LiveId" clId="{A7E7E56E-A14E-416C-9666-3BA9A7D978D9}" dt="2023-04-13T22:24:09.789" v="2097" actId="26606"/>
          <ac:picMkLst>
            <pc:docMk/>
            <pc:sldMk cId="2781365255" sldId="262"/>
            <ac:picMk id="73" creationId="{0D58E222-6309-4F79-AC20-9D3C69CD9B16}"/>
          </ac:picMkLst>
        </pc:picChg>
      </pc:sldChg>
      <pc:sldChg chg="addSp delSp modSp mod modTransition setBg setClrOvrMap delDesignElem">
        <pc:chgData name="Kyle Hostetter" userId="627006032aa12847" providerId="LiveId" clId="{A7E7E56E-A14E-416C-9666-3BA9A7D978D9}" dt="2023-04-13T22:33:48.062" v="2339"/>
        <pc:sldMkLst>
          <pc:docMk/>
          <pc:sldMk cId="2361911518" sldId="263"/>
        </pc:sldMkLst>
        <pc:spChg chg="mod">
          <ac:chgData name="Kyle Hostetter" userId="627006032aa12847" providerId="LiveId" clId="{A7E7E56E-A14E-416C-9666-3BA9A7D978D9}" dt="2023-04-13T22:03:22.715" v="1894" actId="26606"/>
          <ac:spMkLst>
            <pc:docMk/>
            <pc:sldMk cId="2361911518" sldId="263"/>
            <ac:spMk id="2" creationId="{7637BCF3-E05E-6561-3B2B-8BE1F8AA4AF9}"/>
          </ac:spMkLst>
        </pc:spChg>
        <pc:spChg chg="mod">
          <ac:chgData name="Kyle Hostetter" userId="627006032aa12847" providerId="LiveId" clId="{A7E7E56E-A14E-416C-9666-3BA9A7D978D9}" dt="2023-04-13T22:03:22.715" v="1894" actId="26606"/>
          <ac:spMkLst>
            <pc:docMk/>
            <pc:sldMk cId="2361911518" sldId="263"/>
            <ac:spMk id="5" creationId="{C93244D0-3453-51D0-A47C-98AB149607BC}"/>
          </ac:spMkLst>
        </pc:spChg>
        <pc:spChg chg="add">
          <ac:chgData name="Kyle Hostetter" userId="627006032aa12847" providerId="LiveId" clId="{A7E7E56E-A14E-416C-9666-3BA9A7D978D9}" dt="2023-04-13T22:03:22.715" v="1894" actId="26606"/>
          <ac:spMkLst>
            <pc:docMk/>
            <pc:sldMk cId="2361911518" sldId="263"/>
            <ac:spMk id="7" creationId="{F4979F40-3A44-4CCB-9EB7-F8318BCE576B}"/>
          </ac:spMkLst>
        </pc:spChg>
        <pc:spChg chg="add">
          <ac:chgData name="Kyle Hostetter" userId="627006032aa12847" providerId="LiveId" clId="{A7E7E56E-A14E-416C-9666-3BA9A7D978D9}" dt="2023-04-13T22:03:22.715" v="1894" actId="26606"/>
          <ac:spMkLst>
            <pc:docMk/>
            <pc:sldMk cId="2361911518" sldId="263"/>
            <ac:spMk id="9" creationId="{AFD071FA-0514-4371-9568-86216A1F4658}"/>
          </ac:spMkLst>
        </pc:spChg>
        <pc:spChg chg="add">
          <ac:chgData name="Kyle Hostetter" userId="627006032aa12847" providerId="LiveId" clId="{A7E7E56E-A14E-416C-9666-3BA9A7D978D9}" dt="2023-04-13T22:03:22.715" v="1894" actId="26606"/>
          <ac:spMkLst>
            <pc:docMk/>
            <pc:sldMk cId="2361911518" sldId="263"/>
            <ac:spMk id="11" creationId="{5211DDA4-E7B5-4325-A844-B7F59B084BA7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2361911518" sldId="263"/>
            <ac:spMk id="14" creationId="{D0D98427-7B26-46E2-93FE-CB8CD38542AE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2361911518" sldId="263"/>
            <ac:spMk id="16" creationId="{B15A4233-F980-4EF6-B2C0-D7C63E752ADF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2361911518" sldId="263"/>
            <ac:spMk id="20" creationId="{421B5709-714B-4EA8-8C75-C105D9B4D5DD}"/>
          </ac:spMkLst>
        </pc:spChg>
        <pc:picChg chg="mod ord">
          <ac:chgData name="Kyle Hostetter" userId="627006032aa12847" providerId="LiveId" clId="{A7E7E56E-A14E-416C-9666-3BA9A7D978D9}" dt="2023-04-13T22:03:22.715" v="1894" actId="26606"/>
          <ac:picMkLst>
            <pc:docMk/>
            <pc:sldMk cId="2361911518" sldId="263"/>
            <ac:picMk id="4" creationId="{FA8151DC-2D06-73E2-847A-15AD2A8C70F6}"/>
          </ac:picMkLst>
        </pc:picChg>
        <pc:picChg chg="add">
          <ac:chgData name="Kyle Hostetter" userId="627006032aa12847" providerId="LiveId" clId="{A7E7E56E-A14E-416C-9666-3BA9A7D978D9}" dt="2023-04-13T22:03:22.715" v="1894" actId="26606"/>
          <ac:picMkLst>
            <pc:docMk/>
            <pc:sldMk cId="2361911518" sldId="263"/>
            <ac:picMk id="8" creationId="{15291D39-6B03-4BB5-BFC6-CBF11E90BFD6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2361911518" sldId="263"/>
            <ac:picMk id="10" creationId="{B3F9E774-F054-4892-8E69-C76B2C8545F2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2361911518" sldId="263"/>
            <ac:picMk id="12" creationId="{BEF6A099-2A38-4C66-88FF-FDBCB564E5F8}"/>
          </ac:picMkLst>
        </pc:picChg>
        <pc:picChg chg="add">
          <ac:chgData name="Kyle Hostetter" userId="627006032aa12847" providerId="LiveId" clId="{A7E7E56E-A14E-416C-9666-3BA9A7D978D9}" dt="2023-04-13T22:03:22.715" v="1894" actId="26606"/>
          <ac:picMkLst>
            <pc:docMk/>
            <pc:sldMk cId="2361911518" sldId="263"/>
            <ac:picMk id="13" creationId="{0D58E222-6309-4F79-AC20-9D3C69CD9B16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2361911518" sldId="263"/>
            <ac:picMk id="18" creationId="{3B7E3E62-AACE-4D18-93B3-B4C452E287C4}"/>
          </ac:picMkLst>
        </pc:picChg>
      </pc:sldChg>
      <pc:sldChg chg="addSp delSp modSp del mod setBg">
        <pc:chgData name="Kyle Hostetter" userId="627006032aa12847" providerId="LiveId" clId="{A7E7E56E-A14E-416C-9666-3BA9A7D978D9}" dt="2023-04-13T22:06:21.984" v="1945" actId="47"/>
        <pc:sldMkLst>
          <pc:docMk/>
          <pc:sldMk cId="3169453113" sldId="266"/>
        </pc:sldMkLst>
        <pc:spChg chg="mo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2" creationId="{397253DA-5D8E-ECE4-9F22-725C04F2ED51}"/>
          </ac:spMkLst>
        </pc:spChg>
        <pc:spChg chg="del mod">
          <ac:chgData name="Kyle Hostetter" userId="627006032aa12847" providerId="LiveId" clId="{A7E7E56E-A14E-416C-9666-3BA9A7D978D9}" dt="2023-04-13T22:04:59.140" v="1923" actId="478"/>
          <ac:spMkLst>
            <pc:docMk/>
            <pc:sldMk cId="3169453113" sldId="266"/>
            <ac:spMk id="3" creationId="{E85499A0-507B-0508-4FDF-E43A390EED1E}"/>
          </ac:spMkLst>
        </pc:spChg>
        <pc:spChg chg="del mod">
          <ac:chgData name="Kyle Hostetter" userId="627006032aa12847" providerId="LiveId" clId="{A7E7E56E-A14E-416C-9666-3BA9A7D978D9}" dt="2023-04-13T22:05:02.232" v="1925" actId="478"/>
          <ac:spMkLst>
            <pc:docMk/>
            <pc:sldMk cId="3169453113" sldId="266"/>
            <ac:spMk id="4" creationId="{58C76B85-342B-AD2A-9927-0DBA5C0D6134}"/>
          </ac:spMkLst>
        </pc:spChg>
        <pc:spChg chg="del">
          <ac:chgData name="Kyle Hostetter" userId="627006032aa12847" providerId="LiveId" clId="{A7E7E56E-A14E-416C-9666-3BA9A7D978D9}" dt="2023-04-13T22:05:06.185" v="1928" actId="478"/>
          <ac:spMkLst>
            <pc:docMk/>
            <pc:sldMk cId="3169453113" sldId="266"/>
            <ac:spMk id="5" creationId="{80F118C4-8CA4-B1D1-9A7F-522F217F95E8}"/>
          </ac:spMkLst>
        </pc:spChg>
        <pc:spChg chg="add del mod">
          <ac:chgData name="Kyle Hostetter" userId="627006032aa12847" providerId="LiveId" clId="{A7E7E56E-A14E-416C-9666-3BA9A7D978D9}" dt="2023-04-13T22:05:04.532" v="1927" actId="478"/>
          <ac:spMkLst>
            <pc:docMk/>
            <pc:sldMk cId="3169453113" sldId="266"/>
            <ac:spMk id="10" creationId="{9C8744E3-376C-B04F-43D6-C1EB7B5DDEB5}"/>
          </ac:spMkLst>
        </pc:spChg>
        <pc:spChg chg="add del mod">
          <ac:chgData name="Kyle Hostetter" userId="627006032aa12847" providerId="LiveId" clId="{A7E7E56E-A14E-416C-9666-3BA9A7D978D9}" dt="2023-04-13T22:05:03.533" v="1926" actId="478"/>
          <ac:spMkLst>
            <pc:docMk/>
            <pc:sldMk cId="3169453113" sldId="266"/>
            <ac:spMk id="12" creationId="{1B70235E-F07B-C75C-0DD7-E1E7FC1D26D4}"/>
          </ac:spMkLst>
        </pc:spChg>
        <pc:spChg chg="add del mod">
          <ac:chgData name="Kyle Hostetter" userId="627006032aa12847" providerId="LiveId" clId="{A7E7E56E-A14E-416C-9666-3BA9A7D978D9}" dt="2023-04-13T22:05:07.286" v="1930" actId="478"/>
          <ac:spMkLst>
            <pc:docMk/>
            <pc:sldMk cId="3169453113" sldId="266"/>
            <ac:spMk id="14" creationId="{CBFBBEA0-EE26-BE15-F70E-9DA5F4D8155C}"/>
          </ac:spMkLst>
        </pc:spChg>
        <pc:spChg chg="ad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19" creationId="{2001B4CE-DF79-4F9D-8ED5-A8AF7FC7A489}"/>
          </ac:spMkLst>
        </pc:spChg>
        <pc:spChg chg="ad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21" creationId="{6D1B22DD-9D42-447D-8986-CBC33EF250FD}"/>
          </ac:spMkLst>
        </pc:spChg>
        <pc:spChg chg="ad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27" creationId="{58DB5BC9-7FB7-4DE0-BA79-39BC8F730368}"/>
          </ac:spMkLst>
        </pc:spChg>
        <pc:spChg chg="ad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29" creationId="{37CF0883-AA96-4F29-91B6-E89053557129}"/>
          </ac:spMkLst>
        </pc:spChg>
        <pc:spChg chg="ad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31" creationId="{D9B797FF-D9BE-4A45-92AA-9E9EF1D1F5BC}"/>
          </ac:spMkLst>
        </pc:spChg>
        <pc:spChg chg="add">
          <ac:chgData name="Kyle Hostetter" userId="627006032aa12847" providerId="LiveId" clId="{A7E7E56E-A14E-416C-9666-3BA9A7D978D9}" dt="2023-04-13T22:05:10.813" v="1931" actId="26606"/>
          <ac:spMkLst>
            <pc:docMk/>
            <pc:sldMk cId="3169453113" sldId="266"/>
            <ac:spMk id="33" creationId="{29F78ADC-521A-4320-A903-A6944039F2DD}"/>
          </ac:spMkLst>
        </pc:spChg>
        <pc:grpChg chg="add">
          <ac:chgData name="Kyle Hostetter" userId="627006032aa12847" providerId="LiveId" clId="{A7E7E56E-A14E-416C-9666-3BA9A7D978D9}" dt="2023-04-13T22:05:10.813" v="1931" actId="26606"/>
          <ac:grpSpMkLst>
            <pc:docMk/>
            <pc:sldMk cId="3169453113" sldId="266"/>
            <ac:grpSpMk id="23" creationId="{E51C2258-F230-47FE-825B-F52CB53087C3}"/>
          </ac:grpSpMkLst>
        </pc:grpChg>
        <pc:picChg chg="mod">
          <ac:chgData name="Kyle Hostetter" userId="627006032aa12847" providerId="LiveId" clId="{A7E7E56E-A14E-416C-9666-3BA9A7D978D9}" dt="2023-04-13T22:05:10.813" v="1931" actId="26606"/>
          <ac:picMkLst>
            <pc:docMk/>
            <pc:sldMk cId="3169453113" sldId="266"/>
            <ac:picMk id="6" creationId="{AD4E9988-7120-A3C8-2CAF-7B28F78E152C}"/>
          </ac:picMkLst>
        </pc:picChg>
        <pc:picChg chg="mod ord">
          <ac:chgData name="Kyle Hostetter" userId="627006032aa12847" providerId="LiveId" clId="{A7E7E56E-A14E-416C-9666-3BA9A7D978D9}" dt="2023-04-13T22:05:10.813" v="1931" actId="26606"/>
          <ac:picMkLst>
            <pc:docMk/>
            <pc:sldMk cId="3169453113" sldId="266"/>
            <ac:picMk id="7" creationId="{DCF9707A-9110-83DC-F3EF-ABD9FC2866EA}"/>
          </ac:picMkLst>
        </pc:picChg>
        <pc:picChg chg="mod">
          <ac:chgData name="Kyle Hostetter" userId="627006032aa12847" providerId="LiveId" clId="{A7E7E56E-A14E-416C-9666-3BA9A7D978D9}" dt="2023-04-13T22:05:10.813" v="1931" actId="26606"/>
          <ac:picMkLst>
            <pc:docMk/>
            <pc:sldMk cId="3169453113" sldId="266"/>
            <ac:picMk id="8" creationId="{26C1CD88-9B6B-1A15-BE84-3CC047A7A980}"/>
          </ac:picMkLst>
        </pc:picChg>
        <pc:picChg chg="add">
          <ac:chgData name="Kyle Hostetter" userId="627006032aa12847" providerId="LiveId" clId="{A7E7E56E-A14E-416C-9666-3BA9A7D978D9}" dt="2023-04-13T22:05:10.813" v="1931" actId="26606"/>
          <ac:picMkLst>
            <pc:docMk/>
            <pc:sldMk cId="3169453113" sldId="266"/>
            <ac:picMk id="13" creationId="{DE641BE7-E53D-4EDB-86DC-A76FE7EB6820}"/>
          </ac:picMkLst>
        </pc:picChg>
        <pc:picChg chg="add">
          <ac:chgData name="Kyle Hostetter" userId="627006032aa12847" providerId="LiveId" clId="{A7E7E56E-A14E-416C-9666-3BA9A7D978D9}" dt="2023-04-13T22:05:10.813" v="1931" actId="26606"/>
          <ac:picMkLst>
            <pc:docMk/>
            <pc:sldMk cId="3169453113" sldId="266"/>
            <ac:picMk id="15" creationId="{D76FB576-CA80-4A46-AE21-57CB59E087FC}"/>
          </ac:picMkLst>
        </pc:picChg>
        <pc:picChg chg="add">
          <ac:chgData name="Kyle Hostetter" userId="627006032aa12847" providerId="LiveId" clId="{A7E7E56E-A14E-416C-9666-3BA9A7D978D9}" dt="2023-04-13T22:05:10.813" v="1931" actId="26606"/>
          <ac:picMkLst>
            <pc:docMk/>
            <pc:sldMk cId="3169453113" sldId="266"/>
            <ac:picMk id="17" creationId="{68ACDD95-D489-4928-ADC4-C261BEDEB5D8}"/>
          </ac:picMkLst>
        </pc:picChg>
      </pc:sldChg>
      <pc:sldChg chg="modSp add del mod modClrScheme chgLayout">
        <pc:chgData name="Kyle Hostetter" userId="627006032aa12847" providerId="LiveId" clId="{A7E7E56E-A14E-416C-9666-3BA9A7D978D9}" dt="2023-04-13T22:07:59.023" v="1977" actId="47"/>
        <pc:sldMkLst>
          <pc:docMk/>
          <pc:sldMk cId="2985621188" sldId="267"/>
        </pc:sldMkLst>
        <pc:spChg chg="mod ord">
          <ac:chgData name="Kyle Hostetter" userId="627006032aa12847" providerId="LiveId" clId="{A7E7E56E-A14E-416C-9666-3BA9A7D978D9}" dt="2023-04-13T22:03:10.814" v="1890"/>
          <ac:spMkLst>
            <pc:docMk/>
            <pc:sldMk cId="2985621188" sldId="267"/>
            <ac:spMk id="2" creationId="{397253DA-5D8E-ECE4-9F22-725C04F2ED51}"/>
          </ac:spMkLst>
        </pc:spChg>
        <pc:spChg chg="mod ord">
          <ac:chgData name="Kyle Hostetter" userId="627006032aa12847" providerId="LiveId" clId="{A7E7E56E-A14E-416C-9666-3BA9A7D978D9}" dt="2023-04-13T21:50:06.468" v="1606" actId="700"/>
          <ac:spMkLst>
            <pc:docMk/>
            <pc:sldMk cId="2985621188" sldId="267"/>
            <ac:spMk id="3" creationId="{E85499A0-507B-0508-4FDF-E43A390EED1E}"/>
          </ac:spMkLst>
        </pc:spChg>
        <pc:spChg chg="mod ord">
          <ac:chgData name="Kyle Hostetter" userId="627006032aa12847" providerId="LiveId" clId="{A7E7E56E-A14E-416C-9666-3BA9A7D978D9}" dt="2023-04-13T21:50:06.468" v="1606" actId="700"/>
          <ac:spMkLst>
            <pc:docMk/>
            <pc:sldMk cId="2985621188" sldId="267"/>
            <ac:spMk id="4" creationId="{58C76B85-342B-AD2A-9927-0DBA5C0D6134}"/>
          </ac:spMkLst>
        </pc:spChg>
        <pc:spChg chg="mod ord">
          <ac:chgData name="Kyle Hostetter" userId="627006032aa12847" providerId="LiveId" clId="{A7E7E56E-A14E-416C-9666-3BA9A7D978D9}" dt="2023-04-13T21:50:06.468" v="1606" actId="700"/>
          <ac:spMkLst>
            <pc:docMk/>
            <pc:sldMk cId="2985621188" sldId="267"/>
            <ac:spMk id="5" creationId="{80F118C4-8CA4-B1D1-9A7F-522F217F95E8}"/>
          </ac:spMkLst>
        </pc:spChg>
        <pc:picChg chg="mod modCrop">
          <ac:chgData name="Kyle Hostetter" userId="627006032aa12847" providerId="LiveId" clId="{A7E7E56E-A14E-416C-9666-3BA9A7D978D9}" dt="2023-04-13T22:00:49.890" v="1836" actId="1076"/>
          <ac:picMkLst>
            <pc:docMk/>
            <pc:sldMk cId="2985621188" sldId="267"/>
            <ac:picMk id="11" creationId="{2B17CAE7-7E9B-DAF8-A806-2B2CA0813C61}"/>
          </ac:picMkLst>
        </pc:picChg>
      </pc:sldChg>
      <pc:sldChg chg="addSp delSp modSp mod modTransition setBg">
        <pc:chgData name="Kyle Hostetter" userId="627006032aa12847" providerId="LiveId" clId="{A7E7E56E-A14E-416C-9666-3BA9A7D978D9}" dt="2023-04-13T22:33:49.718" v="2340"/>
        <pc:sldMkLst>
          <pc:docMk/>
          <pc:sldMk cId="3409686935" sldId="268"/>
        </pc:sldMkLst>
        <pc:spChg chg="mod or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" creationId="{397253DA-5D8E-ECE4-9F22-725C04F2ED51}"/>
          </ac:spMkLst>
        </pc:spChg>
        <pc:spChg chg="del mod">
          <ac:chgData name="Kyle Hostetter" userId="627006032aa12847" providerId="LiveId" clId="{A7E7E56E-A14E-416C-9666-3BA9A7D978D9}" dt="2023-04-13T22:11:03.917" v="1996" actId="478"/>
          <ac:spMkLst>
            <pc:docMk/>
            <pc:sldMk cId="3409686935" sldId="268"/>
            <ac:spMk id="3" creationId="{E85499A0-507B-0508-4FDF-E43A390EED1E}"/>
          </ac:spMkLst>
        </pc:spChg>
        <pc:spChg chg="del">
          <ac:chgData name="Kyle Hostetter" userId="627006032aa12847" providerId="LiveId" clId="{A7E7E56E-A14E-416C-9666-3BA9A7D978D9}" dt="2023-04-13T22:10:58.259" v="1993" actId="478"/>
          <ac:spMkLst>
            <pc:docMk/>
            <pc:sldMk cId="3409686935" sldId="268"/>
            <ac:spMk id="4" creationId="{58C76B85-342B-AD2A-9927-0DBA5C0D6134}"/>
          </ac:spMkLst>
        </pc:spChg>
        <pc:spChg chg="del">
          <ac:chgData name="Kyle Hostetter" userId="627006032aa12847" providerId="LiveId" clId="{A7E7E56E-A14E-416C-9666-3BA9A7D978D9}" dt="2023-04-13T22:10:54.056" v="1991" actId="478"/>
          <ac:spMkLst>
            <pc:docMk/>
            <pc:sldMk cId="3409686935" sldId="268"/>
            <ac:spMk id="5" creationId="{80F118C4-8CA4-B1D1-9A7F-522F217F95E8}"/>
          </ac:spMkLst>
        </pc:spChg>
        <pc:spChg chg="add del mod">
          <ac:chgData name="Kyle Hostetter" userId="627006032aa12847" providerId="LiveId" clId="{A7E7E56E-A14E-416C-9666-3BA9A7D978D9}" dt="2023-04-13T22:10:56.743" v="1992" actId="478"/>
          <ac:spMkLst>
            <pc:docMk/>
            <pc:sldMk cId="3409686935" sldId="268"/>
            <ac:spMk id="9" creationId="{64A91648-C584-B8F1-A19F-5BD355D3AF5F}"/>
          </ac:spMkLst>
        </pc:spChg>
        <pc:spChg chg="add del mod">
          <ac:chgData name="Kyle Hostetter" userId="627006032aa12847" providerId="LiveId" clId="{A7E7E56E-A14E-416C-9666-3BA9A7D978D9}" dt="2023-04-13T22:11:00.394" v="1994" actId="478"/>
          <ac:spMkLst>
            <pc:docMk/>
            <pc:sldMk cId="3409686935" sldId="268"/>
            <ac:spMk id="11" creationId="{9DD436A9-06C3-F796-92CC-CD1264759126}"/>
          </ac:spMkLst>
        </pc:spChg>
        <pc:spChg chg="add del mod">
          <ac:chgData name="Kyle Hostetter" userId="627006032aa12847" providerId="LiveId" clId="{A7E7E56E-A14E-416C-9666-3BA9A7D978D9}" dt="2023-04-13T22:11:05.022" v="1997" actId="478"/>
          <ac:spMkLst>
            <pc:docMk/>
            <pc:sldMk cId="3409686935" sldId="268"/>
            <ac:spMk id="14" creationId="{063A1017-CBB5-96C2-9008-2DEFDA3BF97D}"/>
          </ac:spMkLst>
        </pc:spChg>
        <pc:spChg chg="add del mod">
          <ac:chgData name="Kyle Hostetter" userId="627006032aa12847" providerId="LiveId" clId="{A7E7E56E-A14E-416C-9666-3BA9A7D978D9}" dt="2023-04-13T22:18:03.996" v="2002" actId="478"/>
          <ac:spMkLst>
            <pc:docMk/>
            <pc:sldMk cId="3409686935" sldId="268"/>
            <ac:spMk id="15" creationId="{DEFC2952-298D-D676-D185-CE4CE0263809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23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25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27" creationId="{E920DA64-982C-429A-A493-0869348DA779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31" creationId="{90F9FBE7-F3B9-43F8-9EBE-34DCDB2EEE30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33" creationId="{31080D84-69AD-4416-9730-B4226960EB5F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35" creationId="{D2333671-B41F-40EC-936B-FFE1D1332774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37" creationId="{9686AD6A-A667-4618-8AA8-DC98189A587A}"/>
          </ac:spMkLst>
        </pc:spChg>
        <pc:spChg chg="add del">
          <ac:chgData name="Kyle Hostetter" userId="627006032aa12847" providerId="LiveId" clId="{A7E7E56E-A14E-416C-9666-3BA9A7D978D9}" dt="2023-04-13T22:11:13.076" v="1999" actId="26606"/>
          <ac:spMkLst>
            <pc:docMk/>
            <pc:sldMk cId="3409686935" sldId="268"/>
            <ac:spMk id="39" creationId="{99D96E24-241F-4087-ABC5-A1F69D317CAA}"/>
          </ac:spMkLst>
        </pc:spChg>
        <pc:spChg chg="add del">
          <ac:chgData name="Kyle Hostetter" userId="627006032aa12847" providerId="LiveId" clId="{A7E7E56E-A14E-416C-9666-3BA9A7D978D9}" dt="2023-04-13T22:19:23.071" v="2021" actId="26606"/>
          <ac:spMkLst>
            <pc:docMk/>
            <pc:sldMk cId="3409686935" sldId="268"/>
            <ac:spMk id="44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19:23.071" v="2021" actId="26606"/>
          <ac:spMkLst>
            <pc:docMk/>
            <pc:sldMk cId="3409686935" sldId="268"/>
            <ac:spMk id="45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19:23.071" v="2021" actId="26606"/>
          <ac:spMkLst>
            <pc:docMk/>
            <pc:sldMk cId="3409686935" sldId="268"/>
            <ac:spMk id="46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19:23.071" v="2021" actId="26606"/>
          <ac:spMkLst>
            <pc:docMk/>
            <pc:sldMk cId="3409686935" sldId="268"/>
            <ac:spMk id="48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19:23.071" v="2021" actId="26606"/>
          <ac:spMkLst>
            <pc:docMk/>
            <pc:sldMk cId="3409686935" sldId="268"/>
            <ac:spMk id="50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19:23.071" v="2021" actId="26606"/>
          <ac:spMkLst>
            <pc:docMk/>
            <pc:sldMk cId="3409686935" sldId="268"/>
            <ac:spMk id="51" creationId="{BCA6CE34-D453-447B-B13A-EC9A96D9E594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62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64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66" creationId="{051B451F-9DD5-4A5A-90B8-11C90CC93677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72" creationId="{13F257CF-45AD-4564-AF51-CEDAA4786AB9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74" creationId="{93D76AED-7D20-4061-8AC1-25828C873917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76" creationId="{20F4BA7B-1C92-49A8-BD52-9DBD81E81E32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78" creationId="{474942DA-ED3B-4AAA-B541-219ADEF8433D}"/>
          </ac:spMkLst>
        </pc:spChg>
        <pc:spChg chg="add del">
          <ac:chgData name="Kyle Hostetter" userId="627006032aa12847" providerId="LiveId" clId="{A7E7E56E-A14E-416C-9666-3BA9A7D978D9}" dt="2023-04-13T22:19:23.037" v="2020" actId="26606"/>
          <ac:spMkLst>
            <pc:docMk/>
            <pc:sldMk cId="3409686935" sldId="268"/>
            <ac:spMk id="80" creationId="{EE6BC664-B276-412B-9A49-3E33213B8606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82" creationId="{85363627-DA02-4CD8-9078-1D88A6999C8A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86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87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88" creationId="{18FC1D19-E041-4237-A5BA-C4AE6053EB92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90" creationId="{F64B2F9A-7624-4415-8E08-C4D39E3C2C53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92" creationId="{DBA7A4D0-1A4C-4A8C-8817-293A0A4DCEB7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93" creationId="{8ECF6FA7-82C7-46C2-9C9C-0D306AE456FC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94" creationId="{AD8F9F77-42B9-414C-A605-F30062CD9D91}"/>
          </ac:spMkLst>
        </pc:spChg>
        <pc:spChg chg="add del">
          <ac:chgData name="Kyle Hostetter" userId="627006032aa12847" providerId="LiveId" clId="{A7E7E56E-A14E-416C-9666-3BA9A7D978D9}" dt="2023-04-13T22:20:47.426" v="2038" actId="26606"/>
          <ac:spMkLst>
            <pc:docMk/>
            <pc:sldMk cId="3409686935" sldId="268"/>
            <ac:spMk id="95" creationId="{70D265CB-33C1-42F1-9F79-244C3A60E2ED}"/>
          </ac:spMkLst>
        </pc:spChg>
        <pc:spChg chg="add del">
          <ac:chgData name="Kyle Hostetter" userId="627006032aa12847" providerId="LiveId" clId="{A7E7E56E-A14E-416C-9666-3BA9A7D978D9}" dt="2023-04-13T22:21:44.666" v="2056" actId="26606"/>
          <ac:spMkLst>
            <pc:docMk/>
            <pc:sldMk cId="3409686935" sldId="268"/>
            <ac:spMk id="106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21:44.666" v="2056" actId="26606"/>
          <ac:spMkLst>
            <pc:docMk/>
            <pc:sldMk cId="3409686935" sldId="268"/>
            <ac:spMk id="108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21:44.666" v="2056" actId="26606"/>
          <ac:spMkLst>
            <pc:docMk/>
            <pc:sldMk cId="3409686935" sldId="268"/>
            <ac:spMk id="110" creationId="{669BBFD6-AD3F-4A05-9537-6B1C4429B25E}"/>
          </ac:spMkLst>
        </pc:spChg>
        <pc:spChg chg="add del">
          <ac:chgData name="Kyle Hostetter" userId="627006032aa12847" providerId="LiveId" clId="{A7E7E56E-A14E-416C-9666-3BA9A7D978D9}" dt="2023-04-13T22:21:44.666" v="2056" actId="26606"/>
          <ac:spMkLst>
            <pc:docMk/>
            <pc:sldMk cId="3409686935" sldId="268"/>
            <ac:spMk id="114" creationId="{157D9C00-15C1-47CD-ACA8-FF37CCD06763}"/>
          </ac:spMkLst>
        </pc:spChg>
        <pc:spChg chg="add del">
          <ac:chgData name="Kyle Hostetter" userId="627006032aa12847" providerId="LiveId" clId="{A7E7E56E-A14E-416C-9666-3BA9A7D978D9}" dt="2023-04-13T22:21:44.666" v="2056" actId="26606"/>
          <ac:spMkLst>
            <pc:docMk/>
            <pc:sldMk cId="3409686935" sldId="268"/>
            <ac:spMk id="118" creationId="{D0F61ADA-DA97-4348-A92D-5D57B83535FC}"/>
          </ac:spMkLst>
        </pc:spChg>
        <pc:spChg chg="add del">
          <ac:chgData name="Kyle Hostetter" userId="627006032aa12847" providerId="LiveId" clId="{A7E7E56E-A14E-416C-9666-3BA9A7D978D9}" dt="2023-04-13T22:21:44.666" v="2056" actId="26606"/>
          <ac:spMkLst>
            <pc:docMk/>
            <pc:sldMk cId="3409686935" sldId="268"/>
            <ac:spMk id="120" creationId="{E7E9A5AA-22CE-45AD-A431-D2D018487D07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31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33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35" creationId="{18FC1D19-E041-4237-A5BA-C4AE6053EB92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39" creationId="{F64B2F9A-7624-4415-8E08-C4D39E3C2C53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43" creationId="{DBA7A4D0-1A4C-4A8C-8817-293A0A4DCEB7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45" creationId="{8ECF6FA7-82C7-46C2-9C9C-0D306AE456FC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47" creationId="{AD8F9F77-42B9-414C-A605-F30062CD9D91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49" creationId="{70D265CB-33C1-42F1-9F79-244C3A60E2ED}"/>
          </ac:spMkLst>
        </pc:spChg>
        <pc:spChg chg="add del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151" creationId="{85363627-DA02-4CD8-9078-1D88A6999C8A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62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64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66" creationId="{0DCC1B42-AB0E-4E3A-819E-CA4CB820D4F7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70" creationId="{A162A4A2-3119-4D73-83CE-DF0AD1D9454B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74" creationId="{A7138474-ED07-4DF9-BE4F-228A5342E30C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76" creationId="{A3F5E5CC-E24E-4D24-8577-0E00B91C6135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78" creationId="{BDDC4EC2-658C-4CBE-B175-468D3A3A1324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80" creationId="{E689E71C-BA7F-4D65-8E85-F9ADDE81D68E}"/>
          </ac:spMkLst>
        </pc:spChg>
        <pc:spChg chg="add del">
          <ac:chgData name="Kyle Hostetter" userId="627006032aa12847" providerId="LiveId" clId="{A7E7E56E-A14E-416C-9666-3BA9A7D978D9}" dt="2023-04-13T22:22:10.780" v="2059" actId="26606"/>
          <ac:spMkLst>
            <pc:docMk/>
            <pc:sldMk cId="3409686935" sldId="268"/>
            <ac:spMk id="182" creationId="{89A7331C-8E32-447F-BC16-8CFB9A805A1B}"/>
          </ac:spMkLst>
        </pc:spChg>
        <pc:spChg chg="add del">
          <ac:chgData name="Kyle Hostetter" userId="627006032aa12847" providerId="LiveId" clId="{A7E7E56E-A14E-416C-9666-3BA9A7D978D9}" dt="2023-04-13T22:22:16.272" v="2061" actId="26606"/>
          <ac:spMkLst>
            <pc:docMk/>
            <pc:sldMk cId="3409686935" sldId="268"/>
            <ac:spMk id="187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22:16.272" v="2061" actId="26606"/>
          <ac:spMkLst>
            <pc:docMk/>
            <pc:sldMk cId="3409686935" sldId="268"/>
            <ac:spMk id="188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22:16.272" v="2061" actId="26606"/>
          <ac:spMkLst>
            <pc:docMk/>
            <pc:sldMk cId="3409686935" sldId="268"/>
            <ac:spMk id="189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22:16.272" v="2061" actId="26606"/>
          <ac:spMkLst>
            <pc:docMk/>
            <pc:sldMk cId="3409686935" sldId="268"/>
            <ac:spMk id="191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22:16.272" v="2061" actId="26606"/>
          <ac:spMkLst>
            <pc:docMk/>
            <pc:sldMk cId="3409686935" sldId="268"/>
            <ac:spMk id="193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22:16.272" v="2061" actId="26606"/>
          <ac:spMkLst>
            <pc:docMk/>
            <pc:sldMk cId="3409686935" sldId="268"/>
            <ac:spMk id="194" creationId="{BCA6CE34-D453-447B-B13A-EC9A96D9E594}"/>
          </ac:spMkLst>
        </pc:spChg>
        <pc:spChg chg="add del">
          <ac:chgData name="Kyle Hostetter" userId="627006032aa12847" providerId="LiveId" clId="{A7E7E56E-A14E-416C-9666-3BA9A7D978D9}" dt="2023-04-13T22:22:17.162" v="2063" actId="26606"/>
          <ac:spMkLst>
            <pc:docMk/>
            <pc:sldMk cId="3409686935" sldId="268"/>
            <ac:spMk id="199" creationId="{2001B4CE-DF79-4F9D-8ED5-A8AF7FC7A489}"/>
          </ac:spMkLst>
        </pc:spChg>
        <pc:spChg chg="add del">
          <ac:chgData name="Kyle Hostetter" userId="627006032aa12847" providerId="LiveId" clId="{A7E7E56E-A14E-416C-9666-3BA9A7D978D9}" dt="2023-04-13T22:22:17.162" v="2063" actId="26606"/>
          <ac:spMkLst>
            <pc:docMk/>
            <pc:sldMk cId="3409686935" sldId="268"/>
            <ac:spMk id="200" creationId="{6D1B22DD-9D42-447D-8986-CBC33EF250FD}"/>
          </ac:spMkLst>
        </pc:spChg>
        <pc:spChg chg="add del">
          <ac:chgData name="Kyle Hostetter" userId="627006032aa12847" providerId="LiveId" clId="{A7E7E56E-A14E-416C-9666-3BA9A7D978D9}" dt="2023-04-13T22:22:17.162" v="2063" actId="26606"/>
          <ac:spMkLst>
            <pc:docMk/>
            <pc:sldMk cId="3409686935" sldId="268"/>
            <ac:spMk id="203" creationId="{58DB5BC9-7FB7-4DE0-BA79-39BC8F730368}"/>
          </ac:spMkLst>
        </pc:spChg>
        <pc:spChg chg="add del">
          <ac:chgData name="Kyle Hostetter" userId="627006032aa12847" providerId="LiveId" clId="{A7E7E56E-A14E-416C-9666-3BA9A7D978D9}" dt="2023-04-13T22:22:17.162" v="2063" actId="26606"/>
          <ac:spMkLst>
            <pc:docMk/>
            <pc:sldMk cId="3409686935" sldId="268"/>
            <ac:spMk id="204" creationId="{37CF0883-AA96-4F29-91B6-E89053557129}"/>
          </ac:spMkLst>
        </pc:spChg>
        <pc:spChg chg="add del">
          <ac:chgData name="Kyle Hostetter" userId="627006032aa12847" providerId="LiveId" clId="{A7E7E56E-A14E-416C-9666-3BA9A7D978D9}" dt="2023-04-13T22:22:17.162" v="2063" actId="26606"/>
          <ac:spMkLst>
            <pc:docMk/>
            <pc:sldMk cId="3409686935" sldId="268"/>
            <ac:spMk id="205" creationId="{D9B797FF-D9BE-4A45-92AA-9E9EF1D1F5BC}"/>
          </ac:spMkLst>
        </pc:spChg>
        <pc:spChg chg="add del">
          <ac:chgData name="Kyle Hostetter" userId="627006032aa12847" providerId="LiveId" clId="{A7E7E56E-A14E-416C-9666-3BA9A7D978D9}" dt="2023-04-13T22:22:17.162" v="2063" actId="26606"/>
          <ac:spMkLst>
            <pc:docMk/>
            <pc:sldMk cId="3409686935" sldId="268"/>
            <ac:spMk id="206" creationId="{29F78ADC-521A-4320-A903-A6944039F2DD}"/>
          </ac:spMkLst>
        </pc:spChg>
        <pc:spChg chg="add del">
          <ac:chgData name="Kyle Hostetter" userId="627006032aa12847" providerId="LiveId" clId="{A7E7E56E-A14E-416C-9666-3BA9A7D978D9}" dt="2023-04-13T22:22:17.768" v="2065" actId="26606"/>
          <ac:spMkLst>
            <pc:docMk/>
            <pc:sldMk cId="3409686935" sldId="268"/>
            <ac:spMk id="211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22:17.768" v="2065" actId="26606"/>
          <ac:spMkLst>
            <pc:docMk/>
            <pc:sldMk cId="3409686935" sldId="268"/>
            <ac:spMk id="212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22:17.768" v="2065" actId="26606"/>
          <ac:spMkLst>
            <pc:docMk/>
            <pc:sldMk cId="3409686935" sldId="268"/>
            <ac:spMk id="213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22:17.768" v="2065" actId="26606"/>
          <ac:spMkLst>
            <pc:docMk/>
            <pc:sldMk cId="3409686935" sldId="268"/>
            <ac:spMk id="215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22:17.768" v="2065" actId="26606"/>
          <ac:spMkLst>
            <pc:docMk/>
            <pc:sldMk cId="3409686935" sldId="268"/>
            <ac:spMk id="217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22:17.768" v="2065" actId="26606"/>
          <ac:spMkLst>
            <pc:docMk/>
            <pc:sldMk cId="3409686935" sldId="268"/>
            <ac:spMk id="218" creationId="{BCA6CE34-D453-447B-B13A-EC9A96D9E594}"/>
          </ac:spMkLst>
        </pc:spChg>
        <pc:spChg chg="add del">
          <ac:chgData name="Kyle Hostetter" userId="627006032aa12847" providerId="LiveId" clId="{A7E7E56E-A14E-416C-9666-3BA9A7D978D9}" dt="2023-04-13T22:22:18.375" v="2067" actId="26606"/>
          <ac:spMkLst>
            <pc:docMk/>
            <pc:sldMk cId="3409686935" sldId="268"/>
            <ac:spMk id="223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22:18.375" v="2067" actId="26606"/>
          <ac:spMkLst>
            <pc:docMk/>
            <pc:sldMk cId="3409686935" sldId="268"/>
            <ac:spMk id="224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22:18.375" v="2067" actId="26606"/>
          <ac:spMkLst>
            <pc:docMk/>
            <pc:sldMk cId="3409686935" sldId="268"/>
            <ac:spMk id="225" creationId="{62BA3034-4E67-48F0-B693-A2C1187BB8C8}"/>
          </ac:spMkLst>
        </pc:spChg>
        <pc:spChg chg="add del">
          <ac:chgData name="Kyle Hostetter" userId="627006032aa12847" providerId="LiveId" clId="{A7E7E56E-A14E-416C-9666-3BA9A7D978D9}" dt="2023-04-13T22:22:18.375" v="2067" actId="26606"/>
          <ac:spMkLst>
            <pc:docMk/>
            <pc:sldMk cId="3409686935" sldId="268"/>
            <ac:spMk id="227" creationId="{E964B009-AB39-4B15-8D97-4B09B94B09F9}"/>
          </ac:spMkLst>
        </pc:spChg>
        <pc:spChg chg="add del">
          <ac:chgData name="Kyle Hostetter" userId="627006032aa12847" providerId="LiveId" clId="{A7E7E56E-A14E-416C-9666-3BA9A7D978D9}" dt="2023-04-13T22:22:18.893" v="2069" actId="26606"/>
          <ac:spMkLst>
            <pc:docMk/>
            <pc:sldMk cId="3409686935" sldId="268"/>
            <ac:spMk id="232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22:18.893" v="2069" actId="26606"/>
          <ac:spMkLst>
            <pc:docMk/>
            <pc:sldMk cId="3409686935" sldId="268"/>
            <ac:spMk id="233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22:18.893" v="2069" actId="26606"/>
          <ac:spMkLst>
            <pc:docMk/>
            <pc:sldMk cId="3409686935" sldId="268"/>
            <ac:spMk id="234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22:18.893" v="2069" actId="26606"/>
          <ac:spMkLst>
            <pc:docMk/>
            <pc:sldMk cId="3409686935" sldId="268"/>
            <ac:spMk id="236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22:18.893" v="2069" actId="26606"/>
          <ac:spMkLst>
            <pc:docMk/>
            <pc:sldMk cId="3409686935" sldId="268"/>
            <ac:spMk id="238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22:18.893" v="2069" actId="26606"/>
          <ac:spMkLst>
            <pc:docMk/>
            <pc:sldMk cId="3409686935" sldId="268"/>
            <ac:spMk id="239" creationId="{BCA6CE34-D453-447B-B13A-EC9A96D9E594}"/>
          </ac:spMkLst>
        </pc:spChg>
        <pc:spChg chg="add del">
          <ac:chgData name="Kyle Hostetter" userId="627006032aa12847" providerId="LiveId" clId="{A7E7E56E-A14E-416C-9666-3BA9A7D978D9}" dt="2023-04-13T22:22:19.592" v="2071" actId="26606"/>
          <ac:spMkLst>
            <pc:docMk/>
            <pc:sldMk cId="3409686935" sldId="268"/>
            <ac:spMk id="244" creationId="{2001B4CE-DF79-4F9D-8ED5-A8AF7FC7A489}"/>
          </ac:spMkLst>
        </pc:spChg>
        <pc:spChg chg="add del">
          <ac:chgData name="Kyle Hostetter" userId="627006032aa12847" providerId="LiveId" clId="{A7E7E56E-A14E-416C-9666-3BA9A7D978D9}" dt="2023-04-13T22:22:19.592" v="2071" actId="26606"/>
          <ac:spMkLst>
            <pc:docMk/>
            <pc:sldMk cId="3409686935" sldId="268"/>
            <ac:spMk id="245" creationId="{6D1B22DD-9D42-447D-8986-CBC33EF250FD}"/>
          </ac:spMkLst>
        </pc:spChg>
        <pc:spChg chg="add del">
          <ac:chgData name="Kyle Hostetter" userId="627006032aa12847" providerId="LiveId" clId="{A7E7E56E-A14E-416C-9666-3BA9A7D978D9}" dt="2023-04-13T22:22:19.592" v="2071" actId="26606"/>
          <ac:spMkLst>
            <pc:docMk/>
            <pc:sldMk cId="3409686935" sldId="268"/>
            <ac:spMk id="249" creationId="{0830885C-51F5-418F-A00B-3A6A62464966}"/>
          </ac:spMkLst>
        </pc:spChg>
        <pc:spChg chg="add del">
          <ac:chgData name="Kyle Hostetter" userId="627006032aa12847" providerId="LiveId" clId="{A7E7E56E-A14E-416C-9666-3BA9A7D978D9}" dt="2023-04-13T22:22:19.592" v="2071" actId="26606"/>
          <ac:spMkLst>
            <pc:docMk/>
            <pc:sldMk cId="3409686935" sldId="268"/>
            <ac:spMk id="251" creationId="{FFA8A7F1-45AD-4152-A6F8-F8F8DFCDA61D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56" creationId="{E231163E-FAB9-41B6-A305-64857CFC1B75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57" creationId="{D6572995-9997-4BF8-A992-BC8ECB762CCB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58" creationId="{EAB26C5E-8FF3-4679-B4DF-8B646646F907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61" creationId="{E3B86EAE-8310-46C2-897E-12342537FCDD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62" creationId="{F00CC86D-BD60-45DC-90F6-6251A979076E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63" creationId="{EFA1DB9B-6579-4AB7-B90A-2F963634E666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64" creationId="{A1B0BA4C-F454-42D2-87ED-466CA793BCA9}"/>
          </ac:spMkLst>
        </pc:spChg>
        <pc:spChg chg="add">
          <ac:chgData name="Kyle Hostetter" userId="627006032aa12847" providerId="LiveId" clId="{A7E7E56E-A14E-416C-9666-3BA9A7D978D9}" dt="2023-04-13T22:22:19.620" v="2072" actId="26606"/>
          <ac:spMkLst>
            <pc:docMk/>
            <pc:sldMk cId="3409686935" sldId="268"/>
            <ac:spMk id="265" creationId="{CC2C5A0D-55A8-4652-BF2E-AC6057212650}"/>
          </ac:spMkLst>
        </pc:spChg>
        <pc:grpChg chg="add del">
          <ac:chgData name="Kyle Hostetter" userId="627006032aa12847" providerId="LiveId" clId="{A7E7E56E-A14E-416C-9666-3BA9A7D978D9}" dt="2023-04-13T22:22:17.162" v="2063" actId="26606"/>
          <ac:grpSpMkLst>
            <pc:docMk/>
            <pc:sldMk cId="3409686935" sldId="268"/>
            <ac:grpSpMk id="201" creationId="{E51C2258-F230-47FE-825B-F52CB53087C3}"/>
          </ac:grpSpMkLst>
        </pc:grpChg>
        <pc:grpChg chg="add del">
          <ac:chgData name="Kyle Hostetter" userId="627006032aa12847" providerId="LiveId" clId="{A7E7E56E-A14E-416C-9666-3BA9A7D978D9}" dt="2023-04-13T22:22:19.592" v="2071" actId="26606"/>
          <ac:grpSpMkLst>
            <pc:docMk/>
            <pc:sldMk cId="3409686935" sldId="268"/>
            <ac:grpSpMk id="246" creationId="{C0FE38C7-02C1-4F3A-8E18-9A5969EAD25A}"/>
          </ac:grpSpMkLst>
        </pc:grpChg>
        <pc:picChg chg="del mod ord">
          <ac:chgData name="Kyle Hostetter" userId="627006032aa12847" providerId="LiveId" clId="{A7E7E56E-A14E-416C-9666-3BA9A7D978D9}" dt="2023-04-13T22:18:42.418" v="2006" actId="478"/>
          <ac:picMkLst>
            <pc:docMk/>
            <pc:sldMk cId="3409686935" sldId="268"/>
            <ac:picMk id="7" creationId="{FBE855A3-F2F6-3095-9CB8-C0846CF14134}"/>
          </ac:picMkLst>
        </pc:picChg>
        <pc:picChg chg="del mod">
          <ac:chgData name="Kyle Hostetter" userId="627006032aa12847" providerId="LiveId" clId="{A7E7E56E-A14E-416C-9666-3BA9A7D978D9}" dt="2023-04-13T22:18:43.097" v="2007" actId="478"/>
          <ac:picMkLst>
            <pc:docMk/>
            <pc:sldMk cId="3409686935" sldId="268"/>
            <ac:picMk id="8" creationId="{157C9007-101F-DFDF-20DA-3F67CE76D4E4}"/>
          </ac:picMkLst>
        </pc:picChg>
        <pc:picChg chg="del mod">
          <ac:chgData name="Kyle Hostetter" userId="627006032aa12847" providerId="LiveId" clId="{A7E7E56E-A14E-416C-9666-3BA9A7D978D9}" dt="2023-04-13T22:18:43.588" v="2008" actId="478"/>
          <ac:picMkLst>
            <pc:docMk/>
            <pc:sldMk cId="3409686935" sldId="268"/>
            <ac:picMk id="12" creationId="{133E3EA7-B76C-1561-5C88-AF2B5A4C3C92}"/>
          </ac:picMkLst>
        </pc:picChg>
        <pc:picChg chg="add del">
          <ac:chgData name="Kyle Hostetter" userId="627006032aa12847" providerId="LiveId" clId="{A7E7E56E-A14E-416C-9666-3BA9A7D978D9}" dt="2023-04-13T22:11:13.076" v="1999" actId="26606"/>
          <ac:picMkLst>
            <pc:docMk/>
            <pc:sldMk cId="3409686935" sldId="268"/>
            <ac:picMk id="17" creationId="{ABA4DBE4-1206-49FA-BFA9-E64DE7D02780}"/>
          </ac:picMkLst>
        </pc:picChg>
        <pc:picChg chg="add del mod ord">
          <ac:chgData name="Kyle Hostetter" userId="627006032aa12847" providerId="LiveId" clId="{A7E7E56E-A14E-416C-9666-3BA9A7D978D9}" dt="2023-04-13T22:20:30.676" v="2034" actId="478"/>
          <ac:picMkLst>
            <pc:docMk/>
            <pc:sldMk cId="3409686935" sldId="268"/>
            <ac:picMk id="18" creationId="{F3DF1163-F4EB-A2A0-94CE-ECC180B92F7F}"/>
          </ac:picMkLst>
        </pc:picChg>
        <pc:picChg chg="add del">
          <ac:chgData name="Kyle Hostetter" userId="627006032aa12847" providerId="LiveId" clId="{A7E7E56E-A14E-416C-9666-3BA9A7D978D9}" dt="2023-04-13T22:11:13.076" v="1999" actId="26606"/>
          <ac:picMkLst>
            <pc:docMk/>
            <pc:sldMk cId="3409686935" sldId="268"/>
            <ac:picMk id="19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11:13.076" v="1999" actId="26606"/>
          <ac:picMkLst>
            <pc:docMk/>
            <pc:sldMk cId="3409686935" sldId="268"/>
            <ac:picMk id="21" creationId="{8AFC076D-B646-49D8-B844-05D50F8171E4}"/>
          </ac:picMkLst>
        </pc:picChg>
        <pc:picChg chg="add del mod">
          <ac:chgData name="Kyle Hostetter" userId="627006032aa12847" providerId="LiveId" clId="{A7E7E56E-A14E-416C-9666-3BA9A7D978D9}" dt="2023-04-13T22:20:29.968" v="2033" actId="478"/>
          <ac:picMkLst>
            <pc:docMk/>
            <pc:sldMk cId="3409686935" sldId="268"/>
            <ac:picMk id="22" creationId="{91B81EA6-3A91-BF72-8BE2-54DE174239BA}"/>
          </ac:picMkLst>
        </pc:picChg>
        <pc:picChg chg="add mod or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26" creationId="{16070B11-339D-9EAB-0057-D683B66F0B93}"/>
          </ac:picMkLst>
        </pc:picChg>
        <pc:picChg chg="add del">
          <ac:chgData name="Kyle Hostetter" userId="627006032aa12847" providerId="LiveId" clId="{A7E7E56E-A14E-416C-9666-3BA9A7D978D9}" dt="2023-04-13T22:11:13.076" v="1999" actId="26606"/>
          <ac:picMkLst>
            <pc:docMk/>
            <pc:sldMk cId="3409686935" sldId="268"/>
            <ac:picMk id="29" creationId="{9A26534F-2726-4557-843C-0E11DF393515}"/>
          </ac:picMkLst>
        </pc:picChg>
        <pc:picChg chg="add del">
          <ac:chgData name="Kyle Hostetter" userId="627006032aa12847" providerId="LiveId" clId="{A7E7E56E-A14E-416C-9666-3BA9A7D978D9}" dt="2023-04-13T22:19:17.028" v="2018" actId="478"/>
          <ac:picMkLst>
            <pc:docMk/>
            <pc:sldMk cId="3409686935" sldId="268"/>
            <ac:picMk id="30" creationId="{C14A1B14-8D58-6E65-40DC-840DB877E44A}"/>
          </ac:picMkLst>
        </pc:picChg>
        <pc:picChg chg="add del mod">
          <ac:chgData name="Kyle Hostetter" userId="627006032aa12847" providerId="LiveId" clId="{A7E7E56E-A14E-416C-9666-3BA9A7D978D9}" dt="2023-04-13T22:22:04.510" v="2057" actId="478"/>
          <ac:picMkLst>
            <pc:docMk/>
            <pc:sldMk cId="3409686935" sldId="268"/>
            <ac:picMk id="34" creationId="{09583BA4-7DED-AC60-D22A-CC0D10E4C6BE}"/>
          </ac:picMkLst>
        </pc:picChg>
        <pc:picChg chg="add mod or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38" creationId="{B6E00D09-C2A7-EAF4-DF41-7354972279E1}"/>
          </ac:picMkLst>
        </pc:picChg>
        <pc:picChg chg="add mod or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40" creationId="{1F777ABE-CBF6-B12E-874F-5E631D9BB2F7}"/>
          </ac:picMkLst>
        </pc:picChg>
        <pc:picChg chg="add del">
          <ac:chgData name="Kyle Hostetter" userId="627006032aa12847" providerId="LiveId" clId="{A7E7E56E-A14E-416C-9666-3BA9A7D978D9}" dt="2023-04-13T22:19:23.071" v="2021" actId="26606"/>
          <ac:picMkLst>
            <pc:docMk/>
            <pc:sldMk cId="3409686935" sldId="268"/>
            <ac:picMk id="41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19:23.071" v="2021" actId="26606"/>
          <ac:picMkLst>
            <pc:docMk/>
            <pc:sldMk cId="3409686935" sldId="268"/>
            <ac:picMk id="42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19:23.071" v="2021" actId="26606"/>
          <ac:picMkLst>
            <pc:docMk/>
            <pc:sldMk cId="3409686935" sldId="268"/>
            <ac:picMk id="43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19:23.071" v="2021" actId="26606"/>
          <ac:picMkLst>
            <pc:docMk/>
            <pc:sldMk cId="3409686935" sldId="268"/>
            <ac:picMk id="47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19:23.071" v="2021" actId="26606"/>
          <ac:picMkLst>
            <pc:docMk/>
            <pc:sldMk cId="3409686935" sldId="268"/>
            <ac:picMk id="49" creationId="{94373A8D-C9CD-44F4-8B8D-FF23D69B9E8D}"/>
          </ac:picMkLst>
        </pc:picChg>
        <pc:picChg chg="add del">
          <ac:chgData name="Kyle Hostetter" userId="627006032aa12847" providerId="LiveId" clId="{A7E7E56E-A14E-416C-9666-3BA9A7D978D9}" dt="2023-04-13T22:19:23.037" v="2020" actId="26606"/>
          <ac:picMkLst>
            <pc:docMk/>
            <pc:sldMk cId="3409686935" sldId="268"/>
            <ac:picMk id="56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2:19:23.037" v="2020" actId="26606"/>
          <ac:picMkLst>
            <pc:docMk/>
            <pc:sldMk cId="3409686935" sldId="268"/>
            <ac:picMk id="58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2:19:23.037" v="2020" actId="26606"/>
          <ac:picMkLst>
            <pc:docMk/>
            <pc:sldMk cId="3409686935" sldId="268"/>
            <ac:picMk id="60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2:19:23.037" v="2020" actId="26606"/>
          <ac:picMkLst>
            <pc:docMk/>
            <pc:sldMk cId="3409686935" sldId="268"/>
            <ac:picMk id="68" creationId="{F6849804-AEAB-40AC-A061-92831A9F4E8E}"/>
          </ac:picMkLst>
        </pc:picChg>
        <pc:picChg chg="add del">
          <ac:chgData name="Kyle Hostetter" userId="627006032aa12847" providerId="LiveId" clId="{A7E7E56E-A14E-416C-9666-3BA9A7D978D9}" dt="2023-04-13T22:19:23.037" v="2020" actId="26606"/>
          <ac:picMkLst>
            <pc:docMk/>
            <pc:sldMk cId="3409686935" sldId="268"/>
            <ac:picMk id="70" creationId="{D65D459B-87BB-48ED-841D-560ACDFFB2CC}"/>
          </ac:picMkLst>
        </pc:picChg>
        <pc:picChg chg="add del">
          <ac:chgData name="Kyle Hostetter" userId="627006032aa12847" providerId="LiveId" clId="{A7E7E56E-A14E-416C-9666-3BA9A7D978D9}" dt="2023-04-13T22:20:47.426" v="2038" actId="26606"/>
          <ac:picMkLst>
            <pc:docMk/>
            <pc:sldMk cId="3409686935" sldId="268"/>
            <ac:picMk id="83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2:20:47.426" v="2038" actId="26606"/>
          <ac:picMkLst>
            <pc:docMk/>
            <pc:sldMk cId="3409686935" sldId="268"/>
            <ac:picMk id="84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2:20:47.426" v="2038" actId="26606"/>
          <ac:picMkLst>
            <pc:docMk/>
            <pc:sldMk cId="3409686935" sldId="268"/>
            <ac:picMk id="85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2:20:47.426" v="2038" actId="26606"/>
          <ac:picMkLst>
            <pc:docMk/>
            <pc:sldMk cId="3409686935" sldId="268"/>
            <ac:picMk id="89" creationId="{6D13559B-E23C-47B0-85B4-A5B45E06ECC5}"/>
          </ac:picMkLst>
        </pc:picChg>
        <pc:picChg chg="add del">
          <ac:chgData name="Kyle Hostetter" userId="627006032aa12847" providerId="LiveId" clId="{A7E7E56E-A14E-416C-9666-3BA9A7D978D9}" dt="2023-04-13T22:20:47.426" v="2038" actId="26606"/>
          <ac:picMkLst>
            <pc:docMk/>
            <pc:sldMk cId="3409686935" sldId="268"/>
            <ac:picMk id="91" creationId="{2628F87C-324A-4D1B-974A-A6FDCC035799}"/>
          </ac:picMkLst>
        </pc:picChg>
        <pc:picChg chg="add del">
          <ac:chgData name="Kyle Hostetter" userId="627006032aa12847" providerId="LiveId" clId="{A7E7E56E-A14E-416C-9666-3BA9A7D978D9}" dt="2023-04-13T22:21:44.666" v="2056" actId="26606"/>
          <ac:picMkLst>
            <pc:docMk/>
            <pc:sldMk cId="3409686935" sldId="268"/>
            <ac:picMk id="100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2:21:44.666" v="2056" actId="26606"/>
          <ac:picMkLst>
            <pc:docMk/>
            <pc:sldMk cId="3409686935" sldId="268"/>
            <ac:picMk id="102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2:21:44.666" v="2056" actId="26606"/>
          <ac:picMkLst>
            <pc:docMk/>
            <pc:sldMk cId="3409686935" sldId="268"/>
            <ac:picMk id="104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2:21:44.666" v="2056" actId="26606"/>
          <ac:picMkLst>
            <pc:docMk/>
            <pc:sldMk cId="3409686935" sldId="268"/>
            <ac:picMk id="112" creationId="{A836AF35-BBA8-466D-AA61-02E5A7422FBF}"/>
          </ac:picMkLst>
        </pc:picChg>
        <pc:picChg chg="add del">
          <ac:chgData name="Kyle Hostetter" userId="627006032aa12847" providerId="LiveId" clId="{A7E7E56E-A14E-416C-9666-3BA9A7D978D9}" dt="2023-04-13T22:21:44.666" v="2056" actId="26606"/>
          <ac:picMkLst>
            <pc:docMk/>
            <pc:sldMk cId="3409686935" sldId="268"/>
            <ac:picMk id="116" creationId="{9800B3A4-8CE7-4D43-A11A-F59814C3E8DE}"/>
          </ac:picMkLst>
        </pc:picChg>
        <pc:picChg chg="add del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125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127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129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137" creationId="{6D13559B-E23C-47B0-85B4-A5B45E06ECC5}"/>
          </ac:picMkLst>
        </pc:picChg>
        <pc:picChg chg="add del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141" creationId="{2628F87C-324A-4D1B-974A-A6FDCC035799}"/>
          </ac:picMkLst>
        </pc:picChg>
        <pc:picChg chg="add del">
          <ac:chgData name="Kyle Hostetter" userId="627006032aa12847" providerId="LiveId" clId="{A7E7E56E-A14E-416C-9666-3BA9A7D978D9}" dt="2023-04-13T22:22:10.780" v="2059" actId="26606"/>
          <ac:picMkLst>
            <pc:docMk/>
            <pc:sldMk cId="3409686935" sldId="268"/>
            <ac:picMk id="156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22:10.780" v="2059" actId="26606"/>
          <ac:picMkLst>
            <pc:docMk/>
            <pc:sldMk cId="3409686935" sldId="268"/>
            <ac:picMk id="158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22:10.780" v="2059" actId="26606"/>
          <ac:picMkLst>
            <pc:docMk/>
            <pc:sldMk cId="3409686935" sldId="268"/>
            <ac:picMk id="160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22:10.780" v="2059" actId="26606"/>
          <ac:picMkLst>
            <pc:docMk/>
            <pc:sldMk cId="3409686935" sldId="268"/>
            <ac:picMk id="168" creationId="{F574A39C-1947-48F1-ACA6-2942E3078BBB}"/>
          </ac:picMkLst>
        </pc:picChg>
        <pc:picChg chg="add del">
          <ac:chgData name="Kyle Hostetter" userId="627006032aa12847" providerId="LiveId" clId="{A7E7E56E-A14E-416C-9666-3BA9A7D978D9}" dt="2023-04-13T22:22:10.780" v="2059" actId="26606"/>
          <ac:picMkLst>
            <pc:docMk/>
            <pc:sldMk cId="3409686935" sldId="268"/>
            <ac:picMk id="172" creationId="{4272F40B-8F54-4B67-9DB8-8D73500F8CF7}"/>
          </ac:picMkLst>
        </pc:picChg>
        <pc:picChg chg="add del">
          <ac:chgData name="Kyle Hostetter" userId="627006032aa12847" providerId="LiveId" clId="{A7E7E56E-A14E-416C-9666-3BA9A7D978D9}" dt="2023-04-13T22:22:16.272" v="2061" actId="26606"/>
          <ac:picMkLst>
            <pc:docMk/>
            <pc:sldMk cId="3409686935" sldId="268"/>
            <ac:picMk id="184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22:16.272" v="2061" actId="26606"/>
          <ac:picMkLst>
            <pc:docMk/>
            <pc:sldMk cId="3409686935" sldId="268"/>
            <ac:picMk id="185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22:16.272" v="2061" actId="26606"/>
          <ac:picMkLst>
            <pc:docMk/>
            <pc:sldMk cId="3409686935" sldId="268"/>
            <ac:picMk id="186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22:16.272" v="2061" actId="26606"/>
          <ac:picMkLst>
            <pc:docMk/>
            <pc:sldMk cId="3409686935" sldId="268"/>
            <ac:picMk id="190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22:16.272" v="2061" actId="26606"/>
          <ac:picMkLst>
            <pc:docMk/>
            <pc:sldMk cId="3409686935" sldId="268"/>
            <ac:picMk id="192" creationId="{94373A8D-C9CD-44F4-8B8D-FF23D69B9E8D}"/>
          </ac:picMkLst>
        </pc:picChg>
        <pc:picChg chg="add del">
          <ac:chgData name="Kyle Hostetter" userId="627006032aa12847" providerId="LiveId" clId="{A7E7E56E-A14E-416C-9666-3BA9A7D978D9}" dt="2023-04-13T22:22:17.162" v="2063" actId="26606"/>
          <ac:picMkLst>
            <pc:docMk/>
            <pc:sldMk cId="3409686935" sldId="268"/>
            <ac:picMk id="196" creationId="{DE641BE7-E53D-4EDB-86DC-A76FE7EB6820}"/>
          </ac:picMkLst>
        </pc:picChg>
        <pc:picChg chg="add del">
          <ac:chgData name="Kyle Hostetter" userId="627006032aa12847" providerId="LiveId" clId="{A7E7E56E-A14E-416C-9666-3BA9A7D978D9}" dt="2023-04-13T22:22:17.162" v="2063" actId="26606"/>
          <ac:picMkLst>
            <pc:docMk/>
            <pc:sldMk cId="3409686935" sldId="268"/>
            <ac:picMk id="197" creationId="{D76FB576-CA80-4A46-AE21-57CB59E087FC}"/>
          </ac:picMkLst>
        </pc:picChg>
        <pc:picChg chg="add del">
          <ac:chgData name="Kyle Hostetter" userId="627006032aa12847" providerId="LiveId" clId="{A7E7E56E-A14E-416C-9666-3BA9A7D978D9}" dt="2023-04-13T22:22:17.162" v="2063" actId="26606"/>
          <ac:picMkLst>
            <pc:docMk/>
            <pc:sldMk cId="3409686935" sldId="268"/>
            <ac:picMk id="198" creationId="{68ACDD95-D489-4928-ADC4-C261BEDEB5D8}"/>
          </ac:picMkLst>
        </pc:picChg>
        <pc:picChg chg="add del">
          <ac:chgData name="Kyle Hostetter" userId="627006032aa12847" providerId="LiveId" clId="{A7E7E56E-A14E-416C-9666-3BA9A7D978D9}" dt="2023-04-13T22:22:17.768" v="2065" actId="26606"/>
          <ac:picMkLst>
            <pc:docMk/>
            <pc:sldMk cId="3409686935" sldId="268"/>
            <ac:picMk id="208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22:17.768" v="2065" actId="26606"/>
          <ac:picMkLst>
            <pc:docMk/>
            <pc:sldMk cId="3409686935" sldId="268"/>
            <ac:picMk id="209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22:17.768" v="2065" actId="26606"/>
          <ac:picMkLst>
            <pc:docMk/>
            <pc:sldMk cId="3409686935" sldId="268"/>
            <ac:picMk id="210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22:17.768" v="2065" actId="26606"/>
          <ac:picMkLst>
            <pc:docMk/>
            <pc:sldMk cId="3409686935" sldId="268"/>
            <ac:picMk id="214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22:17.768" v="2065" actId="26606"/>
          <ac:picMkLst>
            <pc:docMk/>
            <pc:sldMk cId="3409686935" sldId="268"/>
            <ac:picMk id="216" creationId="{94373A8D-C9CD-44F4-8B8D-FF23D69B9E8D}"/>
          </ac:picMkLst>
        </pc:picChg>
        <pc:picChg chg="add del">
          <ac:chgData name="Kyle Hostetter" userId="627006032aa12847" providerId="LiveId" clId="{A7E7E56E-A14E-416C-9666-3BA9A7D978D9}" dt="2023-04-13T22:22:18.375" v="2067" actId="26606"/>
          <ac:picMkLst>
            <pc:docMk/>
            <pc:sldMk cId="3409686935" sldId="268"/>
            <ac:picMk id="220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22:18.375" v="2067" actId="26606"/>
          <ac:picMkLst>
            <pc:docMk/>
            <pc:sldMk cId="3409686935" sldId="268"/>
            <ac:picMk id="221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22:18.375" v="2067" actId="26606"/>
          <ac:picMkLst>
            <pc:docMk/>
            <pc:sldMk cId="3409686935" sldId="268"/>
            <ac:picMk id="222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22:18.375" v="2067" actId="26606"/>
          <ac:picMkLst>
            <pc:docMk/>
            <pc:sldMk cId="3409686935" sldId="268"/>
            <ac:picMk id="226" creationId="{E2C41666-03F0-4A01-B99C-F9C6A49DDD5A}"/>
          </ac:picMkLst>
        </pc:picChg>
        <pc:picChg chg="add del">
          <ac:chgData name="Kyle Hostetter" userId="627006032aa12847" providerId="LiveId" clId="{A7E7E56E-A14E-416C-9666-3BA9A7D978D9}" dt="2023-04-13T22:22:18.893" v="2069" actId="26606"/>
          <ac:picMkLst>
            <pc:docMk/>
            <pc:sldMk cId="3409686935" sldId="268"/>
            <ac:picMk id="229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22:18.893" v="2069" actId="26606"/>
          <ac:picMkLst>
            <pc:docMk/>
            <pc:sldMk cId="3409686935" sldId="268"/>
            <ac:picMk id="230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22:18.893" v="2069" actId="26606"/>
          <ac:picMkLst>
            <pc:docMk/>
            <pc:sldMk cId="3409686935" sldId="268"/>
            <ac:picMk id="231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22:18.893" v="2069" actId="26606"/>
          <ac:picMkLst>
            <pc:docMk/>
            <pc:sldMk cId="3409686935" sldId="268"/>
            <ac:picMk id="235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22:18.893" v="2069" actId="26606"/>
          <ac:picMkLst>
            <pc:docMk/>
            <pc:sldMk cId="3409686935" sldId="268"/>
            <ac:picMk id="237" creationId="{94373A8D-C9CD-44F4-8B8D-FF23D69B9E8D}"/>
          </ac:picMkLst>
        </pc:picChg>
        <pc:picChg chg="add del">
          <ac:chgData name="Kyle Hostetter" userId="627006032aa12847" providerId="LiveId" clId="{A7E7E56E-A14E-416C-9666-3BA9A7D978D9}" dt="2023-04-13T22:22:19.592" v="2071" actId="26606"/>
          <ac:picMkLst>
            <pc:docMk/>
            <pc:sldMk cId="3409686935" sldId="268"/>
            <ac:picMk id="241" creationId="{DE641BE7-E53D-4EDB-86DC-A76FE7EB6820}"/>
          </ac:picMkLst>
        </pc:picChg>
        <pc:picChg chg="add del">
          <ac:chgData name="Kyle Hostetter" userId="627006032aa12847" providerId="LiveId" clId="{A7E7E56E-A14E-416C-9666-3BA9A7D978D9}" dt="2023-04-13T22:22:19.592" v="2071" actId="26606"/>
          <ac:picMkLst>
            <pc:docMk/>
            <pc:sldMk cId="3409686935" sldId="268"/>
            <ac:picMk id="242" creationId="{D76FB576-CA80-4A46-AE21-57CB59E087FC}"/>
          </ac:picMkLst>
        </pc:picChg>
        <pc:picChg chg="add del">
          <ac:chgData name="Kyle Hostetter" userId="627006032aa12847" providerId="LiveId" clId="{A7E7E56E-A14E-416C-9666-3BA9A7D978D9}" dt="2023-04-13T22:22:19.592" v="2071" actId="26606"/>
          <ac:picMkLst>
            <pc:docMk/>
            <pc:sldMk cId="3409686935" sldId="268"/>
            <ac:picMk id="243" creationId="{68ACDD95-D489-4928-ADC4-C261BEDEB5D8}"/>
          </ac:picMkLst>
        </pc:picChg>
        <pc:picChg chg="add del">
          <ac:chgData name="Kyle Hostetter" userId="627006032aa12847" providerId="LiveId" clId="{A7E7E56E-A14E-416C-9666-3BA9A7D978D9}" dt="2023-04-13T22:22:19.592" v="2071" actId="26606"/>
          <ac:picMkLst>
            <pc:docMk/>
            <pc:sldMk cId="3409686935" sldId="268"/>
            <ac:picMk id="250" creationId="{D1A2BB91-46D6-4D17-A52E-0349F459FA6F}"/>
          </ac:picMkLst>
        </pc:picChg>
        <pc:picChg chg="ad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253" creationId="{ABA4DBE4-1206-49FA-BFA9-E64DE7D02780}"/>
          </ac:picMkLst>
        </pc:picChg>
        <pc:picChg chg="ad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254" creationId="{097E67BC-DF70-4A32-9A94-406C2B75B9F7}"/>
          </ac:picMkLst>
        </pc:picChg>
        <pc:picChg chg="ad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255" creationId="{8AFC076D-B646-49D8-B844-05D50F8171E4}"/>
          </ac:picMkLst>
        </pc:picChg>
        <pc:picChg chg="ad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259" creationId="{02DB95D0-1455-4ADB-AE88-C08E2D8AC745}"/>
          </ac:picMkLst>
        </pc:picChg>
        <pc:picChg chg="add">
          <ac:chgData name="Kyle Hostetter" userId="627006032aa12847" providerId="LiveId" clId="{A7E7E56E-A14E-416C-9666-3BA9A7D978D9}" dt="2023-04-13T22:22:19.620" v="2072" actId="26606"/>
          <ac:picMkLst>
            <pc:docMk/>
            <pc:sldMk cId="3409686935" sldId="268"/>
            <ac:picMk id="260" creationId="{DC9A1672-5B2D-469D-A31C-336C389F2C63}"/>
          </ac:picMkLst>
        </pc:picChg>
      </pc:sldChg>
      <pc:sldChg chg="addSp delSp modSp mod modTransition setBg">
        <pc:chgData name="Kyle Hostetter" userId="627006032aa12847" providerId="LiveId" clId="{A7E7E56E-A14E-416C-9666-3BA9A7D978D9}" dt="2023-04-13T22:33:51.879" v="2341"/>
        <pc:sldMkLst>
          <pc:docMk/>
          <pc:sldMk cId="4245530035" sldId="269"/>
        </pc:sldMkLst>
        <pc:spChg chg="mod or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2" creationId="{397253DA-5D8E-ECE4-9F22-725C04F2ED51}"/>
          </ac:spMkLst>
        </pc:spChg>
        <pc:spChg chg="del mod">
          <ac:chgData name="Kyle Hostetter" userId="627006032aa12847" providerId="LiveId" clId="{A7E7E56E-A14E-416C-9666-3BA9A7D978D9}" dt="2023-04-13T22:03:35.423" v="1897" actId="478"/>
          <ac:spMkLst>
            <pc:docMk/>
            <pc:sldMk cId="4245530035" sldId="269"/>
            <ac:spMk id="3" creationId="{E85499A0-507B-0508-4FDF-E43A390EED1E}"/>
          </ac:spMkLst>
        </pc:spChg>
        <pc:spChg chg="del mod">
          <ac:chgData name="Kyle Hostetter" userId="627006032aa12847" providerId="LiveId" clId="{A7E7E56E-A14E-416C-9666-3BA9A7D978D9}" dt="2023-04-13T22:03:37.566" v="1899" actId="478"/>
          <ac:spMkLst>
            <pc:docMk/>
            <pc:sldMk cId="4245530035" sldId="269"/>
            <ac:spMk id="5" creationId="{80F118C4-8CA4-B1D1-9A7F-522F217F95E8}"/>
          </ac:spMkLst>
        </pc:spChg>
        <pc:spChg chg="add del mod">
          <ac:chgData name="Kyle Hostetter" userId="627006032aa12847" providerId="LiveId" clId="{A7E7E56E-A14E-416C-9666-3BA9A7D978D9}" dt="2023-04-13T22:04:11.873" v="1913" actId="478"/>
          <ac:spMkLst>
            <pc:docMk/>
            <pc:sldMk cId="4245530035" sldId="269"/>
            <ac:spMk id="6" creationId="{8182C841-B5FA-9C3E-AFD9-3767253B2A97}"/>
          </ac:spMkLst>
        </pc:spChg>
        <pc:spChg chg="add del mod">
          <ac:chgData name="Kyle Hostetter" userId="627006032aa12847" providerId="LiveId" clId="{A7E7E56E-A14E-416C-9666-3BA9A7D978D9}" dt="2023-04-13T22:03:39.103" v="1901" actId="478"/>
          <ac:spMkLst>
            <pc:docMk/>
            <pc:sldMk cId="4245530035" sldId="269"/>
            <ac:spMk id="8" creationId="{291053A3-A69D-2FD0-552B-866685AF5173}"/>
          </ac:spMkLst>
        </pc:spChg>
        <pc:spChg chg="add del">
          <ac:chgData name="Kyle Hostetter" userId="627006032aa12847" providerId="LiveId" clId="{A7E7E56E-A14E-416C-9666-3BA9A7D978D9}" dt="2023-04-13T22:04:17.903" v="1915" actId="26606"/>
          <ac:spMkLst>
            <pc:docMk/>
            <pc:sldMk cId="4245530035" sldId="269"/>
            <ac:spMk id="19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04:17.903" v="1915" actId="26606"/>
          <ac:spMkLst>
            <pc:docMk/>
            <pc:sldMk cId="4245530035" sldId="269"/>
            <ac:spMk id="21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04:17.903" v="1915" actId="26606"/>
          <ac:spMkLst>
            <pc:docMk/>
            <pc:sldMk cId="4245530035" sldId="269"/>
            <ac:spMk id="23" creationId="{86B5BE23-43BC-4102-A20C-F4ACF61B9683}"/>
          </ac:spMkLst>
        </pc:spChg>
        <pc:spChg chg="add del">
          <ac:chgData name="Kyle Hostetter" userId="627006032aa12847" providerId="LiveId" clId="{A7E7E56E-A14E-416C-9666-3BA9A7D978D9}" dt="2023-04-13T22:03:45.201" v="1904" actId="26606"/>
          <ac:spMkLst>
            <pc:docMk/>
            <pc:sldMk cId="4245530035" sldId="269"/>
            <ac:spMk id="24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03:45.201" v="1904" actId="26606"/>
          <ac:spMkLst>
            <pc:docMk/>
            <pc:sldMk cId="4245530035" sldId="269"/>
            <ac:spMk id="26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04:17.903" v="1915" actId="26606"/>
          <ac:spMkLst>
            <pc:docMk/>
            <pc:sldMk cId="4245530035" sldId="269"/>
            <ac:spMk id="27" creationId="{BC74B2E0-C1FD-4AD7-A14C-28341D0D8977}"/>
          </ac:spMkLst>
        </pc:spChg>
        <pc:spChg chg="add del">
          <ac:chgData name="Kyle Hostetter" userId="627006032aa12847" providerId="LiveId" clId="{A7E7E56E-A14E-416C-9666-3BA9A7D978D9}" dt="2023-04-13T22:03:45.201" v="1904" actId="26606"/>
          <ac:spMkLst>
            <pc:docMk/>
            <pc:sldMk cId="4245530035" sldId="269"/>
            <ac:spMk id="28" creationId="{86B5BE23-43BC-4102-A20C-F4ACF61B9683}"/>
          </ac:spMkLst>
        </pc:spChg>
        <pc:spChg chg="add del">
          <ac:chgData name="Kyle Hostetter" userId="627006032aa12847" providerId="LiveId" clId="{A7E7E56E-A14E-416C-9666-3BA9A7D978D9}" dt="2023-04-13T22:04:17.903" v="1915" actId="26606"/>
          <ac:spMkLst>
            <pc:docMk/>
            <pc:sldMk cId="4245530035" sldId="269"/>
            <ac:spMk id="31" creationId="{2933D720-9FAE-440B-82CD-48ED809705ED}"/>
          </ac:spMkLst>
        </pc:spChg>
        <pc:spChg chg="add del">
          <ac:chgData name="Kyle Hostetter" userId="627006032aa12847" providerId="LiveId" clId="{A7E7E56E-A14E-416C-9666-3BA9A7D978D9}" dt="2023-04-13T22:03:45.201" v="1904" actId="26606"/>
          <ac:spMkLst>
            <pc:docMk/>
            <pc:sldMk cId="4245530035" sldId="269"/>
            <ac:spMk id="32" creationId="{BC74B2E0-C1FD-4AD7-A14C-28341D0D8977}"/>
          </ac:spMkLst>
        </pc:spChg>
        <pc:spChg chg="add del">
          <ac:chgData name="Kyle Hostetter" userId="627006032aa12847" providerId="LiveId" clId="{A7E7E56E-A14E-416C-9666-3BA9A7D978D9}" dt="2023-04-13T22:04:17.903" v="1915" actId="26606"/>
          <ac:spMkLst>
            <pc:docMk/>
            <pc:sldMk cId="4245530035" sldId="269"/>
            <ac:spMk id="33" creationId="{EF695075-78BE-4317-9CC5-B2ADC2D99DE9}"/>
          </ac:spMkLst>
        </pc:spChg>
        <pc:spChg chg="add del">
          <ac:chgData name="Kyle Hostetter" userId="627006032aa12847" providerId="LiveId" clId="{A7E7E56E-A14E-416C-9666-3BA9A7D978D9}" dt="2023-04-13T22:03:45.201" v="1904" actId="26606"/>
          <ac:spMkLst>
            <pc:docMk/>
            <pc:sldMk cId="4245530035" sldId="269"/>
            <ac:spMk id="36" creationId="{2933D720-9FAE-440B-82CD-48ED809705ED}"/>
          </ac:spMkLst>
        </pc:spChg>
        <pc:spChg chg="add del">
          <ac:chgData name="Kyle Hostetter" userId="627006032aa12847" providerId="LiveId" clId="{A7E7E56E-A14E-416C-9666-3BA9A7D978D9}" dt="2023-04-13T22:03:45.201" v="1904" actId="26606"/>
          <ac:spMkLst>
            <pc:docMk/>
            <pc:sldMk cId="4245530035" sldId="269"/>
            <ac:spMk id="38" creationId="{EF695075-78BE-4317-9CC5-B2ADC2D99DE9}"/>
          </ac:spMkLst>
        </pc:spChg>
        <pc:spChg chg="add del">
          <ac:chgData name="Kyle Hostetter" userId="627006032aa12847" providerId="LiveId" clId="{A7E7E56E-A14E-416C-9666-3BA9A7D978D9}" dt="2023-04-13T22:03:52.664" v="1906" actId="26606"/>
          <ac:spMkLst>
            <pc:docMk/>
            <pc:sldMk cId="4245530035" sldId="269"/>
            <ac:spMk id="43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03:52.664" v="1906" actId="26606"/>
          <ac:spMkLst>
            <pc:docMk/>
            <pc:sldMk cId="4245530035" sldId="269"/>
            <ac:spMk id="44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03:52.664" v="1906" actId="26606"/>
          <ac:spMkLst>
            <pc:docMk/>
            <pc:sldMk cId="4245530035" sldId="269"/>
            <ac:spMk id="45" creationId="{57664F60-417B-4B80-8BC8-6321A5365C0F}"/>
          </ac:spMkLst>
        </pc:spChg>
        <pc:spChg chg="add del">
          <ac:chgData name="Kyle Hostetter" userId="627006032aa12847" providerId="LiveId" clId="{A7E7E56E-A14E-416C-9666-3BA9A7D978D9}" dt="2023-04-13T22:03:52.664" v="1906" actId="26606"/>
          <ac:spMkLst>
            <pc:docMk/>
            <pc:sldMk cId="4245530035" sldId="269"/>
            <ac:spMk id="47" creationId="{C6561EBC-34A7-40EB-B060-B2951E169F37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48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03:55.420" v="1908" actId="26606"/>
          <ac:spMkLst>
            <pc:docMk/>
            <pc:sldMk cId="4245530035" sldId="269"/>
            <ac:spMk id="52" creationId="{C2A1BCF2-2977-4E81-8823-91321793F16E}"/>
          </ac:spMkLst>
        </pc:spChg>
        <pc:spChg chg="add del">
          <ac:chgData name="Kyle Hostetter" userId="627006032aa12847" providerId="LiveId" clId="{A7E7E56E-A14E-416C-9666-3BA9A7D978D9}" dt="2023-04-13T22:03:55.420" v="1908" actId="26606"/>
          <ac:spMkLst>
            <pc:docMk/>
            <pc:sldMk cId="4245530035" sldId="269"/>
            <ac:spMk id="53" creationId="{687BE72E-2DA8-42F0-8ACA-D7572BFA7C91}"/>
          </ac:spMkLst>
        </pc:spChg>
        <pc:spChg chg="add del">
          <ac:chgData name="Kyle Hostetter" userId="627006032aa12847" providerId="LiveId" clId="{A7E7E56E-A14E-416C-9666-3BA9A7D978D9}" dt="2023-04-13T22:03:55.420" v="1908" actId="26606"/>
          <ac:spMkLst>
            <pc:docMk/>
            <pc:sldMk cId="4245530035" sldId="269"/>
            <ac:spMk id="55" creationId="{2A924A57-7F88-47CA-B3A0-A4DE369A2F40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56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03:57.075" v="1910" actId="26606"/>
          <ac:spMkLst>
            <pc:docMk/>
            <pc:sldMk cId="4245530035" sldId="269"/>
            <ac:spMk id="60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03:57.075" v="1910" actId="26606"/>
          <ac:spMkLst>
            <pc:docMk/>
            <pc:sldMk cId="4245530035" sldId="269"/>
            <ac:spMk id="61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63" creationId="{4EF2B093-EE03-4513-9CC1-3FED134DB86C}"/>
          </ac:spMkLst>
        </pc:spChg>
        <pc:spChg chg="add del">
          <ac:chgData name="Kyle Hostetter" userId="627006032aa12847" providerId="LiveId" clId="{A7E7E56E-A14E-416C-9666-3BA9A7D978D9}" dt="2023-04-13T22:03:57.075" v="1910" actId="26606"/>
          <ac:spMkLst>
            <pc:docMk/>
            <pc:sldMk cId="4245530035" sldId="269"/>
            <ac:spMk id="64" creationId="{8BDBFFC4-DA11-4286-BAD2-13798534F3B4}"/>
          </ac:spMkLst>
        </pc:spChg>
        <pc:spChg chg="add del">
          <ac:chgData name="Kyle Hostetter" userId="627006032aa12847" providerId="LiveId" clId="{A7E7E56E-A14E-416C-9666-3BA9A7D978D9}" dt="2023-04-13T22:03:57.075" v="1910" actId="26606"/>
          <ac:spMkLst>
            <pc:docMk/>
            <pc:sldMk cId="4245530035" sldId="269"/>
            <ac:spMk id="65" creationId="{156C27C7-678B-4ED3-9B3D-3D3029CBFA30}"/>
          </ac:spMkLst>
        </pc:spChg>
        <pc:spChg chg="add del">
          <ac:chgData name="Kyle Hostetter" userId="627006032aa12847" providerId="LiveId" clId="{A7E7E56E-A14E-416C-9666-3BA9A7D978D9}" dt="2023-04-13T22:03:57.075" v="1910" actId="26606"/>
          <ac:spMkLst>
            <pc:docMk/>
            <pc:sldMk cId="4245530035" sldId="269"/>
            <ac:spMk id="66" creationId="{EC6E33E8-C97E-4AB7-8165-99CF27048CB8}"/>
          </ac:spMkLst>
        </pc:spChg>
        <pc:spChg chg="add del">
          <ac:chgData name="Kyle Hostetter" userId="627006032aa12847" providerId="LiveId" clId="{A7E7E56E-A14E-416C-9666-3BA9A7D978D9}" dt="2023-04-13T22:03:57.075" v="1910" actId="26606"/>
          <ac:spMkLst>
            <pc:docMk/>
            <pc:sldMk cId="4245530035" sldId="269"/>
            <ac:spMk id="67" creationId="{D9502806-6965-41AA-990C-D508AFD3D1FB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70" creationId="{ACA8B7CD-4C32-4DF2-B96E-2B432707C755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71" creationId="{0E5F4282-D045-4B94-88BF-ABB9DC2249E9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72" creationId="{589B80DF-5D27-45E5-B4BC-AF179FC03CE5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73" creationId="{6428145A-0D28-4D99-ADCE-27370688DE66}"/>
          </ac:spMkLst>
        </pc:spChg>
        <pc:spChg chg="add del">
          <ac:chgData name="Kyle Hostetter" userId="627006032aa12847" providerId="LiveId" clId="{A7E7E56E-A14E-416C-9666-3BA9A7D978D9}" dt="2023-04-13T22:08:32.067" v="1984" actId="26606"/>
          <ac:spMkLst>
            <pc:docMk/>
            <pc:sldMk cId="4245530035" sldId="269"/>
            <ac:spMk id="74" creationId="{E01DAC29-F89D-4AA8-87C4-DBC8B397BDA1}"/>
          </ac:spMkLst>
        </pc:spChg>
        <pc:spChg chg="add del">
          <ac:chgData name="Kyle Hostetter" userId="627006032aa12847" providerId="LiveId" clId="{A7E7E56E-A14E-416C-9666-3BA9A7D978D9}" dt="2023-04-13T22:21:22.960" v="2052" actId="26606"/>
          <ac:spMkLst>
            <pc:docMk/>
            <pc:sldMk cId="4245530035" sldId="269"/>
            <ac:spMk id="85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1:22.960" v="2052" actId="26606"/>
          <ac:spMkLst>
            <pc:docMk/>
            <pc:sldMk cId="4245530035" sldId="269"/>
            <ac:spMk id="87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1:22.960" v="2052" actId="26606"/>
          <ac:spMkLst>
            <pc:docMk/>
            <pc:sldMk cId="4245530035" sldId="269"/>
            <ac:spMk id="89" creationId="{86B5BE23-43BC-4102-A20C-F4ACF61B9683}"/>
          </ac:spMkLst>
        </pc:spChg>
        <pc:spChg chg="add del">
          <ac:chgData name="Kyle Hostetter" userId="627006032aa12847" providerId="LiveId" clId="{A7E7E56E-A14E-416C-9666-3BA9A7D978D9}" dt="2023-04-13T22:21:22.960" v="2052" actId="26606"/>
          <ac:spMkLst>
            <pc:docMk/>
            <pc:sldMk cId="4245530035" sldId="269"/>
            <ac:spMk id="93" creationId="{BC74B2E0-C1FD-4AD7-A14C-28341D0D8977}"/>
          </ac:spMkLst>
        </pc:spChg>
        <pc:spChg chg="add del">
          <ac:chgData name="Kyle Hostetter" userId="627006032aa12847" providerId="LiveId" clId="{A7E7E56E-A14E-416C-9666-3BA9A7D978D9}" dt="2023-04-13T22:21:22.960" v="2052" actId="26606"/>
          <ac:spMkLst>
            <pc:docMk/>
            <pc:sldMk cId="4245530035" sldId="269"/>
            <ac:spMk id="97" creationId="{2933D720-9FAE-440B-82CD-48ED809705ED}"/>
          </ac:spMkLst>
        </pc:spChg>
        <pc:spChg chg="add del">
          <ac:chgData name="Kyle Hostetter" userId="627006032aa12847" providerId="LiveId" clId="{A7E7E56E-A14E-416C-9666-3BA9A7D978D9}" dt="2023-04-13T22:21:22.960" v="2052" actId="26606"/>
          <ac:spMkLst>
            <pc:docMk/>
            <pc:sldMk cId="4245530035" sldId="269"/>
            <ac:spMk id="99" creationId="{EF695075-78BE-4317-9CC5-B2ADC2D99DE9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10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12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14" creationId="{A71C8C4C-B917-4631-9FDE-FC3A5FA267D8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18" creationId="{A53A2C4A-7938-4419-8904-6D245334660A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20" creationId="{78AC2FA8-410E-4F7D-8A38-988297147DE0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22" creationId="{B8ABD5F6-C0F5-4646-B17F-8CDF751EAA0C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24" creationId="{DA7F6F6D-DC70-44FC-9DB5-E57814E15369}"/>
          </ac:spMkLst>
        </pc:spChg>
        <pc:spChg chg="add del">
          <ac:chgData name="Kyle Hostetter" userId="627006032aa12847" providerId="LiveId" clId="{A7E7E56E-A14E-416C-9666-3BA9A7D978D9}" dt="2023-04-13T22:21:13.321" v="2043" actId="26606"/>
          <ac:spMkLst>
            <pc:docMk/>
            <pc:sldMk cId="4245530035" sldId="269"/>
            <ac:spMk id="126" creationId="{CF26CDD1-21FC-474C-A2C9-7B8DB767ECE2}"/>
          </ac:spMkLst>
        </pc:spChg>
        <pc:spChg chg="add del">
          <ac:chgData name="Kyle Hostetter" userId="627006032aa12847" providerId="LiveId" clId="{A7E7E56E-A14E-416C-9666-3BA9A7D978D9}" dt="2023-04-13T22:21:16.135" v="2045" actId="26606"/>
          <ac:spMkLst>
            <pc:docMk/>
            <pc:sldMk cId="4245530035" sldId="269"/>
            <ac:spMk id="131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1:16.135" v="2045" actId="26606"/>
          <ac:spMkLst>
            <pc:docMk/>
            <pc:sldMk cId="4245530035" sldId="269"/>
            <ac:spMk id="132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1:16.135" v="2045" actId="26606"/>
          <ac:spMkLst>
            <pc:docMk/>
            <pc:sldMk cId="4245530035" sldId="269"/>
            <ac:spMk id="133" creationId="{57664F60-417B-4B80-8BC8-6321A5365C0F}"/>
          </ac:spMkLst>
        </pc:spChg>
        <pc:spChg chg="add del">
          <ac:chgData name="Kyle Hostetter" userId="627006032aa12847" providerId="LiveId" clId="{A7E7E56E-A14E-416C-9666-3BA9A7D978D9}" dt="2023-04-13T22:21:16.135" v="2045" actId="26606"/>
          <ac:spMkLst>
            <pc:docMk/>
            <pc:sldMk cId="4245530035" sldId="269"/>
            <ac:spMk id="135" creationId="{C6561EBC-34A7-40EB-B060-B2951E169F37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0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1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2" creationId="{4EF2B093-EE03-4513-9CC1-3FED134DB86C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5" creationId="{ACA8B7CD-4C32-4DF2-B96E-2B432707C755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6" creationId="{0E5F4282-D045-4B94-88BF-ABB9DC2249E9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7" creationId="{589B80DF-5D27-45E5-B4BC-AF179FC03CE5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8" creationId="{6428145A-0D28-4D99-ADCE-27370688DE66}"/>
          </ac:spMkLst>
        </pc:spChg>
        <pc:spChg chg="add del">
          <ac:chgData name="Kyle Hostetter" userId="627006032aa12847" providerId="LiveId" clId="{A7E7E56E-A14E-416C-9666-3BA9A7D978D9}" dt="2023-04-13T22:21:18.353" v="2047" actId="26606"/>
          <ac:spMkLst>
            <pc:docMk/>
            <pc:sldMk cId="4245530035" sldId="269"/>
            <ac:spMk id="149" creationId="{E01DAC29-F89D-4AA8-87C4-DBC8B397BDA1}"/>
          </ac:spMkLst>
        </pc:spChg>
        <pc:spChg chg="add del">
          <ac:chgData name="Kyle Hostetter" userId="627006032aa12847" providerId="LiveId" clId="{A7E7E56E-A14E-416C-9666-3BA9A7D978D9}" dt="2023-04-13T22:21:20.813" v="2049" actId="26606"/>
          <ac:spMkLst>
            <pc:docMk/>
            <pc:sldMk cId="4245530035" sldId="269"/>
            <ac:spMk id="154" creationId="{C2A1BCF2-2977-4E81-8823-91321793F16E}"/>
          </ac:spMkLst>
        </pc:spChg>
        <pc:spChg chg="add del">
          <ac:chgData name="Kyle Hostetter" userId="627006032aa12847" providerId="LiveId" clId="{A7E7E56E-A14E-416C-9666-3BA9A7D978D9}" dt="2023-04-13T22:21:20.813" v="2049" actId="26606"/>
          <ac:spMkLst>
            <pc:docMk/>
            <pc:sldMk cId="4245530035" sldId="269"/>
            <ac:spMk id="155" creationId="{687BE72E-2DA8-42F0-8ACA-D7572BFA7C91}"/>
          </ac:spMkLst>
        </pc:spChg>
        <pc:spChg chg="add del">
          <ac:chgData name="Kyle Hostetter" userId="627006032aa12847" providerId="LiveId" clId="{A7E7E56E-A14E-416C-9666-3BA9A7D978D9}" dt="2023-04-13T22:21:20.813" v="2049" actId="26606"/>
          <ac:spMkLst>
            <pc:docMk/>
            <pc:sldMk cId="4245530035" sldId="269"/>
            <ac:spMk id="158" creationId="{B8F31EF5-7BFE-42A8-A874-E14D5DD46DB6}"/>
          </ac:spMkLst>
        </pc:spChg>
        <pc:spChg chg="add del">
          <ac:chgData name="Kyle Hostetter" userId="627006032aa12847" providerId="LiveId" clId="{A7E7E56E-A14E-416C-9666-3BA9A7D978D9}" dt="2023-04-13T22:21:20.813" v="2049" actId="26606"/>
          <ac:spMkLst>
            <pc:docMk/>
            <pc:sldMk cId="4245530035" sldId="269"/>
            <ac:spMk id="159" creationId="{565ED392-7278-4AAA-BC0F-C47497DBCAEC}"/>
          </ac:spMkLst>
        </pc:spChg>
        <pc:spChg chg="add del">
          <ac:chgData name="Kyle Hostetter" userId="627006032aa12847" providerId="LiveId" clId="{A7E7E56E-A14E-416C-9666-3BA9A7D978D9}" dt="2023-04-13T22:21:20.813" v="2049" actId="26606"/>
          <ac:spMkLst>
            <pc:docMk/>
            <pc:sldMk cId="4245530035" sldId="269"/>
            <ac:spMk id="160" creationId="{CBBB09EE-90EA-4D35-B0FF-63B6EE97CF19}"/>
          </ac:spMkLst>
        </pc:spChg>
        <pc:spChg chg="add del">
          <ac:chgData name="Kyle Hostetter" userId="627006032aa12847" providerId="LiveId" clId="{A7E7E56E-A14E-416C-9666-3BA9A7D978D9}" dt="2023-04-13T22:21:20.813" v="2049" actId="26606"/>
          <ac:spMkLst>
            <pc:docMk/>
            <pc:sldMk cId="4245530035" sldId="269"/>
            <ac:spMk id="161" creationId="{80C677B7-3768-43DD-955D-D2BE3B84EB5E}"/>
          </ac:spMkLst>
        </pc:spChg>
        <pc:spChg chg="add del">
          <ac:chgData name="Kyle Hostetter" userId="627006032aa12847" providerId="LiveId" clId="{A7E7E56E-A14E-416C-9666-3BA9A7D978D9}" dt="2023-04-13T22:21:22.931" v="2051" actId="26606"/>
          <ac:spMkLst>
            <pc:docMk/>
            <pc:sldMk cId="4245530035" sldId="269"/>
            <ac:spMk id="166" creationId="{C2A1BCF2-2977-4E81-8823-91321793F16E}"/>
          </ac:spMkLst>
        </pc:spChg>
        <pc:spChg chg="add del">
          <ac:chgData name="Kyle Hostetter" userId="627006032aa12847" providerId="LiveId" clId="{A7E7E56E-A14E-416C-9666-3BA9A7D978D9}" dt="2023-04-13T22:21:22.931" v="2051" actId="26606"/>
          <ac:spMkLst>
            <pc:docMk/>
            <pc:sldMk cId="4245530035" sldId="269"/>
            <ac:spMk id="167" creationId="{687BE72E-2DA8-42F0-8ACA-D7572BFA7C91}"/>
          </ac:spMkLst>
        </pc:spChg>
        <pc:spChg chg="add del">
          <ac:chgData name="Kyle Hostetter" userId="627006032aa12847" providerId="LiveId" clId="{A7E7E56E-A14E-416C-9666-3BA9A7D978D9}" dt="2023-04-13T22:21:22.931" v="2051" actId="26606"/>
          <ac:spMkLst>
            <pc:docMk/>
            <pc:sldMk cId="4245530035" sldId="269"/>
            <ac:spMk id="169" creationId="{A697FC50-79E9-41B9-87A4-6613E987B326}"/>
          </ac:spMkLst>
        </pc:spChg>
        <pc:spChg chg="add del">
          <ac:chgData name="Kyle Hostetter" userId="627006032aa12847" providerId="LiveId" clId="{A7E7E56E-A14E-416C-9666-3BA9A7D978D9}" dt="2023-04-13T22:21:36.765" v="2055" actId="26606"/>
          <ac:spMkLst>
            <pc:docMk/>
            <pc:sldMk cId="4245530035" sldId="269"/>
            <ac:spMk id="174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1:36.765" v="2055" actId="26606"/>
          <ac:spMkLst>
            <pc:docMk/>
            <pc:sldMk cId="4245530035" sldId="269"/>
            <ac:spMk id="175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1:36.765" v="2055" actId="26606"/>
          <ac:spMkLst>
            <pc:docMk/>
            <pc:sldMk cId="4245530035" sldId="269"/>
            <ac:spMk id="176" creationId="{533FF7DD-D2FA-46C8-9787-A6952E98A3AB}"/>
          </ac:spMkLst>
        </pc:spChg>
        <pc:spChg chg="add del">
          <ac:chgData name="Kyle Hostetter" userId="627006032aa12847" providerId="LiveId" clId="{A7E7E56E-A14E-416C-9666-3BA9A7D978D9}" dt="2023-04-13T22:21:36.765" v="2055" actId="26606"/>
          <ac:spMkLst>
            <pc:docMk/>
            <pc:sldMk cId="4245530035" sldId="269"/>
            <ac:spMk id="178" creationId="{689DAA74-CAD5-45BD-BA32-B0C7B64916ED}"/>
          </ac:spMkLst>
        </pc:spChg>
        <pc:spChg chg="add del">
          <ac:chgData name="Kyle Hostetter" userId="627006032aa12847" providerId="LiveId" clId="{A7E7E56E-A14E-416C-9666-3BA9A7D978D9}" dt="2023-04-13T22:21:36.765" v="2055" actId="26606"/>
          <ac:spMkLst>
            <pc:docMk/>
            <pc:sldMk cId="4245530035" sldId="269"/>
            <ac:spMk id="180" creationId="{1B027622-B281-4F07-A9C1-98988A69C981}"/>
          </ac:spMkLst>
        </pc:spChg>
        <pc:spChg chg="add del">
          <ac:chgData name="Kyle Hostetter" userId="627006032aa12847" providerId="LiveId" clId="{A7E7E56E-A14E-416C-9666-3BA9A7D978D9}" dt="2023-04-13T22:21:36.765" v="2055" actId="26606"/>
          <ac:spMkLst>
            <pc:docMk/>
            <pc:sldMk cId="4245530035" sldId="269"/>
            <ac:spMk id="181" creationId="{1FB09352-F9E7-4EC8-B376-EE4A13B7E2EF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192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194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196" creationId="{4EF2B093-EE03-4513-9CC1-3FED134DB86C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202" creationId="{ACA8B7CD-4C32-4DF2-B96E-2B432707C755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204" creationId="{0E5F4282-D045-4B94-88BF-ABB9DC2249E9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206" creationId="{589B80DF-5D27-45E5-B4BC-AF179FC03CE5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208" creationId="{6428145A-0D28-4D99-ADCE-27370688DE66}"/>
          </ac:spMkLst>
        </pc:spChg>
        <pc:spChg chg="add del">
          <ac:chgData name="Kyle Hostetter" userId="627006032aa12847" providerId="LiveId" clId="{A7E7E56E-A14E-416C-9666-3BA9A7D978D9}" dt="2023-04-13T22:21:36.746" v="2054" actId="26606"/>
          <ac:spMkLst>
            <pc:docMk/>
            <pc:sldMk cId="4245530035" sldId="269"/>
            <ac:spMk id="210" creationId="{E01DAC29-F89D-4AA8-87C4-DBC8B397BDA1}"/>
          </ac:spMkLst>
        </pc:spChg>
        <pc:spChg chg="add del">
          <ac:chgData name="Kyle Hostetter" userId="627006032aa12847" providerId="LiveId" clId="{A7E7E56E-A14E-416C-9666-3BA9A7D978D9}" dt="2023-04-13T22:22:32.411" v="2075" actId="26606"/>
          <ac:spMkLst>
            <pc:docMk/>
            <pc:sldMk cId="4245530035" sldId="269"/>
            <ac:spMk id="215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2:32.411" v="2075" actId="26606"/>
          <ac:spMkLst>
            <pc:docMk/>
            <pc:sldMk cId="4245530035" sldId="269"/>
            <ac:spMk id="216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2:32.411" v="2075" actId="26606"/>
          <ac:spMkLst>
            <pc:docMk/>
            <pc:sldMk cId="4245530035" sldId="269"/>
            <ac:spMk id="217" creationId="{57664F60-417B-4B80-8BC8-6321A5365C0F}"/>
          </ac:spMkLst>
        </pc:spChg>
        <pc:spChg chg="add del">
          <ac:chgData name="Kyle Hostetter" userId="627006032aa12847" providerId="LiveId" clId="{A7E7E56E-A14E-416C-9666-3BA9A7D978D9}" dt="2023-04-13T22:22:32.411" v="2075" actId="26606"/>
          <ac:spMkLst>
            <pc:docMk/>
            <pc:sldMk cId="4245530035" sldId="269"/>
            <ac:spMk id="219" creationId="{C6561EBC-34A7-40EB-B060-B2951E169F37}"/>
          </ac:spMkLst>
        </pc:spChg>
        <pc:spChg chg="add del">
          <ac:chgData name="Kyle Hostetter" userId="627006032aa12847" providerId="LiveId" clId="{A7E7E56E-A14E-416C-9666-3BA9A7D978D9}" dt="2023-04-13T22:22:32.381" v="2074" actId="26606"/>
          <ac:spMkLst>
            <pc:docMk/>
            <pc:sldMk cId="4245530035" sldId="269"/>
            <ac:spMk id="230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22:32.381" v="2074" actId="26606"/>
          <ac:spMkLst>
            <pc:docMk/>
            <pc:sldMk cId="4245530035" sldId="269"/>
            <ac:spMk id="232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22:32.381" v="2074" actId="26606"/>
          <ac:spMkLst>
            <pc:docMk/>
            <pc:sldMk cId="4245530035" sldId="269"/>
            <ac:spMk id="234" creationId="{86B5BE23-43BC-4102-A20C-F4ACF61B9683}"/>
          </ac:spMkLst>
        </pc:spChg>
        <pc:spChg chg="add del">
          <ac:chgData name="Kyle Hostetter" userId="627006032aa12847" providerId="LiveId" clId="{A7E7E56E-A14E-416C-9666-3BA9A7D978D9}" dt="2023-04-13T22:22:32.381" v="2074" actId="26606"/>
          <ac:spMkLst>
            <pc:docMk/>
            <pc:sldMk cId="4245530035" sldId="269"/>
            <ac:spMk id="238" creationId="{BC74B2E0-C1FD-4AD7-A14C-28341D0D8977}"/>
          </ac:spMkLst>
        </pc:spChg>
        <pc:spChg chg="add del">
          <ac:chgData name="Kyle Hostetter" userId="627006032aa12847" providerId="LiveId" clId="{A7E7E56E-A14E-416C-9666-3BA9A7D978D9}" dt="2023-04-13T22:22:32.381" v="2074" actId="26606"/>
          <ac:spMkLst>
            <pc:docMk/>
            <pc:sldMk cId="4245530035" sldId="269"/>
            <ac:spMk id="242" creationId="{2933D720-9FAE-440B-82CD-48ED809705ED}"/>
          </ac:spMkLst>
        </pc:spChg>
        <pc:spChg chg="add del">
          <ac:chgData name="Kyle Hostetter" userId="627006032aa12847" providerId="LiveId" clId="{A7E7E56E-A14E-416C-9666-3BA9A7D978D9}" dt="2023-04-13T22:22:32.381" v="2074" actId="26606"/>
          <ac:spMkLst>
            <pc:docMk/>
            <pc:sldMk cId="4245530035" sldId="269"/>
            <ac:spMk id="244" creationId="{EF695075-78BE-4317-9CC5-B2ADC2D99DE9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46" creationId="{6428145A-0D28-4D99-ADCE-27370688DE66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48" creationId="{E01DAC29-F89D-4AA8-87C4-DBC8B397BDA1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51" creationId="{3717E301-9A1C-441F-BCE3-A7978A1C31F2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52" creationId="{4C92FBE1-7876-42B4-BB11-46FF68221E5C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53" creationId="{4EF2B093-EE03-4513-9CC1-3FED134DB86C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56" creationId="{ACA8B7CD-4C32-4DF2-B96E-2B432707C755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57" creationId="{0E5F4282-D045-4B94-88BF-ABB9DC2249E9}"/>
          </ac:spMkLst>
        </pc:spChg>
        <pc:spChg chg="add del">
          <ac:chgData name="Kyle Hostetter" userId="627006032aa12847" providerId="LiveId" clId="{A7E7E56E-A14E-416C-9666-3BA9A7D978D9}" dt="2023-04-13T22:30:10.912" v="2299" actId="26606"/>
          <ac:spMkLst>
            <pc:docMk/>
            <pc:sldMk cId="4245530035" sldId="269"/>
            <ac:spMk id="258" creationId="{589B80DF-5D27-45E5-B4BC-AF179FC03CE5}"/>
          </ac:spMkLst>
        </pc:spChg>
        <pc:spChg chg="add del">
          <ac:chgData name="Kyle Hostetter" userId="627006032aa12847" providerId="LiveId" clId="{A7E7E56E-A14E-416C-9666-3BA9A7D978D9}" dt="2023-04-13T22:30:10.142" v="2296" actId="26606"/>
          <ac:spMkLst>
            <pc:docMk/>
            <pc:sldMk cId="4245530035" sldId="269"/>
            <ac:spMk id="269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30:10.142" v="2296" actId="26606"/>
          <ac:spMkLst>
            <pc:docMk/>
            <pc:sldMk cId="4245530035" sldId="269"/>
            <ac:spMk id="271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30:10.142" v="2296" actId="26606"/>
          <ac:spMkLst>
            <pc:docMk/>
            <pc:sldMk cId="4245530035" sldId="269"/>
            <ac:spMk id="273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30:10.142" v="2296" actId="26606"/>
          <ac:spMkLst>
            <pc:docMk/>
            <pc:sldMk cId="4245530035" sldId="269"/>
            <ac:spMk id="277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30:10.142" v="2296" actId="26606"/>
          <ac:spMkLst>
            <pc:docMk/>
            <pc:sldMk cId="4245530035" sldId="269"/>
            <ac:spMk id="281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30:10.142" v="2296" actId="26606"/>
          <ac:spMkLst>
            <pc:docMk/>
            <pc:sldMk cId="4245530035" sldId="269"/>
            <ac:spMk id="283" creationId="{BCA6CE34-D453-447B-B13A-EC9A96D9E594}"/>
          </ac:spMkLst>
        </pc:spChg>
        <pc:spChg chg="add del">
          <ac:chgData name="Kyle Hostetter" userId="627006032aa12847" providerId="LiveId" clId="{A7E7E56E-A14E-416C-9666-3BA9A7D978D9}" dt="2023-04-13T22:30:10.884" v="2298" actId="26606"/>
          <ac:spMkLst>
            <pc:docMk/>
            <pc:sldMk cId="4245530035" sldId="269"/>
            <ac:spMk id="288" creationId="{2001B4CE-DF79-4F9D-8ED5-A8AF7FC7A489}"/>
          </ac:spMkLst>
        </pc:spChg>
        <pc:spChg chg="add del">
          <ac:chgData name="Kyle Hostetter" userId="627006032aa12847" providerId="LiveId" clId="{A7E7E56E-A14E-416C-9666-3BA9A7D978D9}" dt="2023-04-13T22:30:10.884" v="2298" actId="26606"/>
          <ac:spMkLst>
            <pc:docMk/>
            <pc:sldMk cId="4245530035" sldId="269"/>
            <ac:spMk id="289" creationId="{6D1B22DD-9D42-447D-8986-CBC33EF250FD}"/>
          </ac:spMkLst>
        </pc:spChg>
        <pc:spChg chg="add del">
          <ac:chgData name="Kyle Hostetter" userId="627006032aa12847" providerId="LiveId" clId="{A7E7E56E-A14E-416C-9666-3BA9A7D978D9}" dt="2023-04-13T22:30:10.884" v="2298" actId="26606"/>
          <ac:spMkLst>
            <pc:docMk/>
            <pc:sldMk cId="4245530035" sldId="269"/>
            <ac:spMk id="292" creationId="{0830885C-51F5-418F-A00B-3A6A62464966}"/>
          </ac:spMkLst>
        </pc:spChg>
        <pc:spChg chg="add del">
          <ac:chgData name="Kyle Hostetter" userId="627006032aa12847" providerId="LiveId" clId="{A7E7E56E-A14E-416C-9666-3BA9A7D978D9}" dt="2023-04-13T22:30:10.884" v="2298" actId="26606"/>
          <ac:spMkLst>
            <pc:docMk/>
            <pc:sldMk cId="4245530035" sldId="269"/>
            <ac:spMk id="294" creationId="{FFA8A7F1-45AD-4152-A6F8-F8F8DFCDA61D}"/>
          </ac:spMkLst>
        </pc:spChg>
        <pc:spChg chg="add del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299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00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01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03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05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06" creationId="{BCA6CE34-D453-447B-B13A-EC9A96D9E594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17" creationId="{E231163E-FAB9-41B6-A305-64857CFC1B75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19" creationId="{D6572995-9997-4BF8-A992-BC8ECB762CCB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21" creationId="{EAB26C5E-8FF3-4679-B4DF-8B646646F907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27" creationId="{E3B86EAE-8310-46C2-897E-12342537FCDD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29" creationId="{F00CC86D-BD60-45DC-90F6-6251A979076E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31" creationId="{EFA1DB9B-6579-4AB7-B90A-2F963634E666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33" creationId="{A1B0BA4C-F454-42D2-87ED-466CA793BCA9}"/>
          </ac:spMkLst>
        </pc:spChg>
        <pc:spChg chg="add">
          <ac:chgData name="Kyle Hostetter" userId="627006032aa12847" providerId="LiveId" clId="{A7E7E56E-A14E-416C-9666-3BA9A7D978D9}" dt="2023-04-13T22:31:30.610" v="2310" actId="26606"/>
          <ac:spMkLst>
            <pc:docMk/>
            <pc:sldMk cId="4245530035" sldId="269"/>
            <ac:spMk id="335" creationId="{CC2C5A0D-55A8-4652-BF2E-AC6057212650}"/>
          </ac:spMkLst>
        </pc:spChg>
        <pc:grpChg chg="add del">
          <ac:chgData name="Kyle Hostetter" userId="627006032aa12847" providerId="LiveId" clId="{A7E7E56E-A14E-416C-9666-3BA9A7D978D9}" dt="2023-04-13T22:03:57.075" v="1910" actId="26606"/>
          <ac:grpSpMkLst>
            <pc:docMk/>
            <pc:sldMk cId="4245530035" sldId="269"/>
            <ac:grpSpMk id="62" creationId="{4C7E708D-45DA-4CB6-811B-A0C9DB917D27}"/>
          </ac:grpSpMkLst>
        </pc:grpChg>
        <pc:grpChg chg="add del">
          <ac:chgData name="Kyle Hostetter" userId="627006032aa12847" providerId="LiveId" clId="{A7E7E56E-A14E-416C-9666-3BA9A7D978D9}" dt="2023-04-13T22:21:20.813" v="2049" actId="26606"/>
          <ac:grpSpMkLst>
            <pc:docMk/>
            <pc:sldMk cId="4245530035" sldId="269"/>
            <ac:grpSpMk id="156" creationId="{E44AD07A-A369-48B1-9476-EF07FAA53E61}"/>
          </ac:grpSpMkLst>
        </pc:grpChg>
        <pc:grpChg chg="add del">
          <ac:chgData name="Kyle Hostetter" userId="627006032aa12847" providerId="LiveId" clId="{A7E7E56E-A14E-416C-9666-3BA9A7D978D9}" dt="2023-04-13T22:30:10.884" v="2298" actId="26606"/>
          <ac:grpSpMkLst>
            <pc:docMk/>
            <pc:sldMk cId="4245530035" sldId="269"/>
            <ac:grpSpMk id="290" creationId="{C0FE38C7-02C1-4F3A-8E18-9A5969EAD25A}"/>
          </ac:grpSpMkLst>
        </pc:grpChg>
        <pc:picChg chg="add del mod">
          <ac:chgData name="Kyle Hostetter" userId="627006032aa12847" providerId="LiveId" clId="{A7E7E56E-A14E-416C-9666-3BA9A7D978D9}" dt="2023-04-13T22:20:56.019" v="2039" actId="478"/>
          <ac:picMkLst>
            <pc:docMk/>
            <pc:sldMk cId="4245530035" sldId="269"/>
            <ac:picMk id="10" creationId="{C75704A7-D8CF-27E7-8B77-45BF4DB98627}"/>
          </ac:picMkLst>
        </pc:picChg>
        <pc:picChg chg="del mod ord">
          <ac:chgData name="Kyle Hostetter" userId="627006032aa12847" providerId="LiveId" clId="{A7E7E56E-A14E-416C-9666-3BA9A7D978D9}" dt="2023-04-13T22:20:24.278" v="2032" actId="478"/>
          <ac:picMkLst>
            <pc:docMk/>
            <pc:sldMk cId="4245530035" sldId="269"/>
            <ac:picMk id="11" creationId="{D252A26C-49A1-45BC-5217-15F9EAF43D6F}"/>
          </ac:picMkLst>
        </pc:picChg>
        <pc:picChg chg="del mod">
          <ac:chgData name="Kyle Hostetter" userId="627006032aa12847" providerId="LiveId" clId="{A7E7E56E-A14E-416C-9666-3BA9A7D978D9}" dt="2023-04-13T22:20:23.493" v="2031" actId="478"/>
          <ac:picMkLst>
            <pc:docMk/>
            <pc:sldMk cId="4245530035" sldId="269"/>
            <ac:picMk id="13" creationId="{FD67A578-45BA-6738-7A85-EA299C3A613C}"/>
          </ac:picMkLst>
        </pc:picChg>
        <pc:picChg chg="add del mod">
          <ac:chgData name="Kyle Hostetter" userId="627006032aa12847" providerId="LiveId" clId="{A7E7E56E-A14E-416C-9666-3BA9A7D978D9}" dt="2023-04-13T22:20:34.981" v="2035" actId="21"/>
          <ac:picMkLst>
            <pc:docMk/>
            <pc:sldMk cId="4245530035" sldId="269"/>
            <ac:picMk id="14" creationId="{84D48D30-1DAD-1A79-8E05-669C33E2DE5C}"/>
          </ac:picMkLst>
        </pc:picChg>
        <pc:picChg chg="add del">
          <ac:chgData name="Kyle Hostetter" userId="627006032aa12847" providerId="LiveId" clId="{A7E7E56E-A14E-416C-9666-3BA9A7D978D9}" dt="2023-04-13T22:04:17.903" v="1915" actId="26606"/>
          <ac:picMkLst>
            <pc:docMk/>
            <pc:sldMk cId="4245530035" sldId="269"/>
            <ac:picMk id="15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04:17.903" v="1915" actId="26606"/>
          <ac:picMkLst>
            <pc:docMk/>
            <pc:sldMk cId="4245530035" sldId="269"/>
            <ac:picMk id="16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04:17.903" v="1915" actId="26606"/>
          <ac:picMkLst>
            <pc:docMk/>
            <pc:sldMk cId="4245530035" sldId="269"/>
            <ac:picMk id="17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03:45.201" v="1904" actId="26606"/>
          <ac:picMkLst>
            <pc:docMk/>
            <pc:sldMk cId="4245530035" sldId="269"/>
            <ac:picMk id="18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03:45.201" v="1904" actId="26606"/>
          <ac:picMkLst>
            <pc:docMk/>
            <pc:sldMk cId="4245530035" sldId="269"/>
            <ac:picMk id="20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03:45.201" v="1904" actId="26606"/>
          <ac:picMkLst>
            <pc:docMk/>
            <pc:sldMk cId="4245530035" sldId="269"/>
            <ac:picMk id="22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04:17.903" v="1915" actId="26606"/>
          <ac:picMkLst>
            <pc:docMk/>
            <pc:sldMk cId="4245530035" sldId="269"/>
            <ac:picMk id="25" creationId="{6B3E0EB5-236F-4CF9-A4DE-18C67F5832F4}"/>
          </ac:picMkLst>
        </pc:picChg>
        <pc:picChg chg="add del">
          <ac:chgData name="Kyle Hostetter" userId="627006032aa12847" providerId="LiveId" clId="{A7E7E56E-A14E-416C-9666-3BA9A7D978D9}" dt="2023-04-13T22:04:17.903" v="1915" actId="26606"/>
          <ac:picMkLst>
            <pc:docMk/>
            <pc:sldMk cId="4245530035" sldId="269"/>
            <ac:picMk id="29" creationId="{FA07D031-EDFA-4306-A17D-646DC5B6CABB}"/>
          </ac:picMkLst>
        </pc:picChg>
        <pc:picChg chg="add del">
          <ac:chgData name="Kyle Hostetter" userId="627006032aa12847" providerId="LiveId" clId="{A7E7E56E-A14E-416C-9666-3BA9A7D978D9}" dt="2023-04-13T22:03:45.201" v="1904" actId="26606"/>
          <ac:picMkLst>
            <pc:docMk/>
            <pc:sldMk cId="4245530035" sldId="269"/>
            <ac:picMk id="30" creationId="{6B3E0EB5-236F-4CF9-A4DE-18C67F5832F4}"/>
          </ac:picMkLst>
        </pc:picChg>
        <pc:picChg chg="add del">
          <ac:chgData name="Kyle Hostetter" userId="627006032aa12847" providerId="LiveId" clId="{A7E7E56E-A14E-416C-9666-3BA9A7D978D9}" dt="2023-04-13T22:03:45.201" v="1904" actId="26606"/>
          <ac:picMkLst>
            <pc:docMk/>
            <pc:sldMk cId="4245530035" sldId="269"/>
            <ac:picMk id="34" creationId="{FA07D031-EDFA-4306-A17D-646DC5B6CABB}"/>
          </ac:picMkLst>
        </pc:picChg>
        <pc:picChg chg="add del">
          <ac:chgData name="Kyle Hostetter" userId="627006032aa12847" providerId="LiveId" clId="{A7E7E56E-A14E-416C-9666-3BA9A7D978D9}" dt="2023-04-13T22:08:32.067" v="1984" actId="26606"/>
          <ac:picMkLst>
            <pc:docMk/>
            <pc:sldMk cId="4245530035" sldId="269"/>
            <ac:picMk id="35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08:32.067" v="1984" actId="26606"/>
          <ac:picMkLst>
            <pc:docMk/>
            <pc:sldMk cId="4245530035" sldId="269"/>
            <ac:picMk id="37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08:32.067" v="1984" actId="26606"/>
          <ac:picMkLst>
            <pc:docMk/>
            <pc:sldMk cId="4245530035" sldId="269"/>
            <ac:picMk id="39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03:52.664" v="1906" actId="26606"/>
          <ac:picMkLst>
            <pc:docMk/>
            <pc:sldMk cId="4245530035" sldId="269"/>
            <ac:picMk id="40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03:52.664" v="1906" actId="26606"/>
          <ac:picMkLst>
            <pc:docMk/>
            <pc:sldMk cId="4245530035" sldId="269"/>
            <ac:picMk id="41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03:52.664" v="1906" actId="26606"/>
          <ac:picMkLst>
            <pc:docMk/>
            <pc:sldMk cId="4245530035" sldId="269"/>
            <ac:picMk id="42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03:52.664" v="1906" actId="26606"/>
          <ac:picMkLst>
            <pc:docMk/>
            <pc:sldMk cId="4245530035" sldId="269"/>
            <ac:picMk id="46" creationId="{1986E210-5062-43D6-B1B6-6E9E17E607A3}"/>
          </ac:picMkLst>
        </pc:picChg>
        <pc:picChg chg="add del">
          <ac:chgData name="Kyle Hostetter" userId="627006032aa12847" providerId="LiveId" clId="{A7E7E56E-A14E-416C-9666-3BA9A7D978D9}" dt="2023-04-13T22:03:55.420" v="1908" actId="26606"/>
          <ac:picMkLst>
            <pc:docMk/>
            <pc:sldMk cId="4245530035" sldId="269"/>
            <ac:picMk id="49" creationId="{0E93D5FC-63A0-47A4-A8C7-365881F64539}"/>
          </ac:picMkLst>
        </pc:picChg>
        <pc:picChg chg="add del">
          <ac:chgData name="Kyle Hostetter" userId="627006032aa12847" providerId="LiveId" clId="{A7E7E56E-A14E-416C-9666-3BA9A7D978D9}" dt="2023-04-13T22:03:55.420" v="1908" actId="26606"/>
          <ac:picMkLst>
            <pc:docMk/>
            <pc:sldMk cId="4245530035" sldId="269"/>
            <ac:picMk id="50" creationId="{AEC8E9B6-3D7A-4F5B-9DEC-7C109D10F85D}"/>
          </ac:picMkLst>
        </pc:picChg>
        <pc:picChg chg="add del">
          <ac:chgData name="Kyle Hostetter" userId="627006032aa12847" providerId="LiveId" clId="{A7E7E56E-A14E-416C-9666-3BA9A7D978D9}" dt="2023-04-13T22:03:55.420" v="1908" actId="26606"/>
          <ac:picMkLst>
            <pc:docMk/>
            <pc:sldMk cId="4245530035" sldId="269"/>
            <ac:picMk id="51" creationId="{B46DE350-A6F7-48F8-BC26-39BE38D1DBFB}"/>
          </ac:picMkLst>
        </pc:picChg>
        <pc:picChg chg="add del">
          <ac:chgData name="Kyle Hostetter" userId="627006032aa12847" providerId="LiveId" clId="{A7E7E56E-A14E-416C-9666-3BA9A7D978D9}" dt="2023-04-13T22:03:55.420" v="1908" actId="26606"/>
          <ac:picMkLst>
            <pc:docMk/>
            <pc:sldMk cId="4245530035" sldId="269"/>
            <ac:picMk id="54" creationId="{AC54A749-0E2B-4E64-AFE3-648F94FE230C}"/>
          </ac:picMkLst>
        </pc:picChg>
        <pc:picChg chg="add del">
          <ac:chgData name="Kyle Hostetter" userId="627006032aa12847" providerId="LiveId" clId="{A7E7E56E-A14E-416C-9666-3BA9A7D978D9}" dt="2023-04-13T22:03:57.075" v="1910" actId="26606"/>
          <ac:picMkLst>
            <pc:docMk/>
            <pc:sldMk cId="4245530035" sldId="269"/>
            <ac:picMk id="57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03:57.075" v="1910" actId="26606"/>
          <ac:picMkLst>
            <pc:docMk/>
            <pc:sldMk cId="4245530035" sldId="269"/>
            <ac:picMk id="58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03:57.075" v="1910" actId="26606"/>
          <ac:picMkLst>
            <pc:docMk/>
            <pc:sldMk cId="4245530035" sldId="269"/>
            <ac:picMk id="59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08:32.067" v="1984" actId="26606"/>
          <ac:picMkLst>
            <pc:docMk/>
            <pc:sldMk cId="4245530035" sldId="269"/>
            <ac:picMk id="68" creationId="{570CB42E-9381-4467-808D-9C9C9B347B64}"/>
          </ac:picMkLst>
        </pc:picChg>
        <pc:picChg chg="add del">
          <ac:chgData name="Kyle Hostetter" userId="627006032aa12847" providerId="LiveId" clId="{A7E7E56E-A14E-416C-9666-3BA9A7D978D9}" dt="2023-04-13T22:08:32.067" v="1984" actId="26606"/>
          <ac:picMkLst>
            <pc:docMk/>
            <pc:sldMk cId="4245530035" sldId="269"/>
            <ac:picMk id="69" creationId="{797E5EB0-850D-4E1E-B5E1-15BDE5953C34}"/>
          </ac:picMkLst>
        </pc:picChg>
        <pc:picChg chg="add mod or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76" creationId="{BF7F1112-9BAD-B232-0CF2-4E0BF7636880}"/>
          </ac:picMkLst>
        </pc:picChg>
        <pc:picChg chg="add mod or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78" creationId="{7A14B4AA-CC67-C3EC-A617-B37D3D80C6CA}"/>
          </ac:picMkLst>
        </pc:picChg>
        <pc:picChg chg="add del">
          <ac:chgData name="Kyle Hostetter" userId="627006032aa12847" providerId="LiveId" clId="{A7E7E56E-A14E-416C-9666-3BA9A7D978D9}" dt="2023-04-13T22:21:22.960" v="2052" actId="26606"/>
          <ac:picMkLst>
            <pc:docMk/>
            <pc:sldMk cId="4245530035" sldId="269"/>
            <ac:picMk id="79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1:22.960" v="2052" actId="26606"/>
          <ac:picMkLst>
            <pc:docMk/>
            <pc:sldMk cId="4245530035" sldId="269"/>
            <ac:picMk id="81" creationId="{785DE991-651A-4067-9345-354591453204}"/>
          </ac:picMkLst>
        </pc:picChg>
        <pc:picChg chg="add mod or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82" creationId="{B1A282AA-D54B-3592-935B-6FD054A3A1E3}"/>
          </ac:picMkLst>
        </pc:picChg>
        <pc:picChg chg="add del">
          <ac:chgData name="Kyle Hostetter" userId="627006032aa12847" providerId="LiveId" clId="{A7E7E56E-A14E-416C-9666-3BA9A7D978D9}" dt="2023-04-13T22:21:22.960" v="2052" actId="26606"/>
          <ac:picMkLst>
            <pc:docMk/>
            <pc:sldMk cId="4245530035" sldId="269"/>
            <ac:picMk id="83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1:22.960" v="2052" actId="26606"/>
          <ac:picMkLst>
            <pc:docMk/>
            <pc:sldMk cId="4245530035" sldId="269"/>
            <ac:picMk id="91" creationId="{6B3E0EB5-236F-4CF9-A4DE-18C67F5832F4}"/>
          </ac:picMkLst>
        </pc:picChg>
        <pc:picChg chg="add del">
          <ac:chgData name="Kyle Hostetter" userId="627006032aa12847" providerId="LiveId" clId="{A7E7E56E-A14E-416C-9666-3BA9A7D978D9}" dt="2023-04-13T22:21:22.960" v="2052" actId="26606"/>
          <ac:picMkLst>
            <pc:docMk/>
            <pc:sldMk cId="4245530035" sldId="269"/>
            <ac:picMk id="95" creationId="{FA07D031-EDFA-4306-A17D-646DC5B6CABB}"/>
          </ac:picMkLst>
        </pc:picChg>
        <pc:picChg chg="add del">
          <ac:chgData name="Kyle Hostetter" userId="627006032aa12847" providerId="LiveId" clId="{A7E7E56E-A14E-416C-9666-3BA9A7D978D9}" dt="2023-04-13T22:21:13.321" v="2043" actId="26606"/>
          <ac:picMkLst>
            <pc:docMk/>
            <pc:sldMk cId="4245530035" sldId="269"/>
            <ac:picMk id="104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1:13.321" v="2043" actId="26606"/>
          <ac:picMkLst>
            <pc:docMk/>
            <pc:sldMk cId="4245530035" sldId="269"/>
            <ac:picMk id="106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1:13.321" v="2043" actId="26606"/>
          <ac:picMkLst>
            <pc:docMk/>
            <pc:sldMk cId="4245530035" sldId="269"/>
            <ac:picMk id="108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1:13.321" v="2043" actId="26606"/>
          <ac:picMkLst>
            <pc:docMk/>
            <pc:sldMk cId="4245530035" sldId="269"/>
            <ac:picMk id="116" creationId="{CEBFA857-F019-4043-8918-992AED80C81C}"/>
          </ac:picMkLst>
        </pc:picChg>
        <pc:picChg chg="add del">
          <ac:chgData name="Kyle Hostetter" userId="627006032aa12847" providerId="LiveId" clId="{A7E7E56E-A14E-416C-9666-3BA9A7D978D9}" dt="2023-04-13T22:21:16.135" v="2045" actId="26606"/>
          <ac:picMkLst>
            <pc:docMk/>
            <pc:sldMk cId="4245530035" sldId="269"/>
            <ac:picMk id="128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1:16.135" v="2045" actId="26606"/>
          <ac:picMkLst>
            <pc:docMk/>
            <pc:sldMk cId="4245530035" sldId="269"/>
            <ac:picMk id="129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1:16.135" v="2045" actId="26606"/>
          <ac:picMkLst>
            <pc:docMk/>
            <pc:sldMk cId="4245530035" sldId="269"/>
            <ac:picMk id="130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1:16.135" v="2045" actId="26606"/>
          <ac:picMkLst>
            <pc:docMk/>
            <pc:sldMk cId="4245530035" sldId="269"/>
            <ac:picMk id="134" creationId="{1986E210-5062-43D6-B1B6-6E9E17E607A3}"/>
          </ac:picMkLst>
        </pc:picChg>
        <pc:picChg chg="add del">
          <ac:chgData name="Kyle Hostetter" userId="627006032aa12847" providerId="LiveId" clId="{A7E7E56E-A14E-416C-9666-3BA9A7D978D9}" dt="2023-04-13T22:21:18.353" v="2047" actId="26606"/>
          <ac:picMkLst>
            <pc:docMk/>
            <pc:sldMk cId="4245530035" sldId="269"/>
            <ac:picMk id="137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1:18.353" v="2047" actId="26606"/>
          <ac:picMkLst>
            <pc:docMk/>
            <pc:sldMk cId="4245530035" sldId="269"/>
            <ac:picMk id="138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1:18.353" v="2047" actId="26606"/>
          <ac:picMkLst>
            <pc:docMk/>
            <pc:sldMk cId="4245530035" sldId="269"/>
            <ac:picMk id="139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1:18.353" v="2047" actId="26606"/>
          <ac:picMkLst>
            <pc:docMk/>
            <pc:sldMk cId="4245530035" sldId="269"/>
            <ac:picMk id="143" creationId="{570CB42E-9381-4467-808D-9C9C9B347B64}"/>
          </ac:picMkLst>
        </pc:picChg>
        <pc:picChg chg="add del">
          <ac:chgData name="Kyle Hostetter" userId="627006032aa12847" providerId="LiveId" clId="{A7E7E56E-A14E-416C-9666-3BA9A7D978D9}" dt="2023-04-13T22:21:18.353" v="2047" actId="26606"/>
          <ac:picMkLst>
            <pc:docMk/>
            <pc:sldMk cId="4245530035" sldId="269"/>
            <ac:picMk id="144" creationId="{797E5EB0-850D-4E1E-B5E1-15BDE5953C34}"/>
          </ac:picMkLst>
        </pc:picChg>
        <pc:picChg chg="add del">
          <ac:chgData name="Kyle Hostetter" userId="627006032aa12847" providerId="LiveId" clId="{A7E7E56E-A14E-416C-9666-3BA9A7D978D9}" dt="2023-04-13T22:21:20.813" v="2049" actId="26606"/>
          <ac:picMkLst>
            <pc:docMk/>
            <pc:sldMk cId="4245530035" sldId="269"/>
            <ac:picMk id="151" creationId="{0E93D5FC-63A0-47A4-A8C7-365881F64539}"/>
          </ac:picMkLst>
        </pc:picChg>
        <pc:picChg chg="add del">
          <ac:chgData name="Kyle Hostetter" userId="627006032aa12847" providerId="LiveId" clId="{A7E7E56E-A14E-416C-9666-3BA9A7D978D9}" dt="2023-04-13T22:21:20.813" v="2049" actId="26606"/>
          <ac:picMkLst>
            <pc:docMk/>
            <pc:sldMk cId="4245530035" sldId="269"/>
            <ac:picMk id="152" creationId="{AEC8E9B6-3D7A-4F5B-9DEC-7C109D10F85D}"/>
          </ac:picMkLst>
        </pc:picChg>
        <pc:picChg chg="add del">
          <ac:chgData name="Kyle Hostetter" userId="627006032aa12847" providerId="LiveId" clId="{A7E7E56E-A14E-416C-9666-3BA9A7D978D9}" dt="2023-04-13T22:21:20.813" v="2049" actId="26606"/>
          <ac:picMkLst>
            <pc:docMk/>
            <pc:sldMk cId="4245530035" sldId="269"/>
            <ac:picMk id="153" creationId="{B46DE350-A6F7-48F8-BC26-39BE38D1DBFB}"/>
          </ac:picMkLst>
        </pc:picChg>
        <pc:picChg chg="add del">
          <ac:chgData name="Kyle Hostetter" userId="627006032aa12847" providerId="LiveId" clId="{A7E7E56E-A14E-416C-9666-3BA9A7D978D9}" dt="2023-04-13T22:21:22.931" v="2051" actId="26606"/>
          <ac:picMkLst>
            <pc:docMk/>
            <pc:sldMk cId="4245530035" sldId="269"/>
            <ac:picMk id="163" creationId="{0E93D5FC-63A0-47A4-A8C7-365881F64539}"/>
          </ac:picMkLst>
        </pc:picChg>
        <pc:picChg chg="add del">
          <ac:chgData name="Kyle Hostetter" userId="627006032aa12847" providerId="LiveId" clId="{A7E7E56E-A14E-416C-9666-3BA9A7D978D9}" dt="2023-04-13T22:21:22.931" v="2051" actId="26606"/>
          <ac:picMkLst>
            <pc:docMk/>
            <pc:sldMk cId="4245530035" sldId="269"/>
            <ac:picMk id="164" creationId="{AEC8E9B6-3D7A-4F5B-9DEC-7C109D10F85D}"/>
          </ac:picMkLst>
        </pc:picChg>
        <pc:picChg chg="add del">
          <ac:chgData name="Kyle Hostetter" userId="627006032aa12847" providerId="LiveId" clId="{A7E7E56E-A14E-416C-9666-3BA9A7D978D9}" dt="2023-04-13T22:21:22.931" v="2051" actId="26606"/>
          <ac:picMkLst>
            <pc:docMk/>
            <pc:sldMk cId="4245530035" sldId="269"/>
            <ac:picMk id="165" creationId="{B46DE350-A6F7-48F8-BC26-39BE38D1DBFB}"/>
          </ac:picMkLst>
        </pc:picChg>
        <pc:picChg chg="add del">
          <ac:chgData name="Kyle Hostetter" userId="627006032aa12847" providerId="LiveId" clId="{A7E7E56E-A14E-416C-9666-3BA9A7D978D9}" dt="2023-04-13T22:21:22.931" v="2051" actId="26606"/>
          <ac:picMkLst>
            <pc:docMk/>
            <pc:sldMk cId="4245530035" sldId="269"/>
            <ac:picMk id="168" creationId="{FE42D9E8-20EA-4334-B5B0-503A0ACB31AB}"/>
          </ac:picMkLst>
        </pc:picChg>
        <pc:picChg chg="add del">
          <ac:chgData name="Kyle Hostetter" userId="627006032aa12847" providerId="LiveId" clId="{A7E7E56E-A14E-416C-9666-3BA9A7D978D9}" dt="2023-04-13T22:21:36.765" v="2055" actId="26606"/>
          <ac:picMkLst>
            <pc:docMk/>
            <pc:sldMk cId="4245530035" sldId="269"/>
            <ac:picMk id="171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1:36.765" v="2055" actId="26606"/>
          <ac:picMkLst>
            <pc:docMk/>
            <pc:sldMk cId="4245530035" sldId="269"/>
            <ac:picMk id="172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1:36.765" v="2055" actId="26606"/>
          <ac:picMkLst>
            <pc:docMk/>
            <pc:sldMk cId="4245530035" sldId="269"/>
            <ac:picMk id="173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1:36.765" v="2055" actId="26606"/>
          <ac:picMkLst>
            <pc:docMk/>
            <pc:sldMk cId="4245530035" sldId="269"/>
            <ac:picMk id="177" creationId="{35C36830-A033-4A06-A25D-A600188CA807}"/>
          </ac:picMkLst>
        </pc:picChg>
        <pc:picChg chg="add del">
          <ac:chgData name="Kyle Hostetter" userId="627006032aa12847" providerId="LiveId" clId="{A7E7E56E-A14E-416C-9666-3BA9A7D978D9}" dt="2023-04-13T22:21:36.765" v="2055" actId="26606"/>
          <ac:picMkLst>
            <pc:docMk/>
            <pc:sldMk cId="4245530035" sldId="269"/>
            <ac:picMk id="179" creationId="{F48975C2-BBC3-402B-A091-9D2FA45F253B}"/>
          </ac:picMkLst>
        </pc:picChg>
        <pc:picChg chg="add del">
          <ac:chgData name="Kyle Hostetter" userId="627006032aa12847" providerId="LiveId" clId="{A7E7E56E-A14E-416C-9666-3BA9A7D978D9}" dt="2023-04-13T22:21:36.746" v="2054" actId="26606"/>
          <ac:picMkLst>
            <pc:docMk/>
            <pc:sldMk cId="4245530035" sldId="269"/>
            <ac:picMk id="186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1:36.746" v="2054" actId="26606"/>
          <ac:picMkLst>
            <pc:docMk/>
            <pc:sldMk cId="4245530035" sldId="269"/>
            <ac:picMk id="188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1:36.746" v="2054" actId="26606"/>
          <ac:picMkLst>
            <pc:docMk/>
            <pc:sldMk cId="4245530035" sldId="269"/>
            <ac:picMk id="190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1:36.746" v="2054" actId="26606"/>
          <ac:picMkLst>
            <pc:docMk/>
            <pc:sldMk cId="4245530035" sldId="269"/>
            <ac:picMk id="198" creationId="{570CB42E-9381-4467-808D-9C9C9B347B64}"/>
          </ac:picMkLst>
        </pc:picChg>
        <pc:picChg chg="add del">
          <ac:chgData name="Kyle Hostetter" userId="627006032aa12847" providerId="LiveId" clId="{A7E7E56E-A14E-416C-9666-3BA9A7D978D9}" dt="2023-04-13T22:21:36.746" v="2054" actId="26606"/>
          <ac:picMkLst>
            <pc:docMk/>
            <pc:sldMk cId="4245530035" sldId="269"/>
            <ac:picMk id="200" creationId="{797E5EB0-850D-4E1E-B5E1-15BDE5953C34}"/>
          </ac:picMkLst>
        </pc:picChg>
        <pc:picChg chg="add del">
          <ac:chgData name="Kyle Hostetter" userId="627006032aa12847" providerId="LiveId" clId="{A7E7E56E-A14E-416C-9666-3BA9A7D978D9}" dt="2023-04-13T22:22:32.411" v="2075" actId="26606"/>
          <ac:picMkLst>
            <pc:docMk/>
            <pc:sldMk cId="4245530035" sldId="269"/>
            <ac:picMk id="212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2:32.411" v="2075" actId="26606"/>
          <ac:picMkLst>
            <pc:docMk/>
            <pc:sldMk cId="4245530035" sldId="269"/>
            <ac:picMk id="213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2:32.411" v="2075" actId="26606"/>
          <ac:picMkLst>
            <pc:docMk/>
            <pc:sldMk cId="4245530035" sldId="269"/>
            <ac:picMk id="214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2:32.411" v="2075" actId="26606"/>
          <ac:picMkLst>
            <pc:docMk/>
            <pc:sldMk cId="4245530035" sldId="269"/>
            <ac:picMk id="218" creationId="{1986E210-5062-43D6-B1B6-6E9E17E607A3}"/>
          </ac:picMkLst>
        </pc:picChg>
        <pc:picChg chg="add del">
          <ac:chgData name="Kyle Hostetter" userId="627006032aa12847" providerId="LiveId" clId="{A7E7E56E-A14E-416C-9666-3BA9A7D978D9}" dt="2023-04-13T22:22:32.381" v="2074" actId="26606"/>
          <ac:picMkLst>
            <pc:docMk/>
            <pc:sldMk cId="4245530035" sldId="269"/>
            <ac:picMk id="224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22:32.381" v="2074" actId="26606"/>
          <ac:picMkLst>
            <pc:docMk/>
            <pc:sldMk cId="4245530035" sldId="269"/>
            <ac:picMk id="226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22:32.381" v="2074" actId="26606"/>
          <ac:picMkLst>
            <pc:docMk/>
            <pc:sldMk cId="4245530035" sldId="269"/>
            <ac:picMk id="228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22:32.381" v="2074" actId="26606"/>
          <ac:picMkLst>
            <pc:docMk/>
            <pc:sldMk cId="4245530035" sldId="269"/>
            <ac:picMk id="236" creationId="{6B3E0EB5-236F-4CF9-A4DE-18C67F5832F4}"/>
          </ac:picMkLst>
        </pc:picChg>
        <pc:picChg chg="add del">
          <ac:chgData name="Kyle Hostetter" userId="627006032aa12847" providerId="LiveId" clId="{A7E7E56E-A14E-416C-9666-3BA9A7D978D9}" dt="2023-04-13T22:22:32.381" v="2074" actId="26606"/>
          <ac:picMkLst>
            <pc:docMk/>
            <pc:sldMk cId="4245530035" sldId="269"/>
            <ac:picMk id="240" creationId="{FA07D031-EDFA-4306-A17D-646DC5B6CABB}"/>
          </ac:picMkLst>
        </pc:picChg>
        <pc:picChg chg="add del">
          <ac:chgData name="Kyle Hostetter" userId="627006032aa12847" providerId="LiveId" clId="{A7E7E56E-A14E-416C-9666-3BA9A7D978D9}" dt="2023-04-13T22:30:10.912" v="2299" actId="26606"/>
          <ac:picMkLst>
            <pc:docMk/>
            <pc:sldMk cId="4245530035" sldId="269"/>
            <ac:picMk id="247" creationId="{01A3CA1B-1530-4046-A299-90F41FE7FBFA}"/>
          </ac:picMkLst>
        </pc:picChg>
        <pc:picChg chg="add del">
          <ac:chgData name="Kyle Hostetter" userId="627006032aa12847" providerId="LiveId" clId="{A7E7E56E-A14E-416C-9666-3BA9A7D978D9}" dt="2023-04-13T22:30:10.912" v="2299" actId="26606"/>
          <ac:picMkLst>
            <pc:docMk/>
            <pc:sldMk cId="4245530035" sldId="269"/>
            <ac:picMk id="249" creationId="{785DE991-651A-4067-9345-354591453204}"/>
          </ac:picMkLst>
        </pc:picChg>
        <pc:picChg chg="add del">
          <ac:chgData name="Kyle Hostetter" userId="627006032aa12847" providerId="LiveId" clId="{A7E7E56E-A14E-416C-9666-3BA9A7D978D9}" dt="2023-04-13T22:30:10.912" v="2299" actId="26606"/>
          <ac:picMkLst>
            <pc:docMk/>
            <pc:sldMk cId="4245530035" sldId="269"/>
            <ac:picMk id="250" creationId="{B1A7D09E-FC38-41AC-AD2B-A9DCCFCBE681}"/>
          </ac:picMkLst>
        </pc:picChg>
        <pc:picChg chg="add del">
          <ac:chgData name="Kyle Hostetter" userId="627006032aa12847" providerId="LiveId" clId="{A7E7E56E-A14E-416C-9666-3BA9A7D978D9}" dt="2023-04-13T22:30:10.912" v="2299" actId="26606"/>
          <ac:picMkLst>
            <pc:docMk/>
            <pc:sldMk cId="4245530035" sldId="269"/>
            <ac:picMk id="254" creationId="{570CB42E-9381-4467-808D-9C9C9B347B64}"/>
          </ac:picMkLst>
        </pc:picChg>
        <pc:picChg chg="add del">
          <ac:chgData name="Kyle Hostetter" userId="627006032aa12847" providerId="LiveId" clId="{A7E7E56E-A14E-416C-9666-3BA9A7D978D9}" dt="2023-04-13T22:30:10.912" v="2299" actId="26606"/>
          <ac:picMkLst>
            <pc:docMk/>
            <pc:sldMk cId="4245530035" sldId="269"/>
            <ac:picMk id="255" creationId="{797E5EB0-850D-4E1E-B5E1-15BDE5953C34}"/>
          </ac:picMkLst>
        </pc:picChg>
        <pc:picChg chg="add del">
          <ac:chgData name="Kyle Hostetter" userId="627006032aa12847" providerId="LiveId" clId="{A7E7E56E-A14E-416C-9666-3BA9A7D978D9}" dt="2023-04-13T22:30:10.142" v="2296" actId="26606"/>
          <ac:picMkLst>
            <pc:docMk/>
            <pc:sldMk cId="4245530035" sldId="269"/>
            <ac:picMk id="263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30:10.142" v="2296" actId="26606"/>
          <ac:picMkLst>
            <pc:docMk/>
            <pc:sldMk cId="4245530035" sldId="269"/>
            <ac:picMk id="265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30:10.142" v="2296" actId="26606"/>
          <ac:picMkLst>
            <pc:docMk/>
            <pc:sldMk cId="4245530035" sldId="269"/>
            <ac:picMk id="267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30:10.142" v="2296" actId="26606"/>
          <ac:picMkLst>
            <pc:docMk/>
            <pc:sldMk cId="4245530035" sldId="269"/>
            <ac:picMk id="275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30:10.142" v="2296" actId="26606"/>
          <ac:picMkLst>
            <pc:docMk/>
            <pc:sldMk cId="4245530035" sldId="269"/>
            <ac:picMk id="279" creationId="{94373A8D-C9CD-44F4-8B8D-FF23D69B9E8D}"/>
          </ac:picMkLst>
        </pc:picChg>
        <pc:picChg chg="add del">
          <ac:chgData name="Kyle Hostetter" userId="627006032aa12847" providerId="LiveId" clId="{A7E7E56E-A14E-416C-9666-3BA9A7D978D9}" dt="2023-04-13T22:30:10.884" v="2298" actId="26606"/>
          <ac:picMkLst>
            <pc:docMk/>
            <pc:sldMk cId="4245530035" sldId="269"/>
            <ac:picMk id="285" creationId="{DE641BE7-E53D-4EDB-86DC-A76FE7EB6820}"/>
          </ac:picMkLst>
        </pc:picChg>
        <pc:picChg chg="add del">
          <ac:chgData name="Kyle Hostetter" userId="627006032aa12847" providerId="LiveId" clId="{A7E7E56E-A14E-416C-9666-3BA9A7D978D9}" dt="2023-04-13T22:30:10.884" v="2298" actId="26606"/>
          <ac:picMkLst>
            <pc:docMk/>
            <pc:sldMk cId="4245530035" sldId="269"/>
            <ac:picMk id="286" creationId="{D76FB576-CA80-4A46-AE21-57CB59E087FC}"/>
          </ac:picMkLst>
        </pc:picChg>
        <pc:picChg chg="add del">
          <ac:chgData name="Kyle Hostetter" userId="627006032aa12847" providerId="LiveId" clId="{A7E7E56E-A14E-416C-9666-3BA9A7D978D9}" dt="2023-04-13T22:30:10.884" v="2298" actId="26606"/>
          <ac:picMkLst>
            <pc:docMk/>
            <pc:sldMk cId="4245530035" sldId="269"/>
            <ac:picMk id="287" creationId="{68ACDD95-D489-4928-ADC4-C261BEDEB5D8}"/>
          </ac:picMkLst>
        </pc:picChg>
        <pc:picChg chg="add del">
          <ac:chgData name="Kyle Hostetter" userId="627006032aa12847" providerId="LiveId" clId="{A7E7E56E-A14E-416C-9666-3BA9A7D978D9}" dt="2023-04-13T22:30:10.884" v="2298" actId="26606"/>
          <ac:picMkLst>
            <pc:docMk/>
            <pc:sldMk cId="4245530035" sldId="269"/>
            <ac:picMk id="293" creationId="{D1A2BB91-46D6-4D17-A52E-0349F459FA6F}"/>
          </ac:picMkLst>
        </pc:picChg>
        <pc:picChg chg="add del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296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297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298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02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04" creationId="{94373A8D-C9CD-44F4-8B8D-FF23D69B9E8D}"/>
          </ac:picMkLst>
        </pc:picChg>
        <pc:picChg chg="ad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11" creationId="{ABA4DBE4-1206-49FA-BFA9-E64DE7D02780}"/>
          </ac:picMkLst>
        </pc:picChg>
        <pc:picChg chg="ad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13" creationId="{097E67BC-DF70-4A32-9A94-406C2B75B9F7}"/>
          </ac:picMkLst>
        </pc:picChg>
        <pc:picChg chg="ad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15" creationId="{8AFC076D-B646-49D8-B844-05D50F8171E4}"/>
          </ac:picMkLst>
        </pc:picChg>
        <pc:picChg chg="ad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23" creationId="{02DB95D0-1455-4ADB-AE88-C08E2D8AC745}"/>
          </ac:picMkLst>
        </pc:picChg>
        <pc:picChg chg="add">
          <ac:chgData name="Kyle Hostetter" userId="627006032aa12847" providerId="LiveId" clId="{A7E7E56E-A14E-416C-9666-3BA9A7D978D9}" dt="2023-04-13T22:31:30.610" v="2310" actId="26606"/>
          <ac:picMkLst>
            <pc:docMk/>
            <pc:sldMk cId="4245530035" sldId="269"/>
            <ac:picMk id="325" creationId="{DC9A1672-5B2D-469D-A31C-336C389F2C63}"/>
          </ac:picMkLst>
        </pc:picChg>
      </pc:sldChg>
      <pc:sldChg chg="addSp delSp modSp new mod modTransition setBg delDesignElem">
        <pc:chgData name="Kyle Hostetter" userId="627006032aa12847" providerId="LiveId" clId="{A7E7E56E-A14E-416C-9666-3BA9A7D978D9}" dt="2023-04-16T13:56:48.525" v="3655"/>
        <pc:sldMkLst>
          <pc:docMk/>
          <pc:sldMk cId="3546529433" sldId="270"/>
        </pc:sldMkLst>
        <pc:spChg chg="mod ord">
          <ac:chgData name="Kyle Hostetter" userId="627006032aa12847" providerId="LiveId" clId="{A7E7E56E-A14E-416C-9666-3BA9A7D978D9}" dt="2023-04-13T22:53:34.845" v="2813" actId="26606"/>
          <ac:spMkLst>
            <pc:docMk/>
            <pc:sldMk cId="3546529433" sldId="270"/>
            <ac:spMk id="2" creationId="{CA82052B-84F5-F463-BF0F-5D8E09AC0CBF}"/>
          </ac:spMkLst>
        </pc:spChg>
        <pc:spChg chg="add del mod">
          <ac:chgData name="Kyle Hostetter" userId="627006032aa12847" providerId="LiveId" clId="{A7E7E56E-A14E-416C-9666-3BA9A7D978D9}" dt="2023-04-13T22:53:34.845" v="2813" actId="26606"/>
          <ac:spMkLst>
            <pc:docMk/>
            <pc:sldMk cId="3546529433" sldId="270"/>
            <ac:spMk id="3" creationId="{F21F528F-29D4-4C51-9C88-38212FB2DB30}"/>
          </ac:spMkLst>
        </pc:spChg>
        <pc:spChg chg="add del">
          <ac:chgData name="Kyle Hostetter" userId="627006032aa12847" providerId="LiveId" clId="{A7E7E56E-A14E-416C-9666-3BA9A7D978D9}" dt="2023-04-13T22:52:57.065" v="2744" actId="26606"/>
          <ac:spMkLst>
            <pc:docMk/>
            <pc:sldMk cId="3546529433" sldId="270"/>
            <ac:spMk id="6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2:52:57.065" v="2744" actId="26606"/>
          <ac:spMkLst>
            <pc:docMk/>
            <pc:sldMk cId="3546529433" sldId="270"/>
            <ac:spMk id="7" creationId="{3009A16D-868B-4145-BBC6-555098537EC2}"/>
          </ac:spMkLst>
        </pc:spChg>
        <pc:spChg chg="add">
          <ac:chgData name="Kyle Hostetter" userId="627006032aa12847" providerId="LiveId" clId="{A7E7E56E-A14E-416C-9666-3BA9A7D978D9}" dt="2023-04-13T22:53:34.845" v="2813" actId="26606"/>
          <ac:spMkLst>
            <pc:docMk/>
            <pc:sldMk cId="3546529433" sldId="270"/>
            <ac:spMk id="12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546529433" sldId="270"/>
            <ac:spMk id="13" creationId="{13BC1C09-8FD1-4619-B317-E9EED5E55DD8}"/>
          </ac:spMkLst>
        </pc:spChg>
        <pc:spChg chg="add">
          <ac:chgData name="Kyle Hostetter" userId="627006032aa12847" providerId="LiveId" clId="{A7E7E56E-A14E-416C-9666-3BA9A7D978D9}" dt="2023-04-13T22:53:34.845" v="2813" actId="26606"/>
          <ac:spMkLst>
            <pc:docMk/>
            <pc:sldMk cId="3546529433" sldId="270"/>
            <ac:spMk id="16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2:52:57.065" v="2744" actId="26606"/>
          <ac:spMkLst>
            <pc:docMk/>
            <pc:sldMk cId="3546529433" sldId="270"/>
            <ac:spMk id="17" creationId="{2DCAE5CF-5D29-4779-83E1-BDB64E4F30E5}"/>
          </ac:spMkLst>
        </pc:spChg>
        <pc:spChg chg="add">
          <ac:chgData name="Kyle Hostetter" userId="627006032aa12847" providerId="LiveId" clId="{A7E7E56E-A14E-416C-9666-3BA9A7D978D9}" dt="2023-04-13T22:53:34.845" v="2813" actId="26606"/>
          <ac:spMkLst>
            <pc:docMk/>
            <pc:sldMk cId="3546529433" sldId="270"/>
            <ac:spMk id="19" creationId="{2DCAE5CF-5D29-4779-83E1-BDB64E4F30E5}"/>
          </ac:spMkLst>
        </pc:spChg>
        <pc:spChg chg="add del">
          <ac:chgData name="Kyle Hostetter" userId="627006032aa12847" providerId="LiveId" clId="{A7E7E56E-A14E-416C-9666-3BA9A7D978D9}" dt="2023-04-13T22:52:47.925" v="2741" actId="26606"/>
          <ac:spMkLst>
            <pc:docMk/>
            <pc:sldMk cId="3546529433" sldId="270"/>
            <ac:spMk id="22" creationId="{B2A773CA-28F4-49C2-BFA3-49A5867C7AFB}"/>
          </ac:spMkLst>
        </pc:spChg>
        <pc:spChg chg="add del">
          <ac:chgData name="Kyle Hostetter" userId="627006032aa12847" providerId="LiveId" clId="{A7E7E56E-A14E-416C-9666-3BA9A7D978D9}" dt="2023-04-13T22:52:47.925" v="2741" actId="26606"/>
          <ac:spMkLst>
            <pc:docMk/>
            <pc:sldMk cId="3546529433" sldId="270"/>
            <ac:spMk id="26" creationId="{3009A16D-868B-4145-BBC6-555098537EC2}"/>
          </ac:spMkLst>
        </pc:spChg>
        <pc:spChg chg="add del">
          <ac:chgData name="Kyle Hostetter" userId="627006032aa12847" providerId="LiveId" clId="{A7E7E56E-A14E-416C-9666-3BA9A7D978D9}" dt="2023-04-13T22:52:47.925" v="2741" actId="26606"/>
          <ac:spMkLst>
            <pc:docMk/>
            <pc:sldMk cId="3546529433" sldId="270"/>
            <ac:spMk id="30" creationId="{2DCAE5CF-5D29-4779-83E1-BDB64E4F30E5}"/>
          </ac:spMkLst>
        </pc:spChg>
        <pc:grpChg chg="add del">
          <ac:chgData name="Kyle Hostetter" userId="627006032aa12847" providerId="LiveId" clId="{A7E7E56E-A14E-416C-9666-3BA9A7D978D9}" dt="2023-04-13T21:54:41.313" v="1712"/>
          <ac:grpSpMkLst>
            <pc:docMk/>
            <pc:sldMk cId="3546529433" sldId="270"/>
            <ac:grpSpMk id="9" creationId="{7A865E47-4365-4F21-B8EA-13B2C12BCB98}"/>
          </ac:grpSpMkLst>
        </pc:grpChg>
        <pc:graphicFrameChg chg="add del mod modGraphic">
          <ac:chgData name="Kyle Hostetter" userId="627006032aa12847" providerId="LiveId" clId="{A7E7E56E-A14E-416C-9666-3BA9A7D978D9}" dt="2023-04-13T22:52:57.065" v="2744" actId="26606"/>
          <ac:graphicFrameMkLst>
            <pc:docMk/>
            <pc:sldMk cId="3546529433" sldId="270"/>
            <ac:graphicFrameMk id="10" creationId="{090EF733-644A-9C06-5561-066D32764E21}"/>
          </ac:graphicFrameMkLst>
        </pc:graphicFrameChg>
        <pc:graphicFrameChg chg="add mod">
          <ac:chgData name="Kyle Hostetter" userId="627006032aa12847" providerId="LiveId" clId="{A7E7E56E-A14E-416C-9666-3BA9A7D978D9}" dt="2023-04-13T22:54:24.362" v="2942" actId="20577"/>
          <ac:graphicFrameMkLst>
            <pc:docMk/>
            <pc:sldMk cId="3546529433" sldId="270"/>
            <ac:graphicFrameMk id="20" creationId="{5EF30399-9D2A-47A3-2A1A-F9E91BDB40FC}"/>
          </ac:graphicFrameMkLst>
        </pc:graphicFrameChg>
        <pc:picChg chg="add del">
          <ac:chgData name="Kyle Hostetter" userId="627006032aa12847" providerId="LiveId" clId="{A7E7E56E-A14E-416C-9666-3BA9A7D978D9}" dt="2023-04-13T22:53:03.248" v="2748" actId="478"/>
          <ac:picMkLst>
            <pc:docMk/>
            <pc:sldMk cId="3546529433" sldId="270"/>
            <ac:picMk id="5" creationId="{7BD523A8-DB47-038C-1944-C5B6B60C9780}"/>
          </ac:picMkLst>
        </pc:picChg>
        <pc:picChg chg="add del">
          <ac:chgData name="Kyle Hostetter" userId="627006032aa12847" providerId="LiveId" clId="{A7E7E56E-A14E-416C-9666-3BA9A7D978D9}" dt="2023-04-13T22:52:57.065" v="2744" actId="26606"/>
          <ac:picMkLst>
            <pc:docMk/>
            <pc:sldMk cId="3546529433" sldId="270"/>
            <ac:picMk id="8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2:52:57.065" v="2744" actId="26606"/>
          <ac:picMkLst>
            <pc:docMk/>
            <pc:sldMk cId="3546529433" sldId="270"/>
            <ac:picMk id="11" creationId="{5D7C72BA-4476-4E4B-BC37-9A75FD0C5951}"/>
          </ac:picMkLst>
        </pc:picChg>
        <pc:picChg chg="add">
          <ac:chgData name="Kyle Hostetter" userId="627006032aa12847" providerId="LiveId" clId="{A7E7E56E-A14E-416C-9666-3BA9A7D978D9}" dt="2023-04-13T22:53:34.845" v="2813" actId="26606"/>
          <ac:picMkLst>
            <pc:docMk/>
            <pc:sldMk cId="3546529433" sldId="270"/>
            <ac:picMk id="14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546529433" sldId="270"/>
            <ac:picMk id="15" creationId="{D3143E80-C928-46DB-9299-0BD06348A928}"/>
          </ac:picMkLst>
        </pc:picChg>
        <pc:picChg chg="add">
          <ac:chgData name="Kyle Hostetter" userId="627006032aa12847" providerId="LiveId" clId="{A7E7E56E-A14E-416C-9666-3BA9A7D978D9}" dt="2023-04-13T22:53:34.845" v="2813" actId="26606"/>
          <ac:picMkLst>
            <pc:docMk/>
            <pc:sldMk cId="3546529433" sldId="270"/>
            <ac:picMk id="18" creationId="{3992EB33-38E1-4175-8EE2-9BB8CC159C7B}"/>
          </ac:picMkLst>
        </pc:picChg>
        <pc:picChg chg="add del">
          <ac:chgData name="Kyle Hostetter" userId="627006032aa12847" providerId="LiveId" clId="{A7E7E56E-A14E-416C-9666-3BA9A7D978D9}" dt="2023-04-13T22:52:47.925" v="2741" actId="26606"/>
          <ac:picMkLst>
            <pc:docMk/>
            <pc:sldMk cId="3546529433" sldId="270"/>
            <ac:picMk id="24" creationId="{5D7C72BA-4476-4E4B-BC37-9A75FD0C5951}"/>
          </ac:picMkLst>
        </pc:picChg>
        <pc:picChg chg="add del">
          <ac:chgData name="Kyle Hostetter" userId="627006032aa12847" providerId="LiveId" clId="{A7E7E56E-A14E-416C-9666-3BA9A7D978D9}" dt="2023-04-13T22:52:47.925" v="2741" actId="26606"/>
          <ac:picMkLst>
            <pc:docMk/>
            <pc:sldMk cId="3546529433" sldId="270"/>
            <ac:picMk id="28" creationId="{3992EB33-38E1-4175-8EE2-9BB8CC159C7B}"/>
          </ac:picMkLst>
        </pc:picChg>
      </pc:sldChg>
      <pc:sldChg chg="addSp delSp modSp new mod modTransition setBg modClrScheme delDesignElem chgLayout">
        <pc:chgData name="Kyle Hostetter" userId="627006032aa12847" providerId="LiveId" clId="{A7E7E56E-A14E-416C-9666-3BA9A7D978D9}" dt="2023-04-13T22:55:32.412" v="2945" actId="700"/>
        <pc:sldMkLst>
          <pc:docMk/>
          <pc:sldMk cId="1066434968" sldId="271"/>
        </pc:sldMkLst>
        <pc:spChg chg="mod ord">
          <ac:chgData name="Kyle Hostetter" userId="627006032aa12847" providerId="LiveId" clId="{A7E7E56E-A14E-416C-9666-3BA9A7D978D9}" dt="2023-04-13T22:55:32.412" v="2945" actId="700"/>
          <ac:spMkLst>
            <pc:docMk/>
            <pc:sldMk cId="1066434968" sldId="271"/>
            <ac:spMk id="2" creationId="{C8D973E7-E8A7-607D-FF44-D79F82151FB2}"/>
          </ac:spMkLst>
        </pc:spChg>
        <pc:spChg chg="del mod ord">
          <ac:chgData name="Kyle Hostetter" userId="627006032aa12847" providerId="LiveId" clId="{A7E7E56E-A14E-416C-9666-3BA9A7D978D9}" dt="2023-04-13T21:38:28.100" v="1218" actId="700"/>
          <ac:spMkLst>
            <pc:docMk/>
            <pc:sldMk cId="1066434968" sldId="271"/>
            <ac:spMk id="3" creationId="{948DEF9B-7115-9FA4-1235-83EF198969E7}"/>
          </ac:spMkLst>
        </pc:spChg>
        <pc:spChg chg="del">
          <ac:chgData name="Kyle Hostetter" userId="627006032aa12847" providerId="LiveId" clId="{A7E7E56E-A14E-416C-9666-3BA9A7D978D9}" dt="2023-04-13T21:38:28.100" v="1218" actId="700"/>
          <ac:spMkLst>
            <pc:docMk/>
            <pc:sldMk cId="1066434968" sldId="271"/>
            <ac:spMk id="4" creationId="{C8D1E16D-7500-0582-3074-2DDB5AF1BDCD}"/>
          </ac:spMkLst>
        </pc:spChg>
        <pc:spChg chg="del">
          <ac:chgData name="Kyle Hostetter" userId="627006032aa12847" providerId="LiveId" clId="{A7E7E56E-A14E-416C-9666-3BA9A7D978D9}" dt="2023-04-13T21:38:28.100" v="1218" actId="700"/>
          <ac:spMkLst>
            <pc:docMk/>
            <pc:sldMk cId="1066434968" sldId="271"/>
            <ac:spMk id="5" creationId="{C651938A-E0BB-4784-2443-7EC81307F9F6}"/>
          </ac:spMkLst>
        </pc:spChg>
        <pc:spChg chg="del">
          <ac:chgData name="Kyle Hostetter" userId="627006032aa12847" providerId="LiveId" clId="{A7E7E56E-A14E-416C-9666-3BA9A7D978D9}" dt="2023-04-13T21:38:28.100" v="1218" actId="700"/>
          <ac:spMkLst>
            <pc:docMk/>
            <pc:sldMk cId="1066434968" sldId="271"/>
            <ac:spMk id="6" creationId="{920F8FB0-DAD8-37AD-D325-7D46EC1125D3}"/>
          </ac:spMkLst>
        </pc:spChg>
        <pc:spChg chg="del">
          <ac:chgData name="Kyle Hostetter" userId="627006032aa12847" providerId="LiveId" clId="{A7E7E56E-A14E-416C-9666-3BA9A7D978D9}" dt="2023-04-13T21:38:28.100" v="1218" actId="700"/>
          <ac:spMkLst>
            <pc:docMk/>
            <pc:sldMk cId="1066434968" sldId="271"/>
            <ac:spMk id="7" creationId="{46FEEEA5-E2F3-5110-54E8-2F4276257AEE}"/>
          </ac:spMkLst>
        </pc:spChg>
        <pc:spChg chg="del">
          <ac:chgData name="Kyle Hostetter" userId="627006032aa12847" providerId="LiveId" clId="{A7E7E56E-A14E-416C-9666-3BA9A7D978D9}" dt="2023-04-13T21:38:28.100" v="1218" actId="700"/>
          <ac:spMkLst>
            <pc:docMk/>
            <pc:sldMk cId="1066434968" sldId="271"/>
            <ac:spMk id="8" creationId="{97D8821C-3CC9-6AE0-AE5D-DAF44296BE33}"/>
          </ac:spMkLst>
        </pc:spChg>
        <pc:spChg chg="add mod ord">
          <ac:chgData name="Kyle Hostetter" userId="627006032aa12847" providerId="LiveId" clId="{A7E7E56E-A14E-416C-9666-3BA9A7D978D9}" dt="2023-04-13T22:55:32.412" v="2945" actId="700"/>
          <ac:spMkLst>
            <pc:docMk/>
            <pc:sldMk cId="1066434968" sldId="271"/>
            <ac:spMk id="9" creationId="{7FFD9876-BC57-F641-F91B-5FC4BB6F46EF}"/>
          </ac:spMkLst>
        </pc:spChg>
        <pc:spChg chg="add mod">
          <ac:chgData name="Kyle Hostetter" userId="627006032aa12847" providerId="LiveId" clId="{A7E7E56E-A14E-416C-9666-3BA9A7D978D9}" dt="2023-04-13T22:32:35.845" v="2328" actId="1076"/>
          <ac:spMkLst>
            <pc:docMk/>
            <pc:sldMk cId="1066434968" sldId="271"/>
            <ac:spMk id="10" creationId="{4E42FD9B-AAC9-8EBB-747A-8AABF06CC429}"/>
          </ac:spMkLst>
        </pc:spChg>
        <pc:spChg chg="add mod">
          <ac:chgData name="Kyle Hostetter" userId="627006032aa12847" providerId="LiveId" clId="{A7E7E56E-A14E-416C-9666-3BA9A7D978D9}" dt="2023-04-13T22:32:31.715" v="2327" actId="1076"/>
          <ac:spMkLst>
            <pc:docMk/>
            <pc:sldMk cId="1066434968" sldId="271"/>
            <ac:spMk id="11" creationId="{77031218-A19E-31A1-FB3C-0556BE8BB9F8}"/>
          </ac:spMkLst>
        </pc:spChg>
        <pc:spChg chg="add del">
          <ac:chgData name="Kyle Hostetter" userId="627006032aa12847" providerId="LiveId" clId="{A7E7E56E-A14E-416C-9666-3BA9A7D978D9}" dt="2023-04-13T22:55:32.412" v="2945" actId="700"/>
          <ac:spMkLst>
            <pc:docMk/>
            <pc:sldMk cId="1066434968" sldId="271"/>
            <ac:spMk id="12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55:32.412" v="2945" actId="700"/>
          <ac:spMkLst>
            <pc:docMk/>
            <pc:sldMk cId="1066434968" sldId="271"/>
            <ac:spMk id="14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2:28.150" v="1432" actId="26606"/>
          <ac:spMkLst>
            <pc:docMk/>
            <pc:sldMk cId="1066434968" sldId="271"/>
            <ac:spMk id="15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55:32.412" v="2945" actId="700"/>
          <ac:spMkLst>
            <pc:docMk/>
            <pc:sldMk cId="1066434968" sldId="271"/>
            <ac:spMk id="16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55:32.412" v="2945" actId="700"/>
          <ac:spMkLst>
            <pc:docMk/>
            <pc:sldMk cId="1066434968" sldId="271"/>
            <ac:spMk id="18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42:28.150" v="1432" actId="26606"/>
          <ac:spMkLst>
            <pc:docMk/>
            <pc:sldMk cId="1066434968" sldId="271"/>
            <ac:spMk id="19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42:28.150" v="1432" actId="26606"/>
          <ac:spMkLst>
            <pc:docMk/>
            <pc:sldMk cId="1066434968" sldId="271"/>
            <ac:spMk id="21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42:28.150" v="1432" actId="26606"/>
          <ac:spMkLst>
            <pc:docMk/>
            <pc:sldMk cId="1066434968" sldId="271"/>
            <ac:spMk id="23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42:29.530" v="1435" actId="26606"/>
          <ac:spMkLst>
            <pc:docMk/>
            <pc:sldMk cId="1066434968" sldId="271"/>
            <ac:spMk id="29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42:29.530" v="1435" actId="26606"/>
          <ac:spMkLst>
            <pc:docMk/>
            <pc:sldMk cId="1066434968" sldId="271"/>
            <ac:spMk id="31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42:29.530" v="1435" actId="26606"/>
          <ac:spMkLst>
            <pc:docMk/>
            <pc:sldMk cId="1066434968" sldId="271"/>
            <ac:spMk id="32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42:29.530" v="1435" actId="26606"/>
          <ac:spMkLst>
            <pc:docMk/>
            <pc:sldMk cId="1066434968" sldId="271"/>
            <ac:spMk id="33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42:29.530" v="1435" actId="26606"/>
          <ac:spMkLst>
            <pc:docMk/>
            <pc:sldMk cId="1066434968" sldId="271"/>
            <ac:spMk id="34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42:29.530" v="1435" actId="26606"/>
          <ac:spMkLst>
            <pc:docMk/>
            <pc:sldMk cId="1066434968" sldId="271"/>
            <ac:spMk id="35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066434968" sldId="271"/>
            <ac:spMk id="37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066434968" sldId="271"/>
            <ac:spMk id="39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066434968" sldId="271"/>
            <ac:spMk id="40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1066434968" sldId="271"/>
            <ac:spMk id="41" creationId="{D64306F4-D304-4F4E-9B08-A8036AF82123}"/>
          </ac:spMkLst>
        </pc:spChg>
        <pc:picChg chg="add del">
          <ac:chgData name="Kyle Hostetter" userId="627006032aa12847" providerId="LiveId" clId="{A7E7E56E-A14E-416C-9666-3BA9A7D978D9}" dt="2023-04-13T22:55:32.412" v="2945" actId="700"/>
          <ac:picMkLst>
            <pc:docMk/>
            <pc:sldMk cId="1066434968" sldId="271"/>
            <ac:picMk id="13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42:28.150" v="1432" actId="26606"/>
          <ac:picMkLst>
            <pc:docMk/>
            <pc:sldMk cId="1066434968" sldId="271"/>
            <ac:picMk id="17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55:32.412" v="2945" actId="700"/>
          <ac:picMkLst>
            <pc:docMk/>
            <pc:sldMk cId="1066434968" sldId="271"/>
            <ac:picMk id="20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2:55:32.412" v="2945" actId="700"/>
          <ac:picMkLst>
            <pc:docMk/>
            <pc:sldMk cId="1066434968" sldId="271"/>
            <ac:picMk id="22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42:28.150" v="1432" actId="26606"/>
          <ac:picMkLst>
            <pc:docMk/>
            <pc:sldMk cId="1066434968" sldId="271"/>
            <ac:picMk id="25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42:28.150" v="1432" actId="26606"/>
          <ac:picMkLst>
            <pc:docMk/>
            <pc:sldMk cId="1066434968" sldId="271"/>
            <ac:picMk id="27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42:29.530" v="1435" actId="26606"/>
          <ac:picMkLst>
            <pc:docMk/>
            <pc:sldMk cId="1066434968" sldId="271"/>
            <ac:picMk id="30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1066434968" sldId="271"/>
            <ac:picMk id="38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1066434968" sldId="271"/>
            <ac:picMk id="42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1066434968" sldId="271"/>
            <ac:picMk id="43" creationId="{F486E5BD-1557-41D9-A119-D5F62647ABB1}"/>
          </ac:picMkLst>
        </pc:picChg>
      </pc:sldChg>
      <pc:sldChg chg="addSp delSp modSp new mod modTransition setBg modClrScheme delDesignElem chgLayout">
        <pc:chgData name="Kyle Hostetter" userId="627006032aa12847" providerId="LiveId" clId="{A7E7E56E-A14E-416C-9666-3BA9A7D978D9}" dt="2023-04-13T22:33:40.748" v="2337"/>
        <pc:sldMkLst>
          <pc:docMk/>
          <pc:sldMk cId="3237497072" sldId="272"/>
        </pc:sldMkLst>
        <pc:spChg chg="del mod ord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2" creationId="{E8F40690-C8AD-D998-6BE7-AD43BB24A444}"/>
          </ac:spMkLst>
        </pc:spChg>
        <pc:spChg chg="del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3" creationId="{2AE62A7C-4E5C-6255-0D50-56CA4B675F4E}"/>
          </ac:spMkLst>
        </pc:spChg>
        <pc:spChg chg="del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4" creationId="{28FABC7D-3744-23D9-4D62-FCB63402EEC3}"/>
          </ac:spMkLst>
        </pc:spChg>
        <pc:spChg chg="del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5" creationId="{A1065DD0-1CCE-31B1-045C-E18BA733A4D7}"/>
          </ac:spMkLst>
        </pc:spChg>
        <pc:spChg chg="del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6" creationId="{0B330B74-A291-0F2C-4778-94C6E5662DBF}"/>
          </ac:spMkLst>
        </pc:spChg>
        <pc:spChg chg="del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7" creationId="{9C2D694A-6B36-8BF3-2774-41ADED55C8D2}"/>
          </ac:spMkLst>
        </pc:spChg>
        <pc:spChg chg="del">
          <ac:chgData name="Kyle Hostetter" userId="627006032aa12847" providerId="LiveId" clId="{A7E7E56E-A14E-416C-9666-3BA9A7D978D9}" dt="2023-04-13T21:49:48.239" v="1599" actId="700"/>
          <ac:spMkLst>
            <pc:docMk/>
            <pc:sldMk cId="3237497072" sldId="272"/>
            <ac:spMk id="8" creationId="{5A549334-A9E0-FB84-03DF-6173701EF7F1}"/>
          </ac:spMkLst>
        </pc:spChg>
        <pc:spChg chg="add mod ord">
          <ac:chgData name="Kyle Hostetter" userId="627006032aa12847" providerId="LiveId" clId="{A7E7E56E-A14E-416C-9666-3BA9A7D978D9}" dt="2023-04-13T22:24:55.983" v="2128" actId="20577"/>
          <ac:spMkLst>
            <pc:docMk/>
            <pc:sldMk cId="3237497072" sldId="272"/>
            <ac:spMk id="9" creationId="{988E7C06-D2B8-79DE-3C65-14B36EEE3E7D}"/>
          </ac:spMkLst>
        </pc:spChg>
        <pc:spChg chg="add del">
          <ac:chgData name="Kyle Hostetter" userId="627006032aa12847" providerId="LiveId" clId="{A7E7E56E-A14E-416C-9666-3BA9A7D978D9}" dt="2023-04-13T21:51:16.595" v="1633" actId="22"/>
          <ac:spMkLst>
            <pc:docMk/>
            <pc:sldMk cId="3237497072" sldId="272"/>
            <ac:spMk id="11" creationId="{34323FEF-00FE-11B0-64AC-E18DFE69FD5F}"/>
          </ac:spMkLst>
        </pc:spChg>
        <pc:spChg chg="add del">
          <ac:chgData name="Kyle Hostetter" userId="627006032aa12847" providerId="LiveId" clId="{A7E7E56E-A14E-416C-9666-3BA9A7D978D9}" dt="2023-04-13T21:51:21.598" v="1635" actId="22"/>
          <ac:spMkLst>
            <pc:docMk/>
            <pc:sldMk cId="3237497072" sldId="272"/>
            <ac:spMk id="13" creationId="{5AD81954-36DC-EC92-54DD-B22B4EF0F5AA}"/>
          </ac:spMkLst>
        </pc:spChg>
        <pc:spChg chg="add del mod">
          <ac:chgData name="Kyle Hostetter" userId="627006032aa12847" providerId="LiveId" clId="{A7E7E56E-A14E-416C-9666-3BA9A7D978D9}" dt="2023-04-13T21:51:25.572" v="1637"/>
          <ac:spMkLst>
            <pc:docMk/>
            <pc:sldMk cId="3237497072" sldId="272"/>
            <ac:spMk id="14" creationId="{07E55F87-A289-9C01-0317-C8B864F663F7}"/>
          </ac:spMkLst>
        </pc:spChg>
        <pc:spChg chg="add del">
          <ac:chgData name="Kyle Hostetter" userId="627006032aa12847" providerId="LiveId" clId="{A7E7E56E-A14E-416C-9666-3BA9A7D978D9}" dt="2023-04-13T21:54:56.853" v="1723" actId="26606"/>
          <ac:spMkLst>
            <pc:docMk/>
            <pc:sldMk cId="3237497072" sldId="272"/>
            <ac:spMk id="34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4:56.853" v="1723" actId="26606"/>
          <ac:spMkLst>
            <pc:docMk/>
            <pc:sldMk cId="3237497072" sldId="272"/>
            <ac:spMk id="36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4:56.853" v="1723" actId="26606"/>
          <ac:spMkLst>
            <pc:docMk/>
            <pc:sldMk cId="3237497072" sldId="272"/>
            <ac:spMk id="38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54:00.352" v="1687" actId="26606"/>
          <ac:spMkLst>
            <pc:docMk/>
            <pc:sldMk cId="3237497072" sldId="272"/>
            <ac:spMk id="39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4:00.352" v="1687" actId="26606"/>
          <ac:spMkLst>
            <pc:docMk/>
            <pc:sldMk cId="3237497072" sldId="272"/>
            <ac:spMk id="41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4:56.853" v="1723" actId="26606"/>
          <ac:spMkLst>
            <pc:docMk/>
            <pc:sldMk cId="3237497072" sldId="272"/>
            <ac:spMk id="42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4:00.352" v="1687" actId="26606"/>
          <ac:spMkLst>
            <pc:docMk/>
            <pc:sldMk cId="3237497072" sldId="272"/>
            <ac:spMk id="43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54:56.853" v="1723" actId="26606"/>
          <ac:spMkLst>
            <pc:docMk/>
            <pc:sldMk cId="3237497072" sldId="272"/>
            <ac:spMk id="44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54:56.853" v="1723" actId="26606"/>
          <ac:spMkLst>
            <pc:docMk/>
            <pc:sldMk cId="3237497072" sldId="272"/>
            <ac:spMk id="46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54:00.352" v="1687" actId="26606"/>
          <ac:spMkLst>
            <pc:docMk/>
            <pc:sldMk cId="3237497072" sldId="272"/>
            <ac:spMk id="47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4:00.352" v="1687" actId="26606"/>
          <ac:spMkLst>
            <pc:docMk/>
            <pc:sldMk cId="3237497072" sldId="272"/>
            <ac:spMk id="49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54:00.352" v="1687" actId="26606"/>
          <ac:spMkLst>
            <pc:docMk/>
            <pc:sldMk cId="3237497072" sldId="272"/>
            <ac:spMk id="51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54:01.135" v="1689" actId="26606"/>
          <ac:spMkLst>
            <pc:docMk/>
            <pc:sldMk cId="3237497072" sldId="272"/>
            <ac:spMk id="60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4:01.135" v="1689" actId="26606"/>
          <ac:spMkLst>
            <pc:docMk/>
            <pc:sldMk cId="3237497072" sldId="272"/>
            <ac:spMk id="61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5:00.321" v="1725" actId="26606"/>
          <ac:spMkLst>
            <pc:docMk/>
            <pc:sldMk cId="3237497072" sldId="272"/>
            <ac:spMk id="62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66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67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68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70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71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72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73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54:02.786" v="1691" actId="26606"/>
          <ac:spMkLst>
            <pc:docMk/>
            <pc:sldMk cId="3237497072" sldId="272"/>
            <ac:spMk id="74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55:00.321" v="1725" actId="26606"/>
          <ac:spMkLst>
            <pc:docMk/>
            <pc:sldMk cId="3237497072" sldId="272"/>
            <ac:spMk id="75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237497072" sldId="272"/>
            <ac:spMk id="79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237497072" sldId="272"/>
            <ac:spMk id="80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237497072" sldId="272"/>
            <ac:spMk id="81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237497072" sldId="272"/>
            <ac:spMk id="83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237497072" sldId="272"/>
            <ac:spMk id="84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54:41.313" v="1712"/>
          <ac:spMkLst>
            <pc:docMk/>
            <pc:sldMk cId="3237497072" sldId="272"/>
            <ac:spMk id="85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1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2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3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5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6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7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8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1:55:01.721" v="1727" actId="26606"/>
          <ac:spMkLst>
            <pc:docMk/>
            <pc:sldMk cId="3237497072" sldId="272"/>
            <ac:spMk id="99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1:55:02.319" v="1729" actId="26606"/>
          <ac:spMkLst>
            <pc:docMk/>
            <pc:sldMk cId="3237497072" sldId="272"/>
            <ac:spMk id="104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5:02.319" v="1729" actId="26606"/>
          <ac:spMkLst>
            <pc:docMk/>
            <pc:sldMk cId="3237497072" sldId="272"/>
            <ac:spMk id="105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5:05.662" v="1731" actId="26606"/>
          <ac:spMkLst>
            <pc:docMk/>
            <pc:sldMk cId="3237497072" sldId="272"/>
            <ac:spMk id="110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5:05.662" v="1731" actId="26606"/>
          <ac:spMkLst>
            <pc:docMk/>
            <pc:sldMk cId="3237497072" sldId="272"/>
            <ac:spMk id="111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1:55:05.662" v="1731" actId="26606"/>
          <ac:spMkLst>
            <pc:docMk/>
            <pc:sldMk cId="3237497072" sldId="272"/>
            <ac:spMk id="112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1:55:05.662" v="1731" actId="26606"/>
          <ac:spMkLst>
            <pc:docMk/>
            <pc:sldMk cId="3237497072" sldId="272"/>
            <ac:spMk id="114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1:55:05.662" v="1731" actId="26606"/>
          <ac:spMkLst>
            <pc:docMk/>
            <pc:sldMk cId="3237497072" sldId="272"/>
            <ac:spMk id="115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1:55:05.662" v="1731" actId="26606"/>
          <ac:spMkLst>
            <pc:docMk/>
            <pc:sldMk cId="3237497072" sldId="272"/>
            <ac:spMk id="116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1:58:07.707" v="1793" actId="26606"/>
          <ac:spMkLst>
            <pc:docMk/>
            <pc:sldMk cId="3237497072" sldId="272"/>
            <ac:spMk id="123" creationId="{AD50BBC6-5944-49AE-A819-558AB05AB178}"/>
          </ac:spMkLst>
        </pc:spChg>
        <pc:spChg chg="add del">
          <ac:chgData name="Kyle Hostetter" userId="627006032aa12847" providerId="LiveId" clId="{A7E7E56E-A14E-416C-9666-3BA9A7D978D9}" dt="2023-04-13T21:58:07.707" v="1793" actId="26606"/>
          <ac:spMkLst>
            <pc:docMk/>
            <pc:sldMk cId="3237497072" sldId="272"/>
            <ac:spMk id="124" creationId="{4F2E428D-A109-43BE-8AC2-C83EF031EF73}"/>
          </ac:spMkLst>
        </pc:spChg>
        <pc:spChg chg="add del">
          <ac:chgData name="Kyle Hostetter" userId="627006032aa12847" providerId="LiveId" clId="{A7E7E56E-A14E-416C-9666-3BA9A7D978D9}" dt="2023-04-13T22:00:52.171" v="1838"/>
          <ac:spMkLst>
            <pc:docMk/>
            <pc:sldMk cId="3237497072" sldId="272"/>
            <ac:spMk id="125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00:52.171" v="1838"/>
          <ac:spMkLst>
            <pc:docMk/>
            <pc:sldMk cId="3237497072" sldId="272"/>
            <ac:spMk id="126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00:52.171" v="1838"/>
          <ac:spMkLst>
            <pc:docMk/>
            <pc:sldMk cId="3237497072" sldId="272"/>
            <ac:spMk id="127" creationId="{669BBFD6-AD3F-4A05-9537-6B1C4429B25E}"/>
          </ac:spMkLst>
        </pc:spChg>
        <pc:spChg chg="add del">
          <ac:chgData name="Kyle Hostetter" userId="627006032aa12847" providerId="LiveId" clId="{A7E7E56E-A14E-416C-9666-3BA9A7D978D9}" dt="2023-04-13T22:00:52.171" v="1838"/>
          <ac:spMkLst>
            <pc:docMk/>
            <pc:sldMk cId="3237497072" sldId="272"/>
            <ac:spMk id="130" creationId="{157D9C00-15C1-47CD-ACA8-FF37CCD06763}"/>
          </ac:spMkLst>
        </pc:spChg>
        <pc:spChg chg="add del">
          <ac:chgData name="Kyle Hostetter" userId="627006032aa12847" providerId="LiveId" clId="{A7E7E56E-A14E-416C-9666-3BA9A7D978D9}" dt="2023-04-13T22:00:52.171" v="1838"/>
          <ac:spMkLst>
            <pc:docMk/>
            <pc:sldMk cId="3237497072" sldId="272"/>
            <ac:spMk id="134" creationId="{D0F61ADA-DA97-4348-A92D-5D57B83535FC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35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00:52.171" v="1838"/>
          <ac:spMkLst>
            <pc:docMk/>
            <pc:sldMk cId="3237497072" sldId="272"/>
            <ac:spMk id="136" creationId="{E7E9A5AA-22CE-45AD-A431-D2D018487D07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37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39" creationId="{051B451F-9DD5-4A5A-90B8-11C90CC93677}"/>
          </ac:spMkLst>
        </pc:spChg>
        <pc:spChg chg="add del">
          <ac:chgData name="Kyle Hostetter" userId="627006032aa12847" providerId="LiveId" clId="{A7E7E56E-A14E-416C-9666-3BA9A7D978D9}" dt="2023-04-13T22:05:23.336" v="1933" actId="26606"/>
          <ac:spMkLst>
            <pc:docMk/>
            <pc:sldMk cId="3237497072" sldId="272"/>
            <ac:spMk id="144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45" creationId="{13F257CF-45AD-4564-AF51-CEDAA4786AB9}"/>
          </ac:spMkLst>
        </pc:spChg>
        <pc:spChg chg="add del">
          <ac:chgData name="Kyle Hostetter" userId="627006032aa12847" providerId="LiveId" clId="{A7E7E56E-A14E-416C-9666-3BA9A7D978D9}" dt="2023-04-13T22:05:23.336" v="1933" actId="26606"/>
          <ac:spMkLst>
            <pc:docMk/>
            <pc:sldMk cId="3237497072" sldId="272"/>
            <ac:spMk id="146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47" creationId="{93D76AED-7D20-4061-8AC1-25828C873917}"/>
          </ac:spMkLst>
        </pc:spChg>
        <pc:spChg chg="add del">
          <ac:chgData name="Kyle Hostetter" userId="627006032aa12847" providerId="LiveId" clId="{A7E7E56E-A14E-416C-9666-3BA9A7D978D9}" dt="2023-04-13T22:05:23.336" v="1933" actId="26606"/>
          <ac:spMkLst>
            <pc:docMk/>
            <pc:sldMk cId="3237497072" sldId="272"/>
            <ac:spMk id="148" creationId="{669BBFD6-AD3F-4A05-9537-6B1C4429B25E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49" creationId="{20F4BA7B-1C92-49A8-BD52-9DBD81E81E32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51" creationId="{474942DA-ED3B-4AAA-B541-219ADEF8433D}"/>
          </ac:spMkLst>
        </pc:spChg>
        <pc:spChg chg="add del">
          <ac:chgData name="Kyle Hostetter" userId="627006032aa12847" providerId="LiveId" clId="{A7E7E56E-A14E-416C-9666-3BA9A7D978D9}" dt="2023-04-13T22:05:23.336" v="1933" actId="26606"/>
          <ac:spMkLst>
            <pc:docMk/>
            <pc:sldMk cId="3237497072" sldId="272"/>
            <ac:spMk id="152" creationId="{157D9C00-15C1-47CD-ACA8-FF37CCD06763}"/>
          </ac:spMkLst>
        </pc:spChg>
        <pc:spChg chg="add del">
          <ac:chgData name="Kyle Hostetter" userId="627006032aa12847" providerId="LiveId" clId="{A7E7E56E-A14E-416C-9666-3BA9A7D978D9}" dt="2023-04-13T21:57:21.431" v="1760" actId="26606"/>
          <ac:spMkLst>
            <pc:docMk/>
            <pc:sldMk cId="3237497072" sldId="272"/>
            <ac:spMk id="153" creationId="{EE6BC664-B276-412B-9A49-3E33213B8606}"/>
          </ac:spMkLst>
        </pc:spChg>
        <pc:spChg chg="add del">
          <ac:chgData name="Kyle Hostetter" userId="627006032aa12847" providerId="LiveId" clId="{A7E7E56E-A14E-416C-9666-3BA9A7D978D9}" dt="2023-04-13T21:57:28.363" v="1762" actId="26606"/>
          <ac:spMkLst>
            <pc:docMk/>
            <pc:sldMk cId="3237497072" sldId="272"/>
            <ac:spMk id="158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28.363" v="1762" actId="26606"/>
          <ac:spMkLst>
            <pc:docMk/>
            <pc:sldMk cId="3237497072" sldId="272"/>
            <ac:spMk id="159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2:05:23.336" v="1933" actId="26606"/>
          <ac:spMkLst>
            <pc:docMk/>
            <pc:sldMk cId="3237497072" sldId="272"/>
            <ac:spMk id="161" creationId="{D0F61ADA-DA97-4348-A92D-5D57B83535FC}"/>
          </ac:spMkLst>
        </pc:spChg>
        <pc:spChg chg="add del">
          <ac:chgData name="Kyle Hostetter" userId="627006032aa12847" providerId="LiveId" clId="{A7E7E56E-A14E-416C-9666-3BA9A7D978D9}" dt="2023-04-13T21:57:28.363" v="1762" actId="26606"/>
          <ac:spMkLst>
            <pc:docMk/>
            <pc:sldMk cId="3237497072" sldId="272"/>
            <ac:spMk id="162" creationId="{94792B6C-F2D1-4D46-9001-8B848CBDB74C}"/>
          </ac:spMkLst>
        </pc:spChg>
        <pc:spChg chg="add del">
          <ac:chgData name="Kyle Hostetter" userId="627006032aa12847" providerId="LiveId" clId="{A7E7E56E-A14E-416C-9666-3BA9A7D978D9}" dt="2023-04-13T21:57:28.363" v="1762" actId="26606"/>
          <ac:spMkLst>
            <pc:docMk/>
            <pc:sldMk cId="3237497072" sldId="272"/>
            <ac:spMk id="163" creationId="{26DC4019-1D02-4D43-8E92-EC1EB626FD2D}"/>
          </ac:spMkLst>
        </pc:spChg>
        <pc:spChg chg="add del">
          <ac:chgData name="Kyle Hostetter" userId="627006032aa12847" providerId="LiveId" clId="{A7E7E56E-A14E-416C-9666-3BA9A7D978D9}" dt="2023-04-13T21:57:28.363" v="1762" actId="26606"/>
          <ac:spMkLst>
            <pc:docMk/>
            <pc:sldMk cId="3237497072" sldId="272"/>
            <ac:spMk id="164" creationId="{D6D34D9C-57DC-428C-92E0-AD2217AFFDC4}"/>
          </ac:spMkLst>
        </pc:spChg>
        <pc:spChg chg="add del">
          <ac:chgData name="Kyle Hostetter" userId="627006032aa12847" providerId="LiveId" clId="{A7E7E56E-A14E-416C-9666-3BA9A7D978D9}" dt="2023-04-13T21:57:28.363" v="1762" actId="26606"/>
          <ac:spMkLst>
            <pc:docMk/>
            <pc:sldMk cId="3237497072" sldId="272"/>
            <ac:spMk id="165" creationId="{D9EC4FC8-2DF7-4B48-B774-7ACCBB800717}"/>
          </ac:spMkLst>
        </pc:spChg>
        <pc:spChg chg="add del">
          <ac:chgData name="Kyle Hostetter" userId="627006032aa12847" providerId="LiveId" clId="{A7E7E56E-A14E-416C-9666-3BA9A7D978D9}" dt="2023-04-13T22:05:23.336" v="1933" actId="26606"/>
          <ac:spMkLst>
            <pc:docMk/>
            <pc:sldMk cId="3237497072" sldId="272"/>
            <ac:spMk id="166" creationId="{E7E9A5AA-22CE-45AD-A431-D2D018487D07}"/>
          </ac:spMkLst>
        </pc:spChg>
        <pc:spChg chg="add del">
          <ac:chgData name="Kyle Hostetter" userId="627006032aa12847" providerId="LiveId" clId="{A7E7E56E-A14E-416C-9666-3BA9A7D978D9}" dt="2023-04-13T21:57:30.335" v="1764" actId="26606"/>
          <ac:spMkLst>
            <pc:docMk/>
            <pc:sldMk cId="3237497072" sldId="272"/>
            <ac:spMk id="170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30.335" v="1764" actId="26606"/>
          <ac:spMkLst>
            <pc:docMk/>
            <pc:sldMk cId="3237497072" sldId="272"/>
            <ac:spMk id="171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1:57:30.335" v="1764" actId="26606"/>
          <ac:spMkLst>
            <pc:docMk/>
            <pc:sldMk cId="3237497072" sldId="272"/>
            <ac:spMk id="172" creationId="{00E87A6A-0110-45AD-9D93-63D8DB4EC93C}"/>
          </ac:spMkLst>
        </pc:spChg>
        <pc:spChg chg="add del">
          <ac:chgData name="Kyle Hostetter" userId="627006032aa12847" providerId="LiveId" clId="{A7E7E56E-A14E-416C-9666-3BA9A7D978D9}" dt="2023-04-13T21:57:30.335" v="1764" actId="26606"/>
          <ac:spMkLst>
            <pc:docMk/>
            <pc:sldMk cId="3237497072" sldId="272"/>
            <ac:spMk id="174" creationId="{0FB4791F-D296-45D1-A7D4-A652810D81A9}"/>
          </ac:spMkLst>
        </pc:spChg>
        <pc:spChg chg="add del">
          <ac:chgData name="Kyle Hostetter" userId="627006032aa12847" providerId="LiveId" clId="{A7E7E56E-A14E-416C-9666-3BA9A7D978D9}" dt="2023-04-13T21:57:31.649" v="1766" actId="26606"/>
          <ac:spMkLst>
            <pc:docMk/>
            <pc:sldMk cId="3237497072" sldId="272"/>
            <ac:spMk id="179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31.649" v="1766" actId="26606"/>
          <ac:spMkLst>
            <pc:docMk/>
            <pc:sldMk cId="3237497072" sldId="272"/>
            <ac:spMk id="180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1:57:31.649" v="1766" actId="26606"/>
          <ac:spMkLst>
            <pc:docMk/>
            <pc:sldMk cId="3237497072" sldId="272"/>
            <ac:spMk id="183" creationId="{778EB5FE-1FD0-4F5E-A263-8CDCF8A856CF}"/>
          </ac:spMkLst>
        </pc:spChg>
        <pc:spChg chg="add del">
          <ac:chgData name="Kyle Hostetter" userId="627006032aa12847" providerId="LiveId" clId="{A7E7E56E-A14E-416C-9666-3BA9A7D978D9}" dt="2023-04-13T21:57:31.649" v="1766" actId="26606"/>
          <ac:spMkLst>
            <pc:docMk/>
            <pc:sldMk cId="3237497072" sldId="272"/>
            <ac:spMk id="185" creationId="{42DBCDF4-5211-4471-B830-D65BBFD939A8}"/>
          </ac:spMkLst>
        </pc:spChg>
        <pc:spChg chg="add del">
          <ac:chgData name="Kyle Hostetter" userId="627006032aa12847" providerId="LiveId" clId="{A7E7E56E-A14E-416C-9666-3BA9A7D978D9}" dt="2023-04-13T21:57:32.156" v="1768" actId="26606"/>
          <ac:spMkLst>
            <pc:docMk/>
            <pc:sldMk cId="3237497072" sldId="272"/>
            <ac:spMk id="190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32.156" v="1768" actId="26606"/>
          <ac:spMkLst>
            <pc:docMk/>
            <pc:sldMk cId="3237497072" sldId="272"/>
            <ac:spMk id="191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193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194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32.156" v="1768" actId="26606"/>
          <ac:spMkLst>
            <pc:docMk/>
            <pc:sldMk cId="3237497072" sldId="272"/>
            <ac:spMk id="195" creationId="{94792B6C-F2D1-4D46-9001-8B848CBDB74C}"/>
          </ac:spMkLst>
        </pc:spChg>
        <pc:spChg chg="add del">
          <ac:chgData name="Kyle Hostetter" userId="627006032aa12847" providerId="LiveId" clId="{A7E7E56E-A14E-416C-9666-3BA9A7D978D9}" dt="2023-04-13T21:57:32.156" v="1768" actId="26606"/>
          <ac:spMkLst>
            <pc:docMk/>
            <pc:sldMk cId="3237497072" sldId="272"/>
            <ac:spMk id="196" creationId="{26DC4019-1D02-4D43-8E92-EC1EB626FD2D}"/>
          </ac:spMkLst>
        </pc:spChg>
        <pc:spChg chg="add del">
          <ac:chgData name="Kyle Hostetter" userId="627006032aa12847" providerId="LiveId" clId="{A7E7E56E-A14E-416C-9666-3BA9A7D978D9}" dt="2023-04-13T21:57:32.156" v="1768" actId="26606"/>
          <ac:spMkLst>
            <pc:docMk/>
            <pc:sldMk cId="3237497072" sldId="272"/>
            <ac:spMk id="197" creationId="{D6D34D9C-57DC-428C-92E0-AD2217AFFDC4}"/>
          </ac:spMkLst>
        </pc:spChg>
        <pc:spChg chg="add del">
          <ac:chgData name="Kyle Hostetter" userId="627006032aa12847" providerId="LiveId" clId="{A7E7E56E-A14E-416C-9666-3BA9A7D978D9}" dt="2023-04-13T21:57:32.156" v="1768" actId="26606"/>
          <ac:spMkLst>
            <pc:docMk/>
            <pc:sldMk cId="3237497072" sldId="272"/>
            <ac:spMk id="198" creationId="{D9EC4FC8-2DF7-4B48-B774-7ACCBB800717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199" creationId="{618E23A9-D59F-47F2-9C4A-E4149E430C4A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03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04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05" creationId="{18FC1D19-E041-4237-A5BA-C4AE6053EB92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07" creationId="{F64B2F9A-7624-4415-8E08-C4D39E3C2C53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09" creationId="{DBA7A4D0-1A4C-4A8C-8817-293A0A4DCEB7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10" creationId="{8ECF6FA7-82C7-46C2-9C9C-0D306AE456FC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11" creationId="{AD8F9F77-42B9-414C-A605-F30062CD9D91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12" creationId="{70D265CB-33C1-42F1-9F79-244C3A60E2ED}"/>
          </ac:spMkLst>
        </pc:spChg>
        <pc:spChg chg="add del">
          <ac:chgData name="Kyle Hostetter" userId="627006032aa12847" providerId="LiveId" clId="{A7E7E56E-A14E-416C-9666-3BA9A7D978D9}" dt="2023-04-13T21:57:33.244" v="1770" actId="26606"/>
          <ac:spMkLst>
            <pc:docMk/>
            <pc:sldMk cId="3237497072" sldId="272"/>
            <ac:spMk id="213" creationId="{85363627-DA02-4CD8-9078-1D88A6999C8A}"/>
          </ac:spMkLst>
        </pc:spChg>
        <pc:spChg chg="add del">
          <ac:chgData name="Kyle Hostetter" userId="627006032aa12847" providerId="LiveId" clId="{A7E7E56E-A14E-416C-9666-3BA9A7D978D9}" dt="2023-04-13T21:57:35.332" v="1772" actId="26606"/>
          <ac:spMkLst>
            <pc:docMk/>
            <pc:sldMk cId="3237497072" sldId="272"/>
            <ac:spMk id="218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35.332" v="1772" actId="26606"/>
          <ac:spMkLst>
            <pc:docMk/>
            <pc:sldMk cId="3237497072" sldId="272"/>
            <ac:spMk id="219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221" creationId="{035B9E75-1418-4B96-A51E-6085ED33BD1E}"/>
          </ac:spMkLst>
        </pc:spChg>
        <pc:spChg chg="add del">
          <ac:chgData name="Kyle Hostetter" userId="627006032aa12847" providerId="LiveId" clId="{A7E7E56E-A14E-416C-9666-3BA9A7D978D9}" dt="2023-04-13T21:57:35.332" v="1772" actId="26606"/>
          <ac:spMkLst>
            <pc:docMk/>
            <pc:sldMk cId="3237497072" sldId="272"/>
            <ac:spMk id="222" creationId="{3C94AB5A-D8BB-4D64-BE01-409150D55B98}"/>
          </ac:spMkLst>
        </pc:spChg>
        <pc:spChg chg="add del">
          <ac:chgData name="Kyle Hostetter" userId="627006032aa12847" providerId="LiveId" clId="{A7E7E56E-A14E-416C-9666-3BA9A7D978D9}" dt="2023-04-13T21:57:35.332" v="1772" actId="26606"/>
          <ac:spMkLst>
            <pc:docMk/>
            <pc:sldMk cId="3237497072" sldId="272"/>
            <ac:spMk id="223" creationId="{935394BE-0598-440B-9C87-7ADF74092449}"/>
          </ac:spMkLst>
        </pc:spChg>
        <pc:spChg chg="add del">
          <ac:chgData name="Kyle Hostetter" userId="627006032aa12847" providerId="LiveId" clId="{A7E7E56E-A14E-416C-9666-3BA9A7D978D9}" dt="2023-04-13T21:57:35.332" v="1772" actId="26606"/>
          <ac:spMkLst>
            <pc:docMk/>
            <pc:sldMk cId="3237497072" sldId="272"/>
            <ac:spMk id="224" creationId="{258CF1FF-8031-4F9E-A4B0-A779FC6EC425}"/>
          </ac:spMkLst>
        </pc:spChg>
        <pc:spChg chg="add del">
          <ac:chgData name="Kyle Hostetter" userId="627006032aa12847" providerId="LiveId" clId="{A7E7E56E-A14E-416C-9666-3BA9A7D978D9}" dt="2023-04-13T21:57:35.332" v="1772" actId="26606"/>
          <ac:spMkLst>
            <pc:docMk/>
            <pc:sldMk cId="3237497072" sldId="272"/>
            <ac:spMk id="225" creationId="{6EF589E7-0173-439C-A814-173AA7B690C0}"/>
          </ac:spMkLst>
        </pc:spChg>
        <pc:spChg chg="add del">
          <ac:chgData name="Kyle Hostetter" userId="627006032aa12847" providerId="LiveId" clId="{A7E7E56E-A14E-416C-9666-3BA9A7D978D9}" dt="2023-04-13T21:57:37.911" v="1774" actId="26606"/>
          <ac:spMkLst>
            <pc:docMk/>
            <pc:sldMk cId="3237497072" sldId="272"/>
            <ac:spMk id="230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37.911" v="1774" actId="26606"/>
          <ac:spMkLst>
            <pc:docMk/>
            <pc:sldMk cId="3237497072" sldId="272"/>
            <ac:spMk id="231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233" creationId="{F8217FE1-D9F2-40A7-ADE2-132E965FE7F6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234" creationId="{01B2DFC7-2E97-49A0-BD1B-99DCE065955B}"/>
          </ac:spMkLst>
        </pc:spChg>
        <pc:spChg chg="add del">
          <ac:chgData name="Kyle Hostetter" userId="627006032aa12847" providerId="LiveId" clId="{A7E7E56E-A14E-416C-9666-3BA9A7D978D9}" dt="2023-04-13T21:57:37.911" v="1774" actId="26606"/>
          <ac:spMkLst>
            <pc:docMk/>
            <pc:sldMk cId="3237497072" sldId="272"/>
            <ac:spMk id="235" creationId="{138FBA86-9EB7-4930-9037-593598624DFC}"/>
          </ac:spMkLst>
        </pc:spChg>
        <pc:spChg chg="add del">
          <ac:chgData name="Kyle Hostetter" userId="627006032aa12847" providerId="LiveId" clId="{A7E7E56E-A14E-416C-9666-3BA9A7D978D9}" dt="2023-04-13T21:57:37.911" v="1774" actId="26606"/>
          <ac:spMkLst>
            <pc:docMk/>
            <pc:sldMk cId="3237497072" sldId="272"/>
            <ac:spMk id="236" creationId="{492174FA-36EE-4978-9C32-5268F4534203}"/>
          </ac:spMkLst>
        </pc:spChg>
        <pc:spChg chg="add del">
          <ac:chgData name="Kyle Hostetter" userId="627006032aa12847" providerId="LiveId" clId="{A7E7E56E-A14E-416C-9666-3BA9A7D978D9}" dt="2023-04-13T21:57:37.911" v="1774" actId="26606"/>
          <ac:spMkLst>
            <pc:docMk/>
            <pc:sldMk cId="3237497072" sldId="272"/>
            <ac:spMk id="237" creationId="{72C3282A-4194-4E08-B865-BE828A0F02A2}"/>
          </ac:spMkLst>
        </pc:spChg>
        <pc:spChg chg="add del">
          <ac:chgData name="Kyle Hostetter" userId="627006032aa12847" providerId="LiveId" clId="{A7E7E56E-A14E-416C-9666-3BA9A7D978D9}" dt="2023-04-13T21:57:37.911" v="1774" actId="26606"/>
          <ac:spMkLst>
            <pc:docMk/>
            <pc:sldMk cId="3237497072" sldId="272"/>
            <ac:spMk id="238" creationId="{2323414F-54FD-491F-BDA4-622678BD7581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239" creationId="{EDFE172B-16E5-4140-8931-072370D6FAF4}"/>
          </ac:spMkLst>
        </pc:spChg>
        <pc:spChg chg="add del">
          <ac:chgData name="Kyle Hostetter" userId="627006032aa12847" providerId="LiveId" clId="{A7E7E56E-A14E-416C-9666-3BA9A7D978D9}" dt="2023-04-13T21:57:39.544" v="1776" actId="26606"/>
          <ac:spMkLst>
            <pc:docMk/>
            <pc:sldMk cId="3237497072" sldId="272"/>
            <ac:spMk id="243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7:39.544" v="1776" actId="26606"/>
          <ac:spMkLst>
            <pc:docMk/>
            <pc:sldMk cId="3237497072" sldId="272"/>
            <ac:spMk id="244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39.544" v="1776" actId="26606"/>
          <ac:spMkLst>
            <pc:docMk/>
            <pc:sldMk cId="3237497072" sldId="272"/>
            <ac:spMk id="245" creationId="{669BBFD6-AD3F-4A05-9537-6B1C4429B25E}"/>
          </ac:spMkLst>
        </pc:spChg>
        <pc:spChg chg="add del">
          <ac:chgData name="Kyle Hostetter" userId="627006032aa12847" providerId="LiveId" clId="{A7E7E56E-A14E-416C-9666-3BA9A7D978D9}" dt="2023-04-13T21:57:39.544" v="1776" actId="26606"/>
          <ac:spMkLst>
            <pc:docMk/>
            <pc:sldMk cId="3237497072" sldId="272"/>
            <ac:spMk id="247" creationId="{157D9C00-15C1-47CD-ACA8-FF37CCD06763}"/>
          </ac:spMkLst>
        </pc:spChg>
        <pc:spChg chg="add del">
          <ac:chgData name="Kyle Hostetter" userId="627006032aa12847" providerId="LiveId" clId="{A7E7E56E-A14E-416C-9666-3BA9A7D978D9}" dt="2023-04-13T21:57:39.544" v="1776" actId="26606"/>
          <ac:spMkLst>
            <pc:docMk/>
            <pc:sldMk cId="3237497072" sldId="272"/>
            <ac:spMk id="249" creationId="{D0F61ADA-DA97-4348-A92D-5D57B83535FC}"/>
          </ac:spMkLst>
        </pc:spChg>
        <pc:spChg chg="add del">
          <ac:chgData name="Kyle Hostetter" userId="627006032aa12847" providerId="LiveId" clId="{A7E7E56E-A14E-416C-9666-3BA9A7D978D9}" dt="2023-04-13T21:57:39.544" v="1776" actId="26606"/>
          <ac:spMkLst>
            <pc:docMk/>
            <pc:sldMk cId="3237497072" sldId="272"/>
            <ac:spMk id="250" creationId="{E7E9A5AA-22CE-45AD-A431-D2D018487D07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251" creationId="{EE5869E3-A389-4370-987C-A25C0433BCD0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55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56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57" creationId="{051B451F-9DD5-4A5A-90B8-11C90CC93677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60" creationId="{13F257CF-45AD-4564-AF51-CEDAA4786AB9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61" creationId="{93D76AED-7D20-4061-8AC1-25828C873917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62" creationId="{20F4BA7B-1C92-49A8-BD52-9DBD81E81E32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63" creationId="{474942DA-ED3B-4AAA-B541-219ADEF8433D}"/>
          </ac:spMkLst>
        </pc:spChg>
        <pc:spChg chg="add del">
          <ac:chgData name="Kyle Hostetter" userId="627006032aa12847" providerId="LiveId" clId="{A7E7E56E-A14E-416C-9666-3BA9A7D978D9}" dt="2023-04-13T21:57:49.514" v="1778" actId="26606"/>
          <ac:spMkLst>
            <pc:docMk/>
            <pc:sldMk cId="3237497072" sldId="272"/>
            <ac:spMk id="264" creationId="{EE6BC664-B276-412B-9A49-3E33213B8606}"/>
          </ac:spMkLst>
        </pc:spChg>
        <pc:spChg chg="add del">
          <ac:chgData name="Kyle Hostetter" userId="627006032aa12847" providerId="LiveId" clId="{A7E7E56E-A14E-416C-9666-3BA9A7D978D9}" dt="2023-04-13T22:05:25.174" v="1935" actId="26606"/>
          <ac:spMkLst>
            <pc:docMk/>
            <pc:sldMk cId="3237497072" sldId="272"/>
            <ac:spMk id="265" creationId="{AFDA75C2-761D-473A-B3E4-FD577849A25E}"/>
          </ac:spMkLst>
        </pc:spChg>
        <pc:spChg chg="add del">
          <ac:chgData name="Kyle Hostetter" userId="627006032aa12847" providerId="LiveId" clId="{A7E7E56E-A14E-416C-9666-3BA9A7D978D9}" dt="2023-04-13T21:57:50.160" v="1780" actId="26606"/>
          <ac:spMkLst>
            <pc:docMk/>
            <pc:sldMk cId="3237497072" sldId="272"/>
            <ac:spMk id="269" creationId="{C2A1BCF2-2977-4E81-8823-91321793F16E}"/>
          </ac:spMkLst>
        </pc:spChg>
        <pc:spChg chg="add del">
          <ac:chgData name="Kyle Hostetter" userId="627006032aa12847" providerId="LiveId" clId="{A7E7E56E-A14E-416C-9666-3BA9A7D978D9}" dt="2023-04-13T21:57:50.160" v="1780" actId="26606"/>
          <ac:spMkLst>
            <pc:docMk/>
            <pc:sldMk cId="3237497072" sldId="272"/>
            <ac:spMk id="270" creationId="{687BE72E-2DA8-42F0-8ACA-D7572BFA7C91}"/>
          </ac:spMkLst>
        </pc:spChg>
        <pc:spChg chg="add del">
          <ac:chgData name="Kyle Hostetter" userId="627006032aa12847" providerId="LiveId" clId="{A7E7E56E-A14E-416C-9666-3BA9A7D978D9}" dt="2023-04-13T21:57:50.160" v="1780" actId="26606"/>
          <ac:spMkLst>
            <pc:docMk/>
            <pc:sldMk cId="3237497072" sldId="272"/>
            <ac:spMk id="271" creationId="{B5BE027A-FF17-42AB-893D-F9ED42B546BA}"/>
          </ac:spMkLst>
        </pc:spChg>
        <pc:spChg chg="add del">
          <ac:chgData name="Kyle Hostetter" userId="627006032aa12847" providerId="LiveId" clId="{A7E7E56E-A14E-416C-9666-3BA9A7D978D9}" dt="2023-04-13T21:57:50.160" v="1780" actId="26606"/>
          <ac:spMkLst>
            <pc:docMk/>
            <pc:sldMk cId="3237497072" sldId="272"/>
            <ac:spMk id="274" creationId="{35477540-885C-47C2-9683-E97D30302F55}"/>
          </ac:spMkLst>
        </pc:spChg>
        <pc:spChg chg="add del">
          <ac:chgData name="Kyle Hostetter" userId="627006032aa12847" providerId="LiveId" clId="{A7E7E56E-A14E-416C-9666-3BA9A7D978D9}" dt="2023-04-13T21:57:50.160" v="1780" actId="26606"/>
          <ac:spMkLst>
            <pc:docMk/>
            <pc:sldMk cId="3237497072" sldId="272"/>
            <ac:spMk id="275" creationId="{EEF045D9-C9A5-435C-93C3-A56D85592B42}"/>
          </ac:spMkLst>
        </pc:spChg>
        <pc:spChg chg="add del">
          <ac:chgData name="Kyle Hostetter" userId="627006032aa12847" providerId="LiveId" clId="{A7E7E56E-A14E-416C-9666-3BA9A7D978D9}" dt="2023-04-13T21:57:50.160" v="1780" actId="26606"/>
          <ac:spMkLst>
            <pc:docMk/>
            <pc:sldMk cId="3237497072" sldId="272"/>
            <ac:spMk id="276" creationId="{11168CB8-E944-4A09-98E3-BC3EB80CC3F4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1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2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3" creationId="{618E23A9-D59F-47F2-9C4A-E4149E430C4A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5" creationId="{035B9E75-1418-4B96-A51E-6085ED33BD1E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7" creationId="{F8217FE1-D9F2-40A7-ADE2-132E965FE7F6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8" creationId="{01B2DFC7-2E97-49A0-BD1B-99DCE065955B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89" creationId="{EDFE172B-16E5-4140-8931-072370D6FAF4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90" creationId="{EE5869E3-A389-4370-987C-A25C0433BCD0}"/>
          </ac:spMkLst>
        </pc:spChg>
        <pc:spChg chg="add del">
          <ac:chgData name="Kyle Hostetter" userId="627006032aa12847" providerId="LiveId" clId="{A7E7E56E-A14E-416C-9666-3BA9A7D978D9}" dt="2023-04-13T21:57:52.762" v="1782" actId="26606"/>
          <ac:spMkLst>
            <pc:docMk/>
            <pc:sldMk cId="3237497072" sldId="272"/>
            <ac:spMk id="291" creationId="{AFDA75C2-761D-473A-B3E4-FD577849A25E}"/>
          </ac:spMkLst>
        </pc:spChg>
        <pc:spChg chg="add del">
          <ac:chgData name="Kyle Hostetter" userId="627006032aa12847" providerId="LiveId" clId="{A7E7E56E-A14E-416C-9666-3BA9A7D978D9}" dt="2023-04-13T21:57:55.941" v="1784" actId="26606"/>
          <ac:spMkLst>
            <pc:docMk/>
            <pc:sldMk cId="3237497072" sldId="272"/>
            <ac:spMk id="296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55.941" v="1784" actId="26606"/>
          <ac:spMkLst>
            <pc:docMk/>
            <pc:sldMk cId="3237497072" sldId="272"/>
            <ac:spMk id="297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1:57:55.941" v="1784" actId="26606"/>
          <ac:spMkLst>
            <pc:docMk/>
            <pc:sldMk cId="3237497072" sldId="272"/>
            <ac:spMk id="301" creationId="{7EA1288A-B96F-4C55-9047-23465F2E69A4}"/>
          </ac:spMkLst>
        </pc:spChg>
        <pc:spChg chg="add del">
          <ac:chgData name="Kyle Hostetter" userId="627006032aa12847" providerId="LiveId" clId="{A7E7E56E-A14E-416C-9666-3BA9A7D978D9}" dt="2023-04-13T21:57:55.941" v="1784" actId="26606"/>
          <ac:spMkLst>
            <pc:docMk/>
            <pc:sldMk cId="3237497072" sldId="272"/>
            <ac:spMk id="302" creationId="{51DCD7B7-8304-45B8-A13D-62C197642947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03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7:57.628" v="1786" actId="26606"/>
          <ac:spMkLst>
            <pc:docMk/>
            <pc:sldMk cId="3237497072" sldId="272"/>
            <ac:spMk id="307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7:57.628" v="1786" actId="26606"/>
          <ac:spMkLst>
            <pc:docMk/>
            <pc:sldMk cId="3237497072" sldId="272"/>
            <ac:spMk id="308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10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11" creationId="{051B451F-9DD5-4A5A-90B8-11C90CC93677}"/>
          </ac:spMkLst>
        </pc:spChg>
        <pc:spChg chg="add del">
          <ac:chgData name="Kyle Hostetter" userId="627006032aa12847" providerId="LiveId" clId="{A7E7E56E-A14E-416C-9666-3BA9A7D978D9}" dt="2023-04-13T21:57:57.628" v="1786" actId="26606"/>
          <ac:spMkLst>
            <pc:docMk/>
            <pc:sldMk cId="3237497072" sldId="272"/>
            <ac:spMk id="313" creationId="{E0F720FC-D338-44B9-8CA3-BB204DF55DA8}"/>
          </ac:spMkLst>
        </pc:spChg>
        <pc:spChg chg="add del">
          <ac:chgData name="Kyle Hostetter" userId="627006032aa12847" providerId="LiveId" clId="{A7E7E56E-A14E-416C-9666-3BA9A7D978D9}" dt="2023-04-13T21:58:00.602" v="1788" actId="26606"/>
          <ac:spMkLst>
            <pc:docMk/>
            <pc:sldMk cId="3237497072" sldId="272"/>
            <ac:spMk id="318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8:00.602" v="1788" actId="26606"/>
          <ac:spMkLst>
            <pc:docMk/>
            <pc:sldMk cId="3237497072" sldId="272"/>
            <ac:spMk id="319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8:00.602" v="1788" actId="26606"/>
          <ac:spMkLst>
            <pc:docMk/>
            <pc:sldMk cId="3237497072" sldId="272"/>
            <ac:spMk id="320" creationId="{BBCDC232-DACF-4CD7-A330-CF24F9581731}"/>
          </ac:spMkLst>
        </pc:spChg>
        <pc:spChg chg="add del">
          <ac:chgData name="Kyle Hostetter" userId="627006032aa12847" providerId="LiveId" clId="{A7E7E56E-A14E-416C-9666-3BA9A7D978D9}" dt="2023-04-13T21:58:00.602" v="1788" actId="26606"/>
          <ac:spMkLst>
            <pc:docMk/>
            <pc:sldMk cId="3237497072" sldId="272"/>
            <ac:spMk id="322" creationId="{45C4EADB-B560-4A78-881D-17E005A0DBC1}"/>
          </ac:spMkLst>
        </pc:spChg>
        <pc:spChg chg="add del">
          <ac:chgData name="Kyle Hostetter" userId="627006032aa12847" providerId="LiveId" clId="{A7E7E56E-A14E-416C-9666-3BA9A7D978D9}" dt="2023-04-13T21:58:00.602" v="1788" actId="26606"/>
          <ac:spMkLst>
            <pc:docMk/>
            <pc:sldMk cId="3237497072" sldId="272"/>
            <ac:spMk id="324" creationId="{7D50496C-D669-4FAA-86B3-43AAAF89AE7F}"/>
          </ac:spMkLst>
        </pc:spChg>
        <pc:spChg chg="add del">
          <ac:chgData name="Kyle Hostetter" userId="627006032aa12847" providerId="LiveId" clId="{A7E7E56E-A14E-416C-9666-3BA9A7D978D9}" dt="2023-04-13T21:58:04.056" v="1790" actId="26606"/>
          <ac:spMkLst>
            <pc:docMk/>
            <pc:sldMk cId="3237497072" sldId="272"/>
            <ac:spMk id="329" creationId="{EE2923D5-2453-48AE-84D0-4F20C2817445}"/>
          </ac:spMkLst>
        </pc:spChg>
        <pc:spChg chg="add del">
          <ac:chgData name="Kyle Hostetter" userId="627006032aa12847" providerId="LiveId" clId="{A7E7E56E-A14E-416C-9666-3BA9A7D978D9}" dt="2023-04-13T21:58:04.056" v="1790" actId="26606"/>
          <ac:spMkLst>
            <pc:docMk/>
            <pc:sldMk cId="3237497072" sldId="272"/>
            <ac:spMk id="330" creationId="{87B2F32A-3C1B-4881-BDC9-094804BD268A}"/>
          </ac:spMkLst>
        </pc:spChg>
        <pc:spChg chg="add del">
          <ac:chgData name="Kyle Hostetter" userId="627006032aa12847" providerId="LiveId" clId="{A7E7E56E-A14E-416C-9666-3BA9A7D978D9}" dt="2023-04-13T21:58:04.056" v="1790" actId="26606"/>
          <ac:spMkLst>
            <pc:docMk/>
            <pc:sldMk cId="3237497072" sldId="272"/>
            <ac:spMk id="331" creationId="{787E38EF-2825-4902-A389-211DBB1E273D}"/>
          </ac:spMkLst>
        </pc:spChg>
        <pc:spChg chg="add del">
          <ac:chgData name="Kyle Hostetter" userId="627006032aa12847" providerId="LiveId" clId="{A7E7E56E-A14E-416C-9666-3BA9A7D978D9}" dt="2023-04-13T21:58:04.056" v="1790" actId="26606"/>
          <ac:spMkLst>
            <pc:docMk/>
            <pc:sldMk cId="3237497072" sldId="272"/>
            <ac:spMk id="332" creationId="{D698A8DE-F0A1-4F1A-9248-2372883925E2}"/>
          </ac:spMkLst>
        </pc:spChg>
        <pc:spChg chg="add del">
          <ac:chgData name="Kyle Hostetter" userId="627006032aa12847" providerId="LiveId" clId="{A7E7E56E-A14E-416C-9666-3BA9A7D978D9}" dt="2023-04-13T21:58:04.056" v="1790" actId="26606"/>
          <ac:spMkLst>
            <pc:docMk/>
            <pc:sldMk cId="3237497072" sldId="272"/>
            <ac:spMk id="333" creationId="{B4EC191B-5C62-43B5-AB00-8DFF6C59C427}"/>
          </ac:spMkLst>
        </pc:spChg>
        <pc:spChg chg="add del">
          <ac:chgData name="Kyle Hostetter" userId="627006032aa12847" providerId="LiveId" clId="{A7E7E56E-A14E-416C-9666-3BA9A7D978D9}" dt="2023-04-13T21:58:04.056" v="1790" actId="26606"/>
          <ac:spMkLst>
            <pc:docMk/>
            <pc:sldMk cId="3237497072" sldId="272"/>
            <ac:spMk id="334" creationId="{0EB4DD6B-43EC-4F00-BD44-E6FD436AF749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35" creationId="{13F257CF-45AD-4564-AF51-CEDAA4786AB9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39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0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1" creationId="{D016EBEA-4397-49C3-A9AB-4426074F597C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3" creationId="{4C9470E4-699C-4223-BC14-AE8108266460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4" creationId="{97BE6C91-35C2-44D1-A97F-35A856FD1B0A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5" creationId="{CF7E6699-2D33-43A9-8DC8-5F2A4F004A70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6" creationId="{07A6379B-B2C0-4008-AF3E-ED71B9579398}"/>
          </ac:spMkLst>
        </pc:spChg>
        <pc:spChg chg="add del">
          <ac:chgData name="Kyle Hostetter" userId="627006032aa12847" providerId="LiveId" clId="{A7E7E56E-A14E-416C-9666-3BA9A7D978D9}" dt="2023-04-13T21:58:07.677" v="1792" actId="26606"/>
          <ac:spMkLst>
            <pc:docMk/>
            <pc:sldMk cId="3237497072" sldId="272"/>
            <ac:spMk id="347" creationId="{2F47715F-008E-47D5-B72F-D09334A65EA8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48" creationId="{93D76AED-7D20-4061-8AC1-25828C873917}"/>
          </ac:spMkLst>
        </pc:spChg>
        <pc:spChg chg="add del">
          <ac:chgData name="Kyle Hostetter" userId="627006032aa12847" providerId="LiveId" clId="{A7E7E56E-A14E-416C-9666-3BA9A7D978D9}" dt="2023-04-13T21:58:57.637" v="1805"/>
          <ac:spMkLst>
            <pc:docMk/>
            <pc:sldMk cId="3237497072" sldId="272"/>
            <ac:spMk id="352" creationId="{2EF22102-83EB-49F5-99EC-1534C57EED31}"/>
          </ac:spMkLst>
        </pc:spChg>
        <pc:spChg chg="add del">
          <ac:chgData name="Kyle Hostetter" userId="627006032aa12847" providerId="LiveId" clId="{A7E7E56E-A14E-416C-9666-3BA9A7D978D9}" dt="2023-04-13T21:58:57.637" v="1805"/>
          <ac:spMkLst>
            <pc:docMk/>
            <pc:sldMk cId="3237497072" sldId="272"/>
            <ac:spMk id="353" creationId="{0EC250B3-686F-4E97-8FFD-8AE8ECD5DE37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55" creationId="{20F4BA7B-1C92-49A8-BD52-9DBD81E81E32}"/>
          </ac:spMkLst>
        </pc:spChg>
        <pc:spChg chg="add del">
          <ac:chgData name="Kyle Hostetter" userId="627006032aa12847" providerId="LiveId" clId="{A7E7E56E-A14E-416C-9666-3BA9A7D978D9}" dt="2023-04-13T21:58:57.637" v="1805"/>
          <ac:spMkLst>
            <pc:docMk/>
            <pc:sldMk cId="3237497072" sldId="272"/>
            <ac:spMk id="356" creationId="{1612490C-320F-455C-9DFD-2C5F49D1880D}"/>
          </ac:spMkLst>
        </pc:spChg>
        <pc:spChg chg="add del">
          <ac:chgData name="Kyle Hostetter" userId="627006032aa12847" providerId="LiveId" clId="{A7E7E56E-A14E-416C-9666-3BA9A7D978D9}" dt="2023-04-13T21:58:57.637" v="1805"/>
          <ac:spMkLst>
            <pc:docMk/>
            <pc:sldMk cId="3237497072" sldId="272"/>
            <ac:spMk id="357" creationId="{B39E2C89-5187-4320-B1A5-215C041696E3}"/>
          </ac:spMkLst>
        </pc:spChg>
        <pc:spChg chg="add del">
          <ac:chgData name="Kyle Hostetter" userId="627006032aa12847" providerId="LiveId" clId="{A7E7E56E-A14E-416C-9666-3BA9A7D978D9}" dt="2023-04-13T21:58:57.637" v="1805"/>
          <ac:spMkLst>
            <pc:docMk/>
            <pc:sldMk cId="3237497072" sldId="272"/>
            <ac:spMk id="358" creationId="{54E171C8-1D58-447C-8CEC-BFF90B3A50B8}"/>
          </ac:spMkLst>
        </pc:spChg>
        <pc:spChg chg="add del">
          <ac:chgData name="Kyle Hostetter" userId="627006032aa12847" providerId="LiveId" clId="{A7E7E56E-A14E-416C-9666-3BA9A7D978D9}" dt="2023-04-13T21:58:57.637" v="1805"/>
          <ac:spMkLst>
            <pc:docMk/>
            <pc:sldMk cId="3237497072" sldId="272"/>
            <ac:spMk id="359" creationId="{08E38096-6C03-4FF0-923F-13504759F698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60" creationId="{474942DA-ED3B-4AAA-B541-219ADEF8433D}"/>
          </ac:spMkLst>
        </pc:spChg>
        <pc:spChg chg="add del">
          <ac:chgData name="Kyle Hostetter" userId="627006032aa12847" providerId="LiveId" clId="{A7E7E56E-A14E-416C-9666-3BA9A7D978D9}" dt="2023-04-13T22:05:31.785" v="1937" actId="26606"/>
          <ac:spMkLst>
            <pc:docMk/>
            <pc:sldMk cId="3237497072" sldId="272"/>
            <ac:spMk id="361" creationId="{EE6BC664-B276-412B-9A49-3E33213B8606}"/>
          </ac:spMkLst>
        </pc:spChg>
        <pc:spChg chg="add">
          <ac:chgData name="Kyle Hostetter" userId="627006032aa12847" providerId="LiveId" clId="{A7E7E56E-A14E-416C-9666-3BA9A7D978D9}" dt="2023-04-13T22:05:31.805" v="1938" actId="26606"/>
          <ac:spMkLst>
            <pc:docMk/>
            <pc:sldMk cId="3237497072" sldId="272"/>
            <ac:spMk id="366" creationId="{2EF22102-83EB-49F5-99EC-1534C57EED31}"/>
          </ac:spMkLst>
        </pc:spChg>
        <pc:spChg chg="add">
          <ac:chgData name="Kyle Hostetter" userId="627006032aa12847" providerId="LiveId" clId="{A7E7E56E-A14E-416C-9666-3BA9A7D978D9}" dt="2023-04-13T22:05:31.805" v="1938" actId="26606"/>
          <ac:spMkLst>
            <pc:docMk/>
            <pc:sldMk cId="3237497072" sldId="272"/>
            <ac:spMk id="367" creationId="{0EC250B3-686F-4E97-8FFD-8AE8ECD5DE37}"/>
          </ac:spMkLst>
        </pc:spChg>
        <pc:spChg chg="add">
          <ac:chgData name="Kyle Hostetter" userId="627006032aa12847" providerId="LiveId" clId="{A7E7E56E-A14E-416C-9666-3BA9A7D978D9}" dt="2023-04-13T22:05:31.805" v="1938" actId="26606"/>
          <ac:spMkLst>
            <pc:docMk/>
            <pc:sldMk cId="3237497072" sldId="272"/>
            <ac:spMk id="368" creationId="{669BBFD6-AD3F-4A05-9537-6B1C4429B25E}"/>
          </ac:spMkLst>
        </pc:spChg>
        <pc:spChg chg="add">
          <ac:chgData name="Kyle Hostetter" userId="627006032aa12847" providerId="LiveId" clId="{A7E7E56E-A14E-416C-9666-3BA9A7D978D9}" dt="2023-04-13T22:05:31.805" v="1938" actId="26606"/>
          <ac:spMkLst>
            <pc:docMk/>
            <pc:sldMk cId="3237497072" sldId="272"/>
            <ac:spMk id="370" creationId="{157D9C00-15C1-47CD-ACA8-FF37CCD06763}"/>
          </ac:spMkLst>
        </pc:spChg>
        <pc:spChg chg="add">
          <ac:chgData name="Kyle Hostetter" userId="627006032aa12847" providerId="LiveId" clId="{A7E7E56E-A14E-416C-9666-3BA9A7D978D9}" dt="2023-04-13T22:05:31.805" v="1938" actId="26606"/>
          <ac:spMkLst>
            <pc:docMk/>
            <pc:sldMk cId="3237497072" sldId="272"/>
            <ac:spMk id="372" creationId="{D0F61ADA-DA97-4348-A92D-5D57B83535FC}"/>
          </ac:spMkLst>
        </pc:spChg>
        <pc:spChg chg="add">
          <ac:chgData name="Kyle Hostetter" userId="627006032aa12847" providerId="LiveId" clId="{A7E7E56E-A14E-416C-9666-3BA9A7D978D9}" dt="2023-04-13T22:05:31.805" v="1938" actId="26606"/>
          <ac:spMkLst>
            <pc:docMk/>
            <pc:sldMk cId="3237497072" sldId="272"/>
            <ac:spMk id="373" creationId="{E7E9A5AA-22CE-45AD-A431-D2D018487D07}"/>
          </ac:spMkLst>
        </pc:spChg>
        <pc:grpChg chg="add del">
          <ac:chgData name="Kyle Hostetter" userId="627006032aa12847" providerId="LiveId" clId="{A7E7E56E-A14E-416C-9666-3BA9A7D978D9}" dt="2023-04-13T21:57:28.363" v="1762" actId="26606"/>
          <ac:grpSpMkLst>
            <pc:docMk/>
            <pc:sldMk cId="3237497072" sldId="272"/>
            <ac:grpSpMk id="160" creationId="{B36BD125-09CC-4C71-913C-1021EF6B472C}"/>
          </ac:grpSpMkLst>
        </pc:grpChg>
        <pc:grpChg chg="add del">
          <ac:chgData name="Kyle Hostetter" userId="627006032aa12847" providerId="LiveId" clId="{A7E7E56E-A14E-416C-9666-3BA9A7D978D9}" dt="2023-04-13T21:57:31.649" v="1766" actId="26606"/>
          <ac:grpSpMkLst>
            <pc:docMk/>
            <pc:sldMk cId="3237497072" sldId="272"/>
            <ac:grpSpMk id="181" creationId="{EF7C1FD3-FAA4-454D-AE8D-D86CBA4963C0}"/>
          </ac:grpSpMkLst>
        </pc:grpChg>
        <pc:grpChg chg="add del">
          <ac:chgData name="Kyle Hostetter" userId="627006032aa12847" providerId="LiveId" clId="{A7E7E56E-A14E-416C-9666-3BA9A7D978D9}" dt="2023-04-13T21:57:32.156" v="1768" actId="26606"/>
          <ac:grpSpMkLst>
            <pc:docMk/>
            <pc:sldMk cId="3237497072" sldId="272"/>
            <ac:grpSpMk id="192" creationId="{B36BD125-09CC-4C71-913C-1021EF6B472C}"/>
          </ac:grpSpMkLst>
        </pc:grpChg>
        <pc:grpChg chg="add del">
          <ac:chgData name="Kyle Hostetter" userId="627006032aa12847" providerId="LiveId" clId="{A7E7E56E-A14E-416C-9666-3BA9A7D978D9}" dt="2023-04-13T21:57:35.332" v="1772" actId="26606"/>
          <ac:grpSpMkLst>
            <pc:docMk/>
            <pc:sldMk cId="3237497072" sldId="272"/>
            <ac:grpSpMk id="220" creationId="{DFD11DE9-7364-4B98-B9D0-44004D2151C7}"/>
          </ac:grpSpMkLst>
        </pc:grpChg>
        <pc:grpChg chg="add del">
          <ac:chgData name="Kyle Hostetter" userId="627006032aa12847" providerId="LiveId" clId="{A7E7E56E-A14E-416C-9666-3BA9A7D978D9}" dt="2023-04-13T21:57:37.911" v="1774" actId="26606"/>
          <ac:grpSpMkLst>
            <pc:docMk/>
            <pc:sldMk cId="3237497072" sldId="272"/>
            <ac:grpSpMk id="232" creationId="{D0216C70-B474-4E7F-BC86-D8924C71FA60}"/>
          </ac:grpSpMkLst>
        </pc:grpChg>
        <pc:grpChg chg="add del">
          <ac:chgData name="Kyle Hostetter" userId="627006032aa12847" providerId="LiveId" clId="{A7E7E56E-A14E-416C-9666-3BA9A7D978D9}" dt="2023-04-13T21:57:55.941" v="1784" actId="26606"/>
          <ac:grpSpMkLst>
            <pc:docMk/>
            <pc:sldMk cId="3237497072" sldId="272"/>
            <ac:grpSpMk id="298" creationId="{1D721582-402F-43B1-A43B-4505B535A3CF}"/>
          </ac:grpSpMkLst>
        </pc:grpChg>
        <pc:grpChg chg="add del">
          <ac:chgData name="Kyle Hostetter" userId="627006032aa12847" providerId="LiveId" clId="{A7E7E56E-A14E-416C-9666-3BA9A7D978D9}" dt="2023-04-13T21:57:57.628" v="1786" actId="26606"/>
          <ac:grpSpMkLst>
            <pc:docMk/>
            <pc:sldMk cId="3237497072" sldId="272"/>
            <ac:grpSpMk id="309" creationId="{F6178913-1333-4B21-8978-09493902899B}"/>
          </ac:grpSpMkLst>
        </pc:grpChg>
        <pc:grpChg chg="add del">
          <ac:chgData name="Kyle Hostetter" userId="627006032aa12847" providerId="LiveId" clId="{A7E7E56E-A14E-416C-9666-3BA9A7D978D9}" dt="2023-04-13T21:58:57.637" v="1805"/>
          <ac:grpSpMkLst>
            <pc:docMk/>
            <pc:sldMk cId="3237497072" sldId="272"/>
            <ac:grpSpMk id="354" creationId="{CF42E396-F955-4F53-80B2-FF908491C60B}"/>
          </ac:grpSpMkLst>
        </pc:grpChg>
        <pc:picChg chg="add del mod">
          <ac:chgData name="Kyle Hostetter" userId="627006032aa12847" providerId="LiveId" clId="{A7E7E56E-A14E-416C-9666-3BA9A7D978D9}" dt="2023-04-13T21:53:08.167" v="1666" actId="478"/>
          <ac:picMkLst>
            <pc:docMk/>
            <pc:sldMk cId="3237497072" sldId="272"/>
            <ac:picMk id="16" creationId="{BD7B43D9-30BC-B002-DD34-DB3F9358CB02}"/>
          </ac:picMkLst>
        </pc:picChg>
        <pc:picChg chg="add mod ord">
          <ac:chgData name="Kyle Hostetter" userId="627006032aa12847" providerId="LiveId" clId="{A7E7E56E-A14E-416C-9666-3BA9A7D978D9}" dt="2023-04-13T22:05:56.880" v="1944" actId="14100"/>
          <ac:picMkLst>
            <pc:docMk/>
            <pc:sldMk cId="3237497072" sldId="272"/>
            <ac:picMk id="18" creationId="{F9DCEABA-3E47-AAC9-ABEC-0EE2D861CCDD}"/>
          </ac:picMkLst>
        </pc:picChg>
        <pc:picChg chg="add del mod">
          <ac:chgData name="Kyle Hostetter" userId="627006032aa12847" providerId="LiveId" clId="{A7E7E56E-A14E-416C-9666-3BA9A7D978D9}" dt="2023-04-13T21:57:13.255" v="1757" actId="478"/>
          <ac:picMkLst>
            <pc:docMk/>
            <pc:sldMk cId="3237497072" sldId="272"/>
            <ac:picMk id="20" creationId="{70A238FC-ACF3-BB1F-630A-4DBB3A547273}"/>
          </ac:picMkLst>
        </pc:picChg>
        <pc:picChg chg="add mod ord">
          <ac:chgData name="Kyle Hostetter" userId="627006032aa12847" providerId="LiveId" clId="{A7E7E56E-A14E-416C-9666-3BA9A7D978D9}" dt="2023-04-13T22:05:56.880" v="1944" actId="14100"/>
          <ac:picMkLst>
            <pc:docMk/>
            <pc:sldMk cId="3237497072" sldId="272"/>
            <ac:picMk id="22" creationId="{D86B163C-832B-DD96-FB98-ADE40EC6C734}"/>
          </ac:picMkLst>
        </pc:picChg>
        <pc:picChg chg="add mod ord">
          <ac:chgData name="Kyle Hostetter" userId="627006032aa12847" providerId="LiveId" clId="{A7E7E56E-A14E-416C-9666-3BA9A7D978D9}" dt="2023-04-13T22:05:56.880" v="1944" actId="14100"/>
          <ac:picMkLst>
            <pc:docMk/>
            <pc:sldMk cId="3237497072" sldId="272"/>
            <ac:picMk id="24" creationId="{B5F79051-627E-2D0F-C94F-9650A134CEA0}"/>
          </ac:picMkLst>
        </pc:picChg>
        <pc:picChg chg="add del mod">
          <ac:chgData name="Kyle Hostetter" userId="627006032aa12847" providerId="LiveId" clId="{A7E7E56E-A14E-416C-9666-3BA9A7D978D9}" dt="2023-04-13T21:57:14.832" v="1758" actId="478"/>
          <ac:picMkLst>
            <pc:docMk/>
            <pc:sldMk cId="3237497072" sldId="272"/>
            <ac:picMk id="26" creationId="{F51F21B7-04DF-A57D-CB57-315F8A5CC21B}"/>
          </ac:picMkLst>
        </pc:picChg>
        <pc:picChg chg="add mod ord">
          <ac:chgData name="Kyle Hostetter" userId="627006032aa12847" providerId="LiveId" clId="{A7E7E56E-A14E-416C-9666-3BA9A7D978D9}" dt="2023-04-13T22:05:56.880" v="1944" actId="14100"/>
          <ac:picMkLst>
            <pc:docMk/>
            <pc:sldMk cId="3237497072" sldId="272"/>
            <ac:picMk id="28" creationId="{8B97F009-F987-E08F-0222-CD7A289BDB22}"/>
          </ac:picMkLst>
        </pc:picChg>
        <pc:picChg chg="add del">
          <ac:chgData name="Kyle Hostetter" userId="627006032aa12847" providerId="LiveId" clId="{A7E7E56E-A14E-416C-9666-3BA9A7D978D9}" dt="2023-04-13T21:54:56.853" v="1723" actId="26606"/>
          <ac:picMkLst>
            <pc:docMk/>
            <pc:sldMk cId="3237497072" sldId="272"/>
            <ac:picMk id="30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4:56.853" v="1723" actId="26606"/>
          <ac:picMkLst>
            <pc:docMk/>
            <pc:sldMk cId="3237497072" sldId="272"/>
            <ac:picMk id="31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4:56.853" v="1723" actId="26606"/>
          <ac:picMkLst>
            <pc:docMk/>
            <pc:sldMk cId="3237497072" sldId="272"/>
            <ac:picMk id="32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4:00.352" v="1687" actId="26606"/>
          <ac:picMkLst>
            <pc:docMk/>
            <pc:sldMk cId="3237497072" sldId="272"/>
            <ac:picMk id="33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4:00.352" v="1687" actId="26606"/>
          <ac:picMkLst>
            <pc:docMk/>
            <pc:sldMk cId="3237497072" sldId="272"/>
            <ac:picMk id="35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4:00.352" v="1687" actId="26606"/>
          <ac:picMkLst>
            <pc:docMk/>
            <pc:sldMk cId="3237497072" sldId="272"/>
            <ac:picMk id="37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4:56.853" v="1723" actId="26606"/>
          <ac:picMkLst>
            <pc:docMk/>
            <pc:sldMk cId="3237497072" sldId="272"/>
            <ac:picMk id="40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54:00.352" v="1687" actId="26606"/>
          <ac:picMkLst>
            <pc:docMk/>
            <pc:sldMk cId="3237497072" sldId="272"/>
            <ac:picMk id="45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54:56.853" v="1723" actId="26606"/>
          <ac:picMkLst>
            <pc:docMk/>
            <pc:sldMk cId="3237497072" sldId="272"/>
            <ac:picMk id="48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4:56.853" v="1723" actId="26606"/>
          <ac:picMkLst>
            <pc:docMk/>
            <pc:sldMk cId="3237497072" sldId="272"/>
            <ac:picMk id="50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55:00.321" v="1725" actId="26606"/>
          <ac:picMkLst>
            <pc:docMk/>
            <pc:sldMk cId="3237497072" sldId="272"/>
            <ac:picMk id="52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4:00.352" v="1687" actId="26606"/>
          <ac:picMkLst>
            <pc:docMk/>
            <pc:sldMk cId="3237497072" sldId="272"/>
            <ac:picMk id="53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5:00.321" v="1725" actId="26606"/>
          <ac:picMkLst>
            <pc:docMk/>
            <pc:sldMk cId="3237497072" sldId="272"/>
            <ac:picMk id="54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4:00.352" v="1687" actId="26606"/>
          <ac:picMkLst>
            <pc:docMk/>
            <pc:sldMk cId="3237497072" sldId="272"/>
            <ac:picMk id="55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55:00.321" v="1725" actId="26606"/>
          <ac:picMkLst>
            <pc:docMk/>
            <pc:sldMk cId="3237497072" sldId="272"/>
            <ac:picMk id="56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4:01.135" v="1689" actId="26606"/>
          <ac:picMkLst>
            <pc:docMk/>
            <pc:sldMk cId="3237497072" sldId="272"/>
            <ac:picMk id="57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4:01.135" v="1689" actId="26606"/>
          <ac:picMkLst>
            <pc:docMk/>
            <pc:sldMk cId="3237497072" sldId="272"/>
            <ac:picMk id="58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4:01.135" v="1689" actId="26606"/>
          <ac:picMkLst>
            <pc:docMk/>
            <pc:sldMk cId="3237497072" sldId="272"/>
            <ac:picMk id="59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4:02.786" v="1691" actId="26606"/>
          <ac:picMkLst>
            <pc:docMk/>
            <pc:sldMk cId="3237497072" sldId="272"/>
            <ac:picMk id="63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4:02.786" v="1691" actId="26606"/>
          <ac:picMkLst>
            <pc:docMk/>
            <pc:sldMk cId="3237497072" sldId="272"/>
            <ac:picMk id="64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4:02.786" v="1691" actId="26606"/>
          <ac:picMkLst>
            <pc:docMk/>
            <pc:sldMk cId="3237497072" sldId="272"/>
            <ac:picMk id="65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4:02.786" v="1691" actId="26606"/>
          <ac:picMkLst>
            <pc:docMk/>
            <pc:sldMk cId="3237497072" sldId="272"/>
            <ac:picMk id="69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237497072" sldId="272"/>
            <ac:picMk id="76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237497072" sldId="272"/>
            <ac:picMk id="77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237497072" sldId="272"/>
            <ac:picMk id="78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237497072" sldId="272"/>
            <ac:picMk id="82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237497072" sldId="272"/>
            <ac:picMk id="86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4:41.313" v="1712"/>
          <ac:picMkLst>
            <pc:docMk/>
            <pc:sldMk cId="3237497072" sldId="272"/>
            <ac:picMk id="87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1:55:01.721" v="1727" actId="26606"/>
          <ac:picMkLst>
            <pc:docMk/>
            <pc:sldMk cId="3237497072" sldId="272"/>
            <ac:picMk id="88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5:01.721" v="1727" actId="26606"/>
          <ac:picMkLst>
            <pc:docMk/>
            <pc:sldMk cId="3237497072" sldId="272"/>
            <ac:picMk id="89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5:01.721" v="1727" actId="26606"/>
          <ac:picMkLst>
            <pc:docMk/>
            <pc:sldMk cId="3237497072" sldId="272"/>
            <ac:picMk id="90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5:01.721" v="1727" actId="26606"/>
          <ac:picMkLst>
            <pc:docMk/>
            <pc:sldMk cId="3237497072" sldId="272"/>
            <ac:picMk id="94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2:00:52.171" v="1838"/>
          <ac:picMkLst>
            <pc:docMk/>
            <pc:sldMk cId="3237497072" sldId="272"/>
            <ac:picMk id="100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5:02.319" v="1729" actId="26606"/>
          <ac:picMkLst>
            <pc:docMk/>
            <pc:sldMk cId="3237497072" sldId="272"/>
            <ac:picMk id="101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5:02.319" v="1729" actId="26606"/>
          <ac:picMkLst>
            <pc:docMk/>
            <pc:sldMk cId="3237497072" sldId="272"/>
            <ac:picMk id="102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5:02.319" v="1729" actId="26606"/>
          <ac:picMkLst>
            <pc:docMk/>
            <pc:sldMk cId="3237497072" sldId="272"/>
            <ac:picMk id="103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2:00:52.171" v="1838"/>
          <ac:picMkLst>
            <pc:docMk/>
            <pc:sldMk cId="3237497072" sldId="272"/>
            <ac:picMk id="106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5:05.662" v="1731" actId="26606"/>
          <ac:picMkLst>
            <pc:docMk/>
            <pc:sldMk cId="3237497072" sldId="272"/>
            <ac:picMk id="107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5:05.662" v="1731" actId="26606"/>
          <ac:picMkLst>
            <pc:docMk/>
            <pc:sldMk cId="3237497072" sldId="272"/>
            <ac:picMk id="108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5:05.662" v="1731" actId="26606"/>
          <ac:picMkLst>
            <pc:docMk/>
            <pc:sldMk cId="3237497072" sldId="272"/>
            <ac:picMk id="109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1:55:05.662" v="1731" actId="26606"/>
          <ac:picMkLst>
            <pc:docMk/>
            <pc:sldMk cId="3237497072" sldId="272"/>
            <ac:picMk id="113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1:55:05.662" v="1731" actId="26606"/>
          <ac:picMkLst>
            <pc:docMk/>
            <pc:sldMk cId="3237497072" sldId="272"/>
            <ac:picMk id="117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1:55:05.662" v="1731" actId="26606"/>
          <ac:picMkLst>
            <pc:docMk/>
            <pc:sldMk cId="3237497072" sldId="272"/>
            <ac:picMk id="118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00:52.171" v="1838"/>
          <ac:picMkLst>
            <pc:docMk/>
            <pc:sldMk cId="3237497072" sldId="272"/>
            <ac:picMk id="119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8:07.707" v="1793" actId="26606"/>
          <ac:picMkLst>
            <pc:docMk/>
            <pc:sldMk cId="3237497072" sldId="272"/>
            <ac:picMk id="120" creationId="{8100D021-ED8E-4951-8376-73996A82CD4A}"/>
          </ac:picMkLst>
        </pc:picChg>
        <pc:picChg chg="add del">
          <ac:chgData name="Kyle Hostetter" userId="627006032aa12847" providerId="LiveId" clId="{A7E7E56E-A14E-416C-9666-3BA9A7D978D9}" dt="2023-04-13T21:58:07.707" v="1793" actId="26606"/>
          <ac:picMkLst>
            <pc:docMk/>
            <pc:sldMk cId="3237497072" sldId="272"/>
            <ac:picMk id="121" creationId="{46FE219C-22F7-4734-B3C1-28E70390CE17}"/>
          </ac:picMkLst>
        </pc:picChg>
        <pc:picChg chg="add del">
          <ac:chgData name="Kyle Hostetter" userId="627006032aa12847" providerId="LiveId" clId="{A7E7E56E-A14E-416C-9666-3BA9A7D978D9}" dt="2023-04-13T21:58:07.707" v="1793" actId="26606"/>
          <ac:picMkLst>
            <pc:docMk/>
            <pc:sldMk cId="3237497072" sldId="272"/>
            <ac:picMk id="122" creationId="{EF2EC4B6-5524-4806-8575-59DB6B8F81C0}"/>
          </ac:picMkLst>
        </pc:picChg>
        <pc:picChg chg="add del">
          <ac:chgData name="Kyle Hostetter" userId="627006032aa12847" providerId="LiveId" clId="{A7E7E56E-A14E-416C-9666-3BA9A7D978D9}" dt="2023-04-13T22:00:52.171" v="1838"/>
          <ac:picMkLst>
            <pc:docMk/>
            <pc:sldMk cId="3237497072" sldId="272"/>
            <ac:picMk id="128" creationId="{A836AF35-BBA8-466D-AA61-02E5A7422FBF}"/>
          </ac:picMkLst>
        </pc:picChg>
        <pc:picChg chg="add del">
          <ac:chgData name="Kyle Hostetter" userId="627006032aa12847" providerId="LiveId" clId="{A7E7E56E-A14E-416C-9666-3BA9A7D978D9}" dt="2023-04-13T21:57:21.431" v="1760" actId="26606"/>
          <ac:picMkLst>
            <pc:docMk/>
            <pc:sldMk cId="3237497072" sldId="272"/>
            <ac:picMk id="129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21.431" v="1760" actId="26606"/>
          <ac:picMkLst>
            <pc:docMk/>
            <pc:sldMk cId="3237497072" sldId="272"/>
            <ac:picMk id="131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2:00:52.171" v="1838"/>
          <ac:picMkLst>
            <pc:docMk/>
            <pc:sldMk cId="3237497072" sldId="272"/>
            <ac:picMk id="132" creationId="{9800B3A4-8CE7-4D43-A11A-F59814C3E8DE}"/>
          </ac:picMkLst>
        </pc:picChg>
        <pc:picChg chg="add del">
          <ac:chgData name="Kyle Hostetter" userId="627006032aa12847" providerId="LiveId" clId="{A7E7E56E-A14E-416C-9666-3BA9A7D978D9}" dt="2023-04-13T21:57:21.431" v="1760" actId="26606"/>
          <ac:picMkLst>
            <pc:docMk/>
            <pc:sldMk cId="3237497072" sldId="272"/>
            <ac:picMk id="133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2:05:23.336" v="1933" actId="26606"/>
          <ac:picMkLst>
            <pc:docMk/>
            <pc:sldMk cId="3237497072" sldId="272"/>
            <ac:picMk id="138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2:05:23.336" v="1933" actId="26606"/>
          <ac:picMkLst>
            <pc:docMk/>
            <pc:sldMk cId="3237497072" sldId="272"/>
            <ac:picMk id="140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21.431" v="1760" actId="26606"/>
          <ac:picMkLst>
            <pc:docMk/>
            <pc:sldMk cId="3237497072" sldId="272"/>
            <ac:picMk id="141" creationId="{F6849804-AEAB-40AC-A061-92831A9F4E8E}"/>
          </ac:picMkLst>
        </pc:picChg>
        <pc:picChg chg="add del">
          <ac:chgData name="Kyle Hostetter" userId="627006032aa12847" providerId="LiveId" clId="{A7E7E56E-A14E-416C-9666-3BA9A7D978D9}" dt="2023-04-13T22:05:23.336" v="1933" actId="26606"/>
          <ac:picMkLst>
            <pc:docMk/>
            <pc:sldMk cId="3237497072" sldId="272"/>
            <ac:picMk id="142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21.431" v="1760" actId="26606"/>
          <ac:picMkLst>
            <pc:docMk/>
            <pc:sldMk cId="3237497072" sldId="272"/>
            <ac:picMk id="143" creationId="{D65D459B-87BB-48ED-841D-560ACDFFB2CC}"/>
          </ac:picMkLst>
        </pc:picChg>
        <pc:picChg chg="add del">
          <ac:chgData name="Kyle Hostetter" userId="627006032aa12847" providerId="LiveId" clId="{A7E7E56E-A14E-416C-9666-3BA9A7D978D9}" dt="2023-04-13T22:05:23.336" v="1933" actId="26606"/>
          <ac:picMkLst>
            <pc:docMk/>
            <pc:sldMk cId="3237497072" sldId="272"/>
            <ac:picMk id="150" creationId="{A836AF35-BBA8-466D-AA61-02E5A7422FBF}"/>
          </ac:picMkLst>
        </pc:picChg>
        <pc:picChg chg="add del">
          <ac:chgData name="Kyle Hostetter" userId="627006032aa12847" providerId="LiveId" clId="{A7E7E56E-A14E-416C-9666-3BA9A7D978D9}" dt="2023-04-13T22:05:23.336" v="1933" actId="26606"/>
          <ac:picMkLst>
            <pc:docMk/>
            <pc:sldMk cId="3237497072" sldId="272"/>
            <ac:picMk id="154" creationId="{9800B3A4-8CE7-4D43-A11A-F59814C3E8DE}"/>
          </ac:picMkLst>
        </pc:picChg>
        <pc:picChg chg="add del">
          <ac:chgData name="Kyle Hostetter" userId="627006032aa12847" providerId="LiveId" clId="{A7E7E56E-A14E-416C-9666-3BA9A7D978D9}" dt="2023-04-13T21:57:28.363" v="1762" actId="26606"/>
          <ac:picMkLst>
            <pc:docMk/>
            <pc:sldMk cId="3237497072" sldId="272"/>
            <ac:picMk id="155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28.363" v="1762" actId="26606"/>
          <ac:picMkLst>
            <pc:docMk/>
            <pc:sldMk cId="3237497072" sldId="272"/>
            <ac:picMk id="156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28.363" v="1762" actId="26606"/>
          <ac:picMkLst>
            <pc:docMk/>
            <pc:sldMk cId="3237497072" sldId="272"/>
            <ac:picMk id="157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1:57:30.335" v="1764" actId="26606"/>
          <ac:picMkLst>
            <pc:docMk/>
            <pc:sldMk cId="3237497072" sldId="272"/>
            <ac:picMk id="167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30.335" v="1764" actId="26606"/>
          <ac:picMkLst>
            <pc:docMk/>
            <pc:sldMk cId="3237497072" sldId="272"/>
            <ac:picMk id="168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30.335" v="1764" actId="26606"/>
          <ac:picMkLst>
            <pc:docMk/>
            <pc:sldMk cId="3237497072" sldId="272"/>
            <ac:picMk id="169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1:57:30.335" v="1764" actId="26606"/>
          <ac:picMkLst>
            <pc:docMk/>
            <pc:sldMk cId="3237497072" sldId="272"/>
            <ac:picMk id="173" creationId="{B5FA0031-32C4-4498-86EA-568CE1DBEFAA}"/>
          </ac:picMkLst>
        </pc:picChg>
        <pc:picChg chg="add del">
          <ac:chgData name="Kyle Hostetter" userId="627006032aa12847" providerId="LiveId" clId="{A7E7E56E-A14E-416C-9666-3BA9A7D978D9}" dt="2023-04-13T22:05:25.174" v="1935" actId="26606"/>
          <ac:picMkLst>
            <pc:docMk/>
            <pc:sldMk cId="3237497072" sldId="272"/>
            <ac:picMk id="175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31.649" v="1766" actId="26606"/>
          <ac:picMkLst>
            <pc:docMk/>
            <pc:sldMk cId="3237497072" sldId="272"/>
            <ac:picMk id="176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31.649" v="1766" actId="26606"/>
          <ac:picMkLst>
            <pc:docMk/>
            <pc:sldMk cId="3237497072" sldId="272"/>
            <ac:picMk id="177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31.649" v="1766" actId="26606"/>
          <ac:picMkLst>
            <pc:docMk/>
            <pc:sldMk cId="3237497072" sldId="272"/>
            <ac:picMk id="178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2:05:25.174" v="1935" actId="26606"/>
          <ac:picMkLst>
            <pc:docMk/>
            <pc:sldMk cId="3237497072" sldId="272"/>
            <ac:picMk id="182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31.649" v="1766" actId="26606"/>
          <ac:picMkLst>
            <pc:docMk/>
            <pc:sldMk cId="3237497072" sldId="272"/>
            <ac:picMk id="184" creationId="{29058F04-7BA9-4052-BDB9-4B5922E98736}"/>
          </ac:picMkLst>
        </pc:picChg>
        <pc:picChg chg="add del">
          <ac:chgData name="Kyle Hostetter" userId="627006032aa12847" providerId="LiveId" clId="{A7E7E56E-A14E-416C-9666-3BA9A7D978D9}" dt="2023-04-13T22:05:25.174" v="1935" actId="26606"/>
          <ac:picMkLst>
            <pc:docMk/>
            <pc:sldMk cId="3237497072" sldId="272"/>
            <ac:picMk id="186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32.156" v="1768" actId="26606"/>
          <ac:picMkLst>
            <pc:docMk/>
            <pc:sldMk cId="3237497072" sldId="272"/>
            <ac:picMk id="187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32.156" v="1768" actId="26606"/>
          <ac:picMkLst>
            <pc:docMk/>
            <pc:sldMk cId="3237497072" sldId="272"/>
            <ac:picMk id="188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32.156" v="1768" actId="26606"/>
          <ac:picMkLst>
            <pc:docMk/>
            <pc:sldMk cId="3237497072" sldId="272"/>
            <ac:picMk id="189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1:57:33.244" v="1770" actId="26606"/>
          <ac:picMkLst>
            <pc:docMk/>
            <pc:sldMk cId="3237497072" sldId="272"/>
            <ac:picMk id="200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33.244" v="1770" actId="26606"/>
          <ac:picMkLst>
            <pc:docMk/>
            <pc:sldMk cId="3237497072" sldId="272"/>
            <ac:picMk id="201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33.244" v="1770" actId="26606"/>
          <ac:picMkLst>
            <pc:docMk/>
            <pc:sldMk cId="3237497072" sldId="272"/>
            <ac:picMk id="202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33.244" v="1770" actId="26606"/>
          <ac:picMkLst>
            <pc:docMk/>
            <pc:sldMk cId="3237497072" sldId="272"/>
            <ac:picMk id="206" creationId="{6D13559B-E23C-47B0-85B4-A5B45E06ECC5}"/>
          </ac:picMkLst>
        </pc:picChg>
        <pc:picChg chg="add del">
          <ac:chgData name="Kyle Hostetter" userId="627006032aa12847" providerId="LiveId" clId="{A7E7E56E-A14E-416C-9666-3BA9A7D978D9}" dt="2023-04-13T21:57:33.244" v="1770" actId="26606"/>
          <ac:picMkLst>
            <pc:docMk/>
            <pc:sldMk cId="3237497072" sldId="272"/>
            <ac:picMk id="208" creationId="{2628F87C-324A-4D1B-974A-A6FDCC035799}"/>
          </ac:picMkLst>
        </pc:picChg>
        <pc:picChg chg="add del">
          <ac:chgData name="Kyle Hostetter" userId="627006032aa12847" providerId="LiveId" clId="{A7E7E56E-A14E-416C-9666-3BA9A7D978D9}" dt="2023-04-13T22:05:25.174" v="1935" actId="26606"/>
          <ac:picMkLst>
            <pc:docMk/>
            <pc:sldMk cId="3237497072" sldId="272"/>
            <ac:picMk id="214" creationId="{CEBDC42C-02C9-4899-A795-88776801D171}"/>
          </ac:picMkLst>
        </pc:picChg>
        <pc:picChg chg="add del">
          <ac:chgData name="Kyle Hostetter" userId="627006032aa12847" providerId="LiveId" clId="{A7E7E56E-A14E-416C-9666-3BA9A7D978D9}" dt="2023-04-13T21:57:35.332" v="1772" actId="26606"/>
          <ac:picMkLst>
            <pc:docMk/>
            <pc:sldMk cId="3237497072" sldId="272"/>
            <ac:picMk id="215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35.332" v="1772" actId="26606"/>
          <ac:picMkLst>
            <pc:docMk/>
            <pc:sldMk cId="3237497072" sldId="272"/>
            <ac:picMk id="216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35.332" v="1772" actId="26606"/>
          <ac:picMkLst>
            <pc:docMk/>
            <pc:sldMk cId="3237497072" sldId="272"/>
            <ac:picMk id="217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2:05:25.174" v="1935" actId="26606"/>
          <ac:picMkLst>
            <pc:docMk/>
            <pc:sldMk cId="3237497072" sldId="272"/>
            <ac:picMk id="226" creationId="{E80C31DF-3E25-4060-9516-971A0CD2EBED}"/>
          </ac:picMkLst>
        </pc:picChg>
        <pc:picChg chg="add del">
          <ac:chgData name="Kyle Hostetter" userId="627006032aa12847" providerId="LiveId" clId="{A7E7E56E-A14E-416C-9666-3BA9A7D978D9}" dt="2023-04-13T21:57:37.911" v="1774" actId="26606"/>
          <ac:picMkLst>
            <pc:docMk/>
            <pc:sldMk cId="3237497072" sldId="272"/>
            <ac:picMk id="227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37.911" v="1774" actId="26606"/>
          <ac:picMkLst>
            <pc:docMk/>
            <pc:sldMk cId="3237497072" sldId="272"/>
            <ac:picMk id="228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37.911" v="1774" actId="26606"/>
          <ac:picMkLst>
            <pc:docMk/>
            <pc:sldMk cId="3237497072" sldId="272"/>
            <ac:picMk id="229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1:57:39.544" v="1776" actId="26606"/>
          <ac:picMkLst>
            <pc:docMk/>
            <pc:sldMk cId="3237497072" sldId="272"/>
            <ac:picMk id="240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39.544" v="1776" actId="26606"/>
          <ac:picMkLst>
            <pc:docMk/>
            <pc:sldMk cId="3237497072" sldId="272"/>
            <ac:picMk id="241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39.544" v="1776" actId="26606"/>
          <ac:picMkLst>
            <pc:docMk/>
            <pc:sldMk cId="3237497072" sldId="272"/>
            <ac:picMk id="242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39.544" v="1776" actId="26606"/>
          <ac:picMkLst>
            <pc:docMk/>
            <pc:sldMk cId="3237497072" sldId="272"/>
            <ac:picMk id="246" creationId="{A836AF35-BBA8-466D-AA61-02E5A7422FBF}"/>
          </ac:picMkLst>
        </pc:picChg>
        <pc:picChg chg="add del">
          <ac:chgData name="Kyle Hostetter" userId="627006032aa12847" providerId="LiveId" clId="{A7E7E56E-A14E-416C-9666-3BA9A7D978D9}" dt="2023-04-13T21:57:39.544" v="1776" actId="26606"/>
          <ac:picMkLst>
            <pc:docMk/>
            <pc:sldMk cId="3237497072" sldId="272"/>
            <ac:picMk id="248" creationId="{9800B3A4-8CE7-4D43-A11A-F59814C3E8DE}"/>
          </ac:picMkLst>
        </pc:picChg>
        <pc:picChg chg="add del">
          <ac:chgData name="Kyle Hostetter" userId="627006032aa12847" providerId="LiveId" clId="{A7E7E56E-A14E-416C-9666-3BA9A7D978D9}" dt="2023-04-13T21:57:49.514" v="1778" actId="26606"/>
          <ac:picMkLst>
            <pc:docMk/>
            <pc:sldMk cId="3237497072" sldId="272"/>
            <ac:picMk id="252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49.514" v="1778" actId="26606"/>
          <ac:picMkLst>
            <pc:docMk/>
            <pc:sldMk cId="3237497072" sldId="272"/>
            <ac:picMk id="253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49.514" v="1778" actId="26606"/>
          <ac:picMkLst>
            <pc:docMk/>
            <pc:sldMk cId="3237497072" sldId="272"/>
            <ac:picMk id="254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49.514" v="1778" actId="26606"/>
          <ac:picMkLst>
            <pc:docMk/>
            <pc:sldMk cId="3237497072" sldId="272"/>
            <ac:picMk id="258" creationId="{F6849804-AEAB-40AC-A061-92831A9F4E8E}"/>
          </ac:picMkLst>
        </pc:picChg>
        <pc:picChg chg="add del">
          <ac:chgData name="Kyle Hostetter" userId="627006032aa12847" providerId="LiveId" clId="{A7E7E56E-A14E-416C-9666-3BA9A7D978D9}" dt="2023-04-13T21:57:49.514" v="1778" actId="26606"/>
          <ac:picMkLst>
            <pc:docMk/>
            <pc:sldMk cId="3237497072" sldId="272"/>
            <ac:picMk id="259" creationId="{D65D459B-87BB-48ED-841D-560ACDFFB2CC}"/>
          </ac:picMkLst>
        </pc:picChg>
        <pc:picChg chg="add del">
          <ac:chgData name="Kyle Hostetter" userId="627006032aa12847" providerId="LiveId" clId="{A7E7E56E-A14E-416C-9666-3BA9A7D978D9}" dt="2023-04-13T21:57:50.160" v="1780" actId="26606"/>
          <ac:picMkLst>
            <pc:docMk/>
            <pc:sldMk cId="3237497072" sldId="272"/>
            <ac:picMk id="266" creationId="{0E93D5FC-63A0-47A4-A8C7-365881F64539}"/>
          </ac:picMkLst>
        </pc:picChg>
        <pc:picChg chg="add del">
          <ac:chgData name="Kyle Hostetter" userId="627006032aa12847" providerId="LiveId" clId="{A7E7E56E-A14E-416C-9666-3BA9A7D978D9}" dt="2023-04-13T21:57:50.160" v="1780" actId="26606"/>
          <ac:picMkLst>
            <pc:docMk/>
            <pc:sldMk cId="3237497072" sldId="272"/>
            <ac:picMk id="267" creationId="{AEC8E9B6-3D7A-4F5B-9DEC-7C109D10F85D}"/>
          </ac:picMkLst>
        </pc:picChg>
        <pc:picChg chg="add del">
          <ac:chgData name="Kyle Hostetter" userId="627006032aa12847" providerId="LiveId" clId="{A7E7E56E-A14E-416C-9666-3BA9A7D978D9}" dt="2023-04-13T21:57:50.160" v="1780" actId="26606"/>
          <ac:picMkLst>
            <pc:docMk/>
            <pc:sldMk cId="3237497072" sldId="272"/>
            <ac:picMk id="268" creationId="{B46DE350-A6F7-48F8-BC26-39BE38D1DBFB}"/>
          </ac:picMkLst>
        </pc:picChg>
        <pc:picChg chg="add del">
          <ac:chgData name="Kyle Hostetter" userId="627006032aa12847" providerId="LiveId" clId="{A7E7E56E-A14E-416C-9666-3BA9A7D978D9}" dt="2023-04-13T21:57:50.160" v="1780" actId="26606"/>
          <ac:picMkLst>
            <pc:docMk/>
            <pc:sldMk cId="3237497072" sldId="272"/>
            <ac:picMk id="272" creationId="{0A6BF853-760E-4DF7-AB6A-63AAA84A5980}"/>
          </ac:picMkLst>
        </pc:picChg>
        <pc:picChg chg="add del">
          <ac:chgData name="Kyle Hostetter" userId="627006032aa12847" providerId="LiveId" clId="{A7E7E56E-A14E-416C-9666-3BA9A7D978D9}" dt="2023-04-13T21:57:50.160" v="1780" actId="26606"/>
          <ac:picMkLst>
            <pc:docMk/>
            <pc:sldMk cId="3237497072" sldId="272"/>
            <ac:picMk id="273" creationId="{FB94D82F-0C9D-4E63-8606-48F523916FB9}"/>
          </ac:picMkLst>
        </pc:picChg>
        <pc:picChg chg="add del">
          <ac:chgData name="Kyle Hostetter" userId="627006032aa12847" providerId="LiveId" clId="{A7E7E56E-A14E-416C-9666-3BA9A7D978D9}" dt="2023-04-13T22:05:31.785" v="1937" actId="26606"/>
          <ac:picMkLst>
            <pc:docMk/>
            <pc:sldMk cId="3237497072" sldId="272"/>
            <ac:picMk id="277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52.762" v="1782" actId="26606"/>
          <ac:picMkLst>
            <pc:docMk/>
            <pc:sldMk cId="3237497072" sldId="272"/>
            <ac:picMk id="278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7:52.762" v="1782" actId="26606"/>
          <ac:picMkLst>
            <pc:docMk/>
            <pc:sldMk cId="3237497072" sldId="272"/>
            <ac:picMk id="279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52.762" v="1782" actId="26606"/>
          <ac:picMkLst>
            <pc:docMk/>
            <pc:sldMk cId="3237497072" sldId="272"/>
            <ac:picMk id="280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52.762" v="1782" actId="26606"/>
          <ac:picMkLst>
            <pc:docMk/>
            <pc:sldMk cId="3237497072" sldId="272"/>
            <ac:picMk id="284" creationId="{CEBDC42C-02C9-4899-A795-88776801D171}"/>
          </ac:picMkLst>
        </pc:picChg>
        <pc:picChg chg="add del">
          <ac:chgData name="Kyle Hostetter" userId="627006032aa12847" providerId="LiveId" clId="{A7E7E56E-A14E-416C-9666-3BA9A7D978D9}" dt="2023-04-13T21:57:52.762" v="1782" actId="26606"/>
          <ac:picMkLst>
            <pc:docMk/>
            <pc:sldMk cId="3237497072" sldId="272"/>
            <ac:picMk id="286" creationId="{E80C31DF-3E25-4060-9516-971A0CD2EBED}"/>
          </ac:picMkLst>
        </pc:picChg>
        <pc:picChg chg="add del">
          <ac:chgData name="Kyle Hostetter" userId="627006032aa12847" providerId="LiveId" clId="{A7E7E56E-A14E-416C-9666-3BA9A7D978D9}" dt="2023-04-13T22:05:31.785" v="1937" actId="26606"/>
          <ac:picMkLst>
            <pc:docMk/>
            <pc:sldMk cId="3237497072" sldId="272"/>
            <ac:picMk id="292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7:55.941" v="1784" actId="26606"/>
          <ac:picMkLst>
            <pc:docMk/>
            <pc:sldMk cId="3237497072" sldId="272"/>
            <ac:picMk id="293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55.941" v="1784" actId="26606"/>
          <ac:picMkLst>
            <pc:docMk/>
            <pc:sldMk cId="3237497072" sldId="272"/>
            <ac:picMk id="294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55.941" v="1784" actId="26606"/>
          <ac:picMkLst>
            <pc:docMk/>
            <pc:sldMk cId="3237497072" sldId="272"/>
            <ac:picMk id="295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2:05:31.785" v="1937" actId="26606"/>
          <ac:picMkLst>
            <pc:docMk/>
            <pc:sldMk cId="3237497072" sldId="272"/>
            <ac:picMk id="299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7:55.941" v="1784" actId="26606"/>
          <ac:picMkLst>
            <pc:docMk/>
            <pc:sldMk cId="3237497072" sldId="272"/>
            <ac:picMk id="300" creationId="{90E4E9BB-A585-46FF-B2FA-B0C2C9DF7B00}"/>
          </ac:picMkLst>
        </pc:picChg>
        <pc:picChg chg="add del">
          <ac:chgData name="Kyle Hostetter" userId="627006032aa12847" providerId="LiveId" clId="{A7E7E56E-A14E-416C-9666-3BA9A7D978D9}" dt="2023-04-13T21:57:57.628" v="1786" actId="26606"/>
          <ac:picMkLst>
            <pc:docMk/>
            <pc:sldMk cId="3237497072" sldId="272"/>
            <ac:picMk id="304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7:57.628" v="1786" actId="26606"/>
          <ac:picMkLst>
            <pc:docMk/>
            <pc:sldMk cId="3237497072" sldId="272"/>
            <ac:picMk id="305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7:57.628" v="1786" actId="26606"/>
          <ac:picMkLst>
            <pc:docMk/>
            <pc:sldMk cId="3237497072" sldId="272"/>
            <ac:picMk id="306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1:57:57.628" v="1786" actId="26606"/>
          <ac:picMkLst>
            <pc:docMk/>
            <pc:sldMk cId="3237497072" sldId="272"/>
            <ac:picMk id="312" creationId="{85464A85-B133-42EF-93CC-1687F7BC125C}"/>
          </ac:picMkLst>
        </pc:picChg>
        <pc:picChg chg="add del">
          <ac:chgData name="Kyle Hostetter" userId="627006032aa12847" providerId="LiveId" clId="{A7E7E56E-A14E-416C-9666-3BA9A7D978D9}" dt="2023-04-13T22:05:31.785" v="1937" actId="26606"/>
          <ac:picMkLst>
            <pc:docMk/>
            <pc:sldMk cId="3237497072" sldId="272"/>
            <ac:picMk id="314" creationId="{F6849804-AEAB-40AC-A061-92831A9F4E8E}"/>
          </ac:picMkLst>
        </pc:picChg>
        <pc:picChg chg="add del">
          <ac:chgData name="Kyle Hostetter" userId="627006032aa12847" providerId="LiveId" clId="{A7E7E56E-A14E-416C-9666-3BA9A7D978D9}" dt="2023-04-13T21:58:00.602" v="1788" actId="26606"/>
          <ac:picMkLst>
            <pc:docMk/>
            <pc:sldMk cId="3237497072" sldId="272"/>
            <ac:picMk id="315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8:00.602" v="1788" actId="26606"/>
          <ac:picMkLst>
            <pc:docMk/>
            <pc:sldMk cId="3237497072" sldId="272"/>
            <ac:picMk id="316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8:00.602" v="1788" actId="26606"/>
          <ac:picMkLst>
            <pc:docMk/>
            <pc:sldMk cId="3237497072" sldId="272"/>
            <ac:picMk id="317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8:00.602" v="1788" actId="26606"/>
          <ac:picMkLst>
            <pc:docMk/>
            <pc:sldMk cId="3237497072" sldId="272"/>
            <ac:picMk id="321" creationId="{9CB4ADE4-CF91-4D9A-A195-362525155AA9}"/>
          </ac:picMkLst>
        </pc:picChg>
        <pc:picChg chg="add del">
          <ac:chgData name="Kyle Hostetter" userId="627006032aa12847" providerId="LiveId" clId="{A7E7E56E-A14E-416C-9666-3BA9A7D978D9}" dt="2023-04-13T21:58:00.602" v="1788" actId="26606"/>
          <ac:picMkLst>
            <pc:docMk/>
            <pc:sldMk cId="3237497072" sldId="272"/>
            <ac:picMk id="323" creationId="{FC960ADF-49FA-4AFB-A1A7-B46417761025}"/>
          </ac:picMkLst>
        </pc:picChg>
        <pc:picChg chg="add del">
          <ac:chgData name="Kyle Hostetter" userId="627006032aa12847" providerId="LiveId" clId="{A7E7E56E-A14E-416C-9666-3BA9A7D978D9}" dt="2023-04-13T22:05:31.785" v="1937" actId="26606"/>
          <ac:picMkLst>
            <pc:docMk/>
            <pc:sldMk cId="3237497072" sldId="272"/>
            <ac:picMk id="325" creationId="{D65D459B-87BB-48ED-841D-560ACDFFB2CC}"/>
          </ac:picMkLst>
        </pc:picChg>
        <pc:picChg chg="add del">
          <ac:chgData name="Kyle Hostetter" userId="627006032aa12847" providerId="LiveId" clId="{A7E7E56E-A14E-416C-9666-3BA9A7D978D9}" dt="2023-04-13T21:58:04.056" v="1790" actId="26606"/>
          <ac:picMkLst>
            <pc:docMk/>
            <pc:sldMk cId="3237497072" sldId="272"/>
            <ac:picMk id="326" creationId="{0942FCB7-D1B7-4F20-8B70-9735A08EB90F}"/>
          </ac:picMkLst>
        </pc:picChg>
        <pc:picChg chg="add del">
          <ac:chgData name="Kyle Hostetter" userId="627006032aa12847" providerId="LiveId" clId="{A7E7E56E-A14E-416C-9666-3BA9A7D978D9}" dt="2023-04-13T21:58:04.056" v="1790" actId="26606"/>
          <ac:picMkLst>
            <pc:docMk/>
            <pc:sldMk cId="3237497072" sldId="272"/>
            <ac:picMk id="327" creationId="{6E82EE6F-2374-4443-8A3F-F342A1FEE392}"/>
          </ac:picMkLst>
        </pc:picChg>
        <pc:picChg chg="add del">
          <ac:chgData name="Kyle Hostetter" userId="627006032aa12847" providerId="LiveId" clId="{A7E7E56E-A14E-416C-9666-3BA9A7D978D9}" dt="2023-04-13T21:58:04.056" v="1790" actId="26606"/>
          <ac:picMkLst>
            <pc:docMk/>
            <pc:sldMk cId="3237497072" sldId="272"/>
            <ac:picMk id="328" creationId="{978818C7-5520-4AA4-B8C8-1E29137E3AC3}"/>
          </ac:picMkLst>
        </pc:picChg>
        <pc:picChg chg="add del">
          <ac:chgData name="Kyle Hostetter" userId="627006032aa12847" providerId="LiveId" clId="{A7E7E56E-A14E-416C-9666-3BA9A7D978D9}" dt="2023-04-13T21:58:07.677" v="1792" actId="26606"/>
          <ac:picMkLst>
            <pc:docMk/>
            <pc:sldMk cId="3237497072" sldId="272"/>
            <ac:picMk id="336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8:07.677" v="1792" actId="26606"/>
          <ac:picMkLst>
            <pc:docMk/>
            <pc:sldMk cId="3237497072" sldId="272"/>
            <ac:picMk id="337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8:07.677" v="1792" actId="26606"/>
          <ac:picMkLst>
            <pc:docMk/>
            <pc:sldMk cId="3237497072" sldId="272"/>
            <ac:picMk id="338" creationId="{1679C49F-A469-46CB-BDFA-0DD516D5A43D}"/>
          </ac:picMkLst>
        </pc:picChg>
        <pc:picChg chg="add del">
          <ac:chgData name="Kyle Hostetter" userId="627006032aa12847" providerId="LiveId" clId="{A7E7E56E-A14E-416C-9666-3BA9A7D978D9}" dt="2023-04-13T21:58:07.677" v="1792" actId="26606"/>
          <ac:picMkLst>
            <pc:docMk/>
            <pc:sldMk cId="3237497072" sldId="272"/>
            <ac:picMk id="342" creationId="{3CD587F8-D703-4C2D-BEBA-A70C87C81E8E}"/>
          </ac:picMkLst>
        </pc:picChg>
        <pc:picChg chg="add del">
          <ac:chgData name="Kyle Hostetter" userId="627006032aa12847" providerId="LiveId" clId="{A7E7E56E-A14E-416C-9666-3BA9A7D978D9}" dt="2023-04-13T21:58:57.637" v="1805"/>
          <ac:picMkLst>
            <pc:docMk/>
            <pc:sldMk cId="3237497072" sldId="272"/>
            <ac:picMk id="349" creationId="{2F74CD13-E6E2-4BA1-A746-26D1A485D405}"/>
          </ac:picMkLst>
        </pc:picChg>
        <pc:picChg chg="add del">
          <ac:chgData name="Kyle Hostetter" userId="627006032aa12847" providerId="LiveId" clId="{A7E7E56E-A14E-416C-9666-3BA9A7D978D9}" dt="2023-04-13T21:58:57.637" v="1805"/>
          <ac:picMkLst>
            <pc:docMk/>
            <pc:sldMk cId="3237497072" sldId="272"/>
            <ac:picMk id="350" creationId="{B346EC20-981A-4C3D-BE3E-545E9E7AA984}"/>
          </ac:picMkLst>
        </pc:picChg>
        <pc:picChg chg="add del">
          <ac:chgData name="Kyle Hostetter" userId="627006032aa12847" providerId="LiveId" clId="{A7E7E56E-A14E-416C-9666-3BA9A7D978D9}" dt="2023-04-13T21:58:57.637" v="1805"/>
          <ac:picMkLst>
            <pc:docMk/>
            <pc:sldMk cId="3237497072" sldId="272"/>
            <ac:picMk id="351" creationId="{1679C49F-A469-46CB-BDFA-0DD516D5A43D}"/>
          </ac:picMkLst>
        </pc:picChg>
        <pc:picChg chg="add">
          <ac:chgData name="Kyle Hostetter" userId="627006032aa12847" providerId="LiveId" clId="{A7E7E56E-A14E-416C-9666-3BA9A7D978D9}" dt="2023-04-13T22:05:31.805" v="1938" actId="26606"/>
          <ac:picMkLst>
            <pc:docMk/>
            <pc:sldMk cId="3237497072" sldId="272"/>
            <ac:picMk id="363" creationId="{2F74CD13-E6E2-4BA1-A746-26D1A485D405}"/>
          </ac:picMkLst>
        </pc:picChg>
        <pc:picChg chg="add">
          <ac:chgData name="Kyle Hostetter" userId="627006032aa12847" providerId="LiveId" clId="{A7E7E56E-A14E-416C-9666-3BA9A7D978D9}" dt="2023-04-13T22:05:31.805" v="1938" actId="26606"/>
          <ac:picMkLst>
            <pc:docMk/>
            <pc:sldMk cId="3237497072" sldId="272"/>
            <ac:picMk id="364" creationId="{B346EC20-981A-4C3D-BE3E-545E9E7AA984}"/>
          </ac:picMkLst>
        </pc:picChg>
        <pc:picChg chg="add">
          <ac:chgData name="Kyle Hostetter" userId="627006032aa12847" providerId="LiveId" clId="{A7E7E56E-A14E-416C-9666-3BA9A7D978D9}" dt="2023-04-13T22:05:31.805" v="1938" actId="26606"/>
          <ac:picMkLst>
            <pc:docMk/>
            <pc:sldMk cId="3237497072" sldId="272"/>
            <ac:picMk id="365" creationId="{1679C49F-A469-46CB-BDFA-0DD516D5A43D}"/>
          </ac:picMkLst>
        </pc:picChg>
        <pc:picChg chg="add">
          <ac:chgData name="Kyle Hostetter" userId="627006032aa12847" providerId="LiveId" clId="{A7E7E56E-A14E-416C-9666-3BA9A7D978D9}" dt="2023-04-13T22:05:31.805" v="1938" actId="26606"/>
          <ac:picMkLst>
            <pc:docMk/>
            <pc:sldMk cId="3237497072" sldId="272"/>
            <ac:picMk id="369" creationId="{A836AF35-BBA8-466D-AA61-02E5A7422FBF}"/>
          </ac:picMkLst>
        </pc:picChg>
        <pc:picChg chg="add">
          <ac:chgData name="Kyle Hostetter" userId="627006032aa12847" providerId="LiveId" clId="{A7E7E56E-A14E-416C-9666-3BA9A7D978D9}" dt="2023-04-13T22:05:31.805" v="1938" actId="26606"/>
          <ac:picMkLst>
            <pc:docMk/>
            <pc:sldMk cId="3237497072" sldId="272"/>
            <ac:picMk id="371" creationId="{9800B3A4-8CE7-4D43-A11A-F59814C3E8DE}"/>
          </ac:picMkLst>
        </pc:picChg>
      </pc:sldChg>
      <pc:sldChg chg="addSp delSp modSp add del mod modTransition setBg">
        <pc:chgData name="Kyle Hostetter" userId="627006032aa12847" providerId="LiveId" clId="{A7E7E56E-A14E-416C-9666-3BA9A7D978D9}" dt="2023-04-13T22:33:43.794" v="2338"/>
        <pc:sldMkLst>
          <pc:docMk/>
          <pc:sldMk cId="2816196526" sldId="273"/>
        </pc:sldMkLst>
        <pc:spChg chg="mod">
          <ac:chgData name="Kyle Hostetter" userId="627006032aa12847" providerId="LiveId" clId="{A7E7E56E-A14E-416C-9666-3BA9A7D978D9}" dt="2023-04-13T22:25:12.881" v="2150" actId="20577"/>
          <ac:spMkLst>
            <pc:docMk/>
            <pc:sldMk cId="2816196526" sldId="273"/>
            <ac:spMk id="2" creationId="{397253DA-5D8E-ECE4-9F22-725C04F2ED51}"/>
          </ac:spMkLst>
        </pc:spChg>
        <pc:spChg chg="add del">
          <ac:chgData name="Kyle Hostetter" userId="627006032aa12847" providerId="LiveId" clId="{A7E7E56E-A14E-416C-9666-3BA9A7D978D9}" dt="2023-04-13T22:03:12.705" v="1892" actId="478"/>
          <ac:spMkLst>
            <pc:docMk/>
            <pc:sldMk cId="2816196526" sldId="273"/>
            <ac:spMk id="3" creationId="{E85499A0-507B-0508-4FDF-E43A390EED1E}"/>
          </ac:spMkLst>
        </pc:spChg>
        <pc:spChg chg="add del mod">
          <ac:chgData name="Kyle Hostetter" userId="627006032aa12847" providerId="LiveId" clId="{A7E7E56E-A14E-416C-9666-3BA9A7D978D9}" dt="2023-04-13T22:06:49.156" v="1959" actId="478"/>
          <ac:spMkLst>
            <pc:docMk/>
            <pc:sldMk cId="2816196526" sldId="273"/>
            <ac:spMk id="4" creationId="{58C76B85-342B-AD2A-9927-0DBA5C0D6134}"/>
          </ac:spMkLst>
        </pc:spChg>
        <pc:spChg chg="add del">
          <ac:chgData name="Kyle Hostetter" userId="627006032aa12847" providerId="LiveId" clId="{A7E7E56E-A14E-416C-9666-3BA9A7D978D9}" dt="2023-04-13T22:06:51.772" v="1960" actId="478"/>
          <ac:spMkLst>
            <pc:docMk/>
            <pc:sldMk cId="2816196526" sldId="273"/>
            <ac:spMk id="5" creationId="{80F118C4-8CA4-B1D1-9A7F-522F217F95E8}"/>
          </ac:spMkLst>
        </pc:spChg>
        <pc:spChg chg="add del mod">
          <ac:chgData name="Kyle Hostetter" userId="627006032aa12847" providerId="LiveId" clId="{A7E7E56E-A14E-416C-9666-3BA9A7D978D9}" dt="2023-04-13T22:06:47.361" v="1958" actId="478"/>
          <ac:spMkLst>
            <pc:docMk/>
            <pc:sldMk cId="2816196526" sldId="273"/>
            <ac:spMk id="7" creationId="{0DA55035-A9C5-2096-4D1A-A77F35756C86}"/>
          </ac:spMkLst>
        </pc:spChg>
        <pc:spChg chg="add del mod">
          <ac:chgData name="Kyle Hostetter" userId="627006032aa12847" providerId="LiveId" clId="{A7E7E56E-A14E-416C-9666-3BA9A7D978D9}" dt="2023-04-13T22:03:04.344" v="1884" actId="478"/>
          <ac:spMkLst>
            <pc:docMk/>
            <pc:sldMk cId="2816196526" sldId="273"/>
            <ac:spMk id="12" creationId="{6CC77197-A541-F089-087B-237CB0ACCFB7}"/>
          </ac:spMkLst>
        </pc:spChg>
        <pc:spChg chg="add del mod">
          <ac:chgData name="Kyle Hostetter" userId="627006032aa12847" providerId="LiveId" clId="{A7E7E56E-A14E-416C-9666-3BA9A7D978D9}" dt="2023-04-13T22:03:03.047" v="1880" actId="478"/>
          <ac:spMkLst>
            <pc:docMk/>
            <pc:sldMk cId="2816196526" sldId="273"/>
            <ac:spMk id="14" creationId="{6C569028-80EE-8188-3A17-61AC463BA759}"/>
          </ac:spMkLst>
        </pc:spChg>
        <pc:spChg chg="add del mod">
          <ac:chgData name="Kyle Hostetter" userId="627006032aa12847" providerId="LiveId" clId="{A7E7E56E-A14E-416C-9666-3BA9A7D978D9}" dt="2023-04-13T22:06:55.293" v="1962" actId="478"/>
          <ac:spMkLst>
            <pc:docMk/>
            <pc:sldMk cId="2816196526" sldId="273"/>
            <ac:spMk id="17" creationId="{8EE213DA-B602-63C0-137D-1622C4AB8AD4}"/>
          </ac:spMkLst>
        </pc:spChg>
        <pc:spChg chg="add del mod">
          <ac:chgData name="Kyle Hostetter" userId="627006032aa12847" providerId="LiveId" clId="{A7E7E56E-A14E-416C-9666-3BA9A7D978D9}" dt="2023-04-13T22:06:53.983" v="1961" actId="478"/>
          <ac:spMkLst>
            <pc:docMk/>
            <pc:sldMk cId="2816196526" sldId="273"/>
            <ac:spMk id="21" creationId="{D6DE2DE4-742C-1F98-9E53-96FA23D9484E}"/>
          </ac:spMkLst>
        </pc:spChg>
        <pc:spChg chg="add del">
          <ac:chgData name="Kyle Hostetter" userId="627006032aa12847" providerId="LiveId" clId="{A7E7E56E-A14E-416C-9666-3BA9A7D978D9}" dt="2023-04-13T22:03:01.820" v="1878" actId="26606"/>
          <ac:spMkLst>
            <pc:docMk/>
            <pc:sldMk cId="2816196526" sldId="273"/>
            <ac:spMk id="22" creationId="{E231163E-FAB9-41B6-A305-64857CFC1B75}"/>
          </ac:spMkLst>
        </pc:spChg>
        <pc:spChg chg="add">
          <ac:chgData name="Kyle Hostetter" userId="627006032aa12847" providerId="LiveId" clId="{A7E7E56E-A14E-416C-9666-3BA9A7D978D9}" dt="2023-04-13T22:06:57.374" v="1963" actId="26606"/>
          <ac:spMkLst>
            <pc:docMk/>
            <pc:sldMk cId="2816196526" sldId="273"/>
            <ac:spMk id="23" creationId="{E231163E-FAB9-41B6-A305-64857CFC1B75}"/>
          </ac:spMkLst>
        </pc:spChg>
        <pc:spChg chg="add del">
          <ac:chgData name="Kyle Hostetter" userId="627006032aa12847" providerId="LiveId" clId="{A7E7E56E-A14E-416C-9666-3BA9A7D978D9}" dt="2023-04-13T22:03:01.820" v="1878" actId="26606"/>
          <ac:spMkLst>
            <pc:docMk/>
            <pc:sldMk cId="2816196526" sldId="273"/>
            <ac:spMk id="24" creationId="{D6572995-9997-4BF8-A992-BC8ECB762CCB}"/>
          </ac:spMkLst>
        </pc:spChg>
        <pc:spChg chg="add">
          <ac:chgData name="Kyle Hostetter" userId="627006032aa12847" providerId="LiveId" clId="{A7E7E56E-A14E-416C-9666-3BA9A7D978D9}" dt="2023-04-13T22:06:57.374" v="1963" actId="26606"/>
          <ac:spMkLst>
            <pc:docMk/>
            <pc:sldMk cId="2816196526" sldId="273"/>
            <ac:spMk id="25" creationId="{D6572995-9997-4BF8-A992-BC8ECB762CCB}"/>
          </ac:spMkLst>
        </pc:spChg>
        <pc:spChg chg="add del">
          <ac:chgData name="Kyle Hostetter" userId="627006032aa12847" providerId="LiveId" clId="{A7E7E56E-A14E-416C-9666-3BA9A7D978D9}" dt="2023-04-13T22:03:01.820" v="1878" actId="26606"/>
          <ac:spMkLst>
            <pc:docMk/>
            <pc:sldMk cId="2816196526" sldId="273"/>
            <ac:spMk id="26" creationId="{8A3958FD-E320-457D-BA83-C4E91BA9CC78}"/>
          </ac:spMkLst>
        </pc:spChg>
        <pc:spChg chg="add">
          <ac:chgData name="Kyle Hostetter" userId="627006032aa12847" providerId="LiveId" clId="{A7E7E56E-A14E-416C-9666-3BA9A7D978D9}" dt="2023-04-13T22:06:57.374" v="1963" actId="26606"/>
          <ac:spMkLst>
            <pc:docMk/>
            <pc:sldMk cId="2816196526" sldId="273"/>
            <ac:spMk id="27" creationId="{8A3958FD-E320-457D-BA83-C4E91BA9CC78}"/>
          </ac:spMkLst>
        </pc:spChg>
        <pc:spChg chg="add del">
          <ac:chgData name="Kyle Hostetter" userId="627006032aa12847" providerId="LiveId" clId="{A7E7E56E-A14E-416C-9666-3BA9A7D978D9}" dt="2023-04-13T22:03:01.820" v="1878" actId="26606"/>
          <ac:spMkLst>
            <pc:docMk/>
            <pc:sldMk cId="2816196526" sldId="273"/>
            <ac:spMk id="30" creationId="{03176788-43E3-4143-A6AF-D0BB288E6A3A}"/>
          </ac:spMkLst>
        </pc:spChg>
        <pc:spChg chg="add">
          <ac:chgData name="Kyle Hostetter" userId="627006032aa12847" providerId="LiveId" clId="{A7E7E56E-A14E-416C-9666-3BA9A7D978D9}" dt="2023-04-13T22:06:57.374" v="1963" actId="26606"/>
          <ac:spMkLst>
            <pc:docMk/>
            <pc:sldMk cId="2816196526" sldId="273"/>
            <ac:spMk id="31" creationId="{03176788-43E3-4143-A6AF-D0BB288E6A3A}"/>
          </ac:spMkLst>
        </pc:spChg>
        <pc:spChg chg="add del">
          <ac:chgData name="Kyle Hostetter" userId="627006032aa12847" providerId="LiveId" clId="{A7E7E56E-A14E-416C-9666-3BA9A7D978D9}" dt="2023-04-13T22:03:01.820" v="1878" actId="26606"/>
          <ac:spMkLst>
            <pc:docMk/>
            <pc:sldMk cId="2816196526" sldId="273"/>
            <ac:spMk id="34" creationId="{B1000615-2B2B-4B09-807D-89EB83EA1D8D}"/>
          </ac:spMkLst>
        </pc:spChg>
        <pc:spChg chg="add">
          <ac:chgData name="Kyle Hostetter" userId="627006032aa12847" providerId="LiveId" clId="{A7E7E56E-A14E-416C-9666-3BA9A7D978D9}" dt="2023-04-13T22:06:57.374" v="1963" actId="26606"/>
          <ac:spMkLst>
            <pc:docMk/>
            <pc:sldMk cId="2816196526" sldId="273"/>
            <ac:spMk id="35" creationId="{B1000615-2B2B-4B09-807D-89EB83EA1D8D}"/>
          </ac:spMkLst>
        </pc:spChg>
        <pc:spChg chg="add del">
          <ac:chgData name="Kyle Hostetter" userId="627006032aa12847" providerId="LiveId" clId="{A7E7E56E-A14E-416C-9666-3BA9A7D978D9}" dt="2023-04-13T22:03:01.820" v="1878" actId="26606"/>
          <ac:spMkLst>
            <pc:docMk/>
            <pc:sldMk cId="2816196526" sldId="273"/>
            <ac:spMk id="36" creationId="{BCA6CE34-D453-447B-B13A-EC9A96D9E594}"/>
          </ac:spMkLst>
        </pc:spChg>
        <pc:spChg chg="add">
          <ac:chgData name="Kyle Hostetter" userId="627006032aa12847" providerId="LiveId" clId="{A7E7E56E-A14E-416C-9666-3BA9A7D978D9}" dt="2023-04-13T22:06:57.374" v="1963" actId="26606"/>
          <ac:spMkLst>
            <pc:docMk/>
            <pc:sldMk cId="2816196526" sldId="273"/>
            <ac:spMk id="37" creationId="{BCA6CE34-D453-447B-B13A-EC9A96D9E594}"/>
          </ac:spMkLst>
        </pc:spChg>
        <pc:picChg chg="mod">
          <ac:chgData name="Kyle Hostetter" userId="627006032aa12847" providerId="LiveId" clId="{A7E7E56E-A14E-416C-9666-3BA9A7D978D9}" dt="2023-04-13T22:07:47.509" v="1976" actId="1076"/>
          <ac:picMkLst>
            <pc:docMk/>
            <pc:sldMk cId="2816196526" sldId="273"/>
            <ac:picMk id="9" creationId="{118FB90B-05BC-C8BF-577D-E63CAB9305AB}"/>
          </ac:picMkLst>
        </pc:picChg>
        <pc:picChg chg="mod">
          <ac:chgData name="Kyle Hostetter" userId="627006032aa12847" providerId="LiveId" clId="{A7E7E56E-A14E-416C-9666-3BA9A7D978D9}" dt="2023-04-13T22:07:47.509" v="1976" actId="1076"/>
          <ac:picMkLst>
            <pc:docMk/>
            <pc:sldMk cId="2816196526" sldId="273"/>
            <ac:picMk id="10" creationId="{282BD41C-B9AB-EFB3-72C4-D53460F82EC2}"/>
          </ac:picMkLst>
        </pc:picChg>
        <pc:picChg chg="mod">
          <ac:chgData name="Kyle Hostetter" userId="627006032aa12847" providerId="LiveId" clId="{A7E7E56E-A14E-416C-9666-3BA9A7D978D9}" dt="2023-04-13T22:07:47.509" v="1976" actId="1076"/>
          <ac:picMkLst>
            <pc:docMk/>
            <pc:sldMk cId="2816196526" sldId="273"/>
            <ac:picMk id="11" creationId="{2B17CAE7-7E9B-DAF8-A806-2B2CA0813C61}"/>
          </ac:picMkLst>
        </pc:picChg>
        <pc:picChg chg="add">
          <ac:chgData name="Kyle Hostetter" userId="627006032aa12847" providerId="LiveId" clId="{A7E7E56E-A14E-416C-9666-3BA9A7D978D9}" dt="2023-04-13T22:06:57.374" v="1963" actId="26606"/>
          <ac:picMkLst>
            <pc:docMk/>
            <pc:sldMk cId="2816196526" sldId="273"/>
            <ac:picMk id="13" creationId="{ABA4DBE4-1206-49FA-BFA9-E64DE7D02780}"/>
          </ac:picMkLst>
        </pc:picChg>
        <pc:picChg chg="add">
          <ac:chgData name="Kyle Hostetter" userId="627006032aa12847" providerId="LiveId" clId="{A7E7E56E-A14E-416C-9666-3BA9A7D978D9}" dt="2023-04-13T22:06:57.374" v="1963" actId="26606"/>
          <ac:picMkLst>
            <pc:docMk/>
            <pc:sldMk cId="2816196526" sldId="273"/>
            <ac:picMk id="15" creationId="{097E67BC-DF70-4A32-9A94-406C2B75B9F7}"/>
          </ac:picMkLst>
        </pc:picChg>
        <pc:picChg chg="add del">
          <ac:chgData name="Kyle Hostetter" userId="627006032aa12847" providerId="LiveId" clId="{A7E7E56E-A14E-416C-9666-3BA9A7D978D9}" dt="2023-04-13T22:03:01.820" v="1878" actId="26606"/>
          <ac:picMkLst>
            <pc:docMk/>
            <pc:sldMk cId="2816196526" sldId="273"/>
            <ac:picMk id="16" creationId="{ABA4DBE4-1206-49FA-BFA9-E64DE7D02780}"/>
          </ac:picMkLst>
        </pc:picChg>
        <pc:picChg chg="add del">
          <ac:chgData name="Kyle Hostetter" userId="627006032aa12847" providerId="LiveId" clId="{A7E7E56E-A14E-416C-9666-3BA9A7D978D9}" dt="2023-04-13T22:03:01.820" v="1878" actId="26606"/>
          <ac:picMkLst>
            <pc:docMk/>
            <pc:sldMk cId="2816196526" sldId="273"/>
            <ac:picMk id="18" creationId="{097E67BC-DF70-4A32-9A94-406C2B75B9F7}"/>
          </ac:picMkLst>
        </pc:picChg>
        <pc:picChg chg="add">
          <ac:chgData name="Kyle Hostetter" userId="627006032aa12847" providerId="LiveId" clId="{A7E7E56E-A14E-416C-9666-3BA9A7D978D9}" dt="2023-04-13T22:06:57.374" v="1963" actId="26606"/>
          <ac:picMkLst>
            <pc:docMk/>
            <pc:sldMk cId="2816196526" sldId="273"/>
            <ac:picMk id="19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03:01.820" v="1878" actId="26606"/>
          <ac:picMkLst>
            <pc:docMk/>
            <pc:sldMk cId="2816196526" sldId="273"/>
            <ac:picMk id="20" creationId="{8AFC076D-B646-49D8-B844-05D50F8171E4}"/>
          </ac:picMkLst>
        </pc:picChg>
        <pc:picChg chg="add del">
          <ac:chgData name="Kyle Hostetter" userId="627006032aa12847" providerId="LiveId" clId="{A7E7E56E-A14E-416C-9666-3BA9A7D978D9}" dt="2023-04-13T22:03:01.820" v="1878" actId="26606"/>
          <ac:picMkLst>
            <pc:docMk/>
            <pc:sldMk cId="2816196526" sldId="273"/>
            <ac:picMk id="28" creationId="{04194742-02DC-4264-9700-5948B4B0952A}"/>
          </ac:picMkLst>
        </pc:picChg>
        <pc:picChg chg="add">
          <ac:chgData name="Kyle Hostetter" userId="627006032aa12847" providerId="LiveId" clId="{A7E7E56E-A14E-416C-9666-3BA9A7D978D9}" dt="2023-04-13T22:06:57.374" v="1963" actId="26606"/>
          <ac:picMkLst>
            <pc:docMk/>
            <pc:sldMk cId="2816196526" sldId="273"/>
            <ac:picMk id="29" creationId="{04194742-02DC-4264-9700-5948B4B0952A}"/>
          </ac:picMkLst>
        </pc:picChg>
        <pc:picChg chg="add del">
          <ac:chgData name="Kyle Hostetter" userId="627006032aa12847" providerId="LiveId" clId="{A7E7E56E-A14E-416C-9666-3BA9A7D978D9}" dt="2023-04-13T22:03:01.820" v="1878" actId="26606"/>
          <ac:picMkLst>
            <pc:docMk/>
            <pc:sldMk cId="2816196526" sldId="273"/>
            <ac:picMk id="32" creationId="{94373A8D-C9CD-44F4-8B8D-FF23D69B9E8D}"/>
          </ac:picMkLst>
        </pc:picChg>
        <pc:picChg chg="add">
          <ac:chgData name="Kyle Hostetter" userId="627006032aa12847" providerId="LiveId" clId="{A7E7E56E-A14E-416C-9666-3BA9A7D978D9}" dt="2023-04-13T22:06:57.374" v="1963" actId="26606"/>
          <ac:picMkLst>
            <pc:docMk/>
            <pc:sldMk cId="2816196526" sldId="273"/>
            <ac:picMk id="33" creationId="{94373A8D-C9CD-44F4-8B8D-FF23D69B9E8D}"/>
          </ac:picMkLst>
        </pc:picChg>
      </pc:sldChg>
      <pc:sldChg chg="new del">
        <pc:chgData name="Kyle Hostetter" userId="627006032aa12847" providerId="LiveId" clId="{A7E7E56E-A14E-416C-9666-3BA9A7D978D9}" dt="2023-04-13T22:33:13.627" v="2332" actId="680"/>
        <pc:sldMkLst>
          <pc:docMk/>
          <pc:sldMk cId="1436301655" sldId="274"/>
        </pc:sldMkLst>
      </pc:sldChg>
      <pc:sldChg chg="addSp delSp modSp new mod setBg">
        <pc:chgData name="Kyle Hostetter" userId="627006032aa12847" providerId="LiveId" clId="{A7E7E56E-A14E-416C-9666-3BA9A7D978D9}" dt="2023-04-13T22:37:32.084" v="2375" actId="26606"/>
        <pc:sldMkLst>
          <pc:docMk/>
          <pc:sldMk cId="1438550099" sldId="274"/>
        </pc:sldMkLst>
        <pc:spChg chg="mod ord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2" creationId="{B278016D-BD37-C75E-4BC4-5EF057328ED4}"/>
          </ac:spMkLst>
        </pc:spChg>
        <pc:spChg chg="del mod">
          <ac:chgData name="Kyle Hostetter" userId="627006032aa12847" providerId="LiveId" clId="{A7E7E56E-A14E-416C-9666-3BA9A7D978D9}" dt="2023-04-13T22:37:26.260" v="2373" actId="478"/>
          <ac:spMkLst>
            <pc:docMk/>
            <pc:sldMk cId="1438550099" sldId="274"/>
            <ac:spMk id="3" creationId="{52165D45-A9A8-6923-4C34-F36E0DC005E0}"/>
          </ac:spMkLst>
        </pc:spChg>
        <pc:spChg chg="add del">
          <ac:chgData name="Kyle Hostetter" userId="627006032aa12847" providerId="LiveId" clId="{A7E7E56E-A14E-416C-9666-3BA9A7D978D9}" dt="2023-04-13T22:37:17.938" v="2365" actId="26606"/>
          <ac:spMkLst>
            <pc:docMk/>
            <pc:sldMk cId="1438550099" sldId="274"/>
            <ac:spMk id="13" creationId="{C493E730-2044-49B5-A022-B8D6F359343E}"/>
          </ac:spMkLst>
        </pc:spChg>
        <pc:spChg chg="add del">
          <ac:chgData name="Kyle Hostetter" userId="627006032aa12847" providerId="LiveId" clId="{A7E7E56E-A14E-416C-9666-3BA9A7D978D9}" dt="2023-04-13T22:37:19.635" v="2367" actId="26606"/>
          <ac:spMkLst>
            <pc:docMk/>
            <pc:sldMk cId="1438550099" sldId="274"/>
            <ac:spMk id="20" creationId="{78A4CDE5-C7BC-41E1-8A4A-79E024CC09F3}"/>
          </ac:spMkLst>
        </pc:spChg>
        <pc:spChg chg="add del">
          <ac:chgData name="Kyle Hostetter" userId="627006032aa12847" providerId="LiveId" clId="{A7E7E56E-A14E-416C-9666-3BA9A7D978D9}" dt="2023-04-13T22:37:20.189" v="2369" actId="26606"/>
          <ac:spMkLst>
            <pc:docMk/>
            <pc:sldMk cId="1438550099" sldId="274"/>
            <ac:spMk id="25" creationId="{C493E730-2044-49B5-A022-B8D6F359343E}"/>
          </ac:spMkLst>
        </pc:spChg>
        <pc:spChg chg="add del">
          <ac:chgData name="Kyle Hostetter" userId="627006032aa12847" providerId="LiveId" clId="{A7E7E56E-A14E-416C-9666-3BA9A7D978D9}" dt="2023-04-13T22:37:21.681" v="2371" actId="26606"/>
          <ac:spMkLst>
            <pc:docMk/>
            <pc:sldMk cId="1438550099" sldId="274"/>
            <ac:spMk id="31" creationId="{13BC1C09-8FD1-4619-B317-E9EED5E55DD8}"/>
          </ac:spMkLst>
        </pc:spChg>
        <pc:spChg chg="add del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36" creationId="{C493E730-2044-49B5-A022-B8D6F359343E}"/>
          </ac:spMkLst>
        </pc:spChg>
        <pc:spChg chg="add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48" creationId="{7EF5ECB8-D49C-48FB-A93E-88EB2FFDFD42}"/>
          </ac:spMkLst>
        </pc:spChg>
        <pc:spChg chg="add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50" creationId="{411B77A2-BD5C-432D-B52E-C12612C74C17}"/>
          </ac:spMkLst>
        </pc:spChg>
        <pc:spChg chg="add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52" creationId="{8B1B45BD-D05B-47CB-97E5-994F293A1581}"/>
          </ac:spMkLst>
        </pc:spChg>
        <pc:spChg chg="add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56" creationId="{2D3E1E67-68B8-49AF-8DBA-E7E08CD3F886}"/>
          </ac:spMkLst>
        </pc:spChg>
        <pc:spChg chg="add">
          <ac:chgData name="Kyle Hostetter" userId="627006032aa12847" providerId="LiveId" clId="{A7E7E56E-A14E-416C-9666-3BA9A7D978D9}" dt="2023-04-13T22:37:32.084" v="2375" actId="26606"/>
          <ac:spMkLst>
            <pc:docMk/>
            <pc:sldMk cId="1438550099" sldId="274"/>
            <ac:spMk id="58" creationId="{896FDE7C-B860-44EE-B294-C8358F7A8EB1}"/>
          </ac:spMkLst>
        </pc:spChg>
        <pc:grpChg chg="add del">
          <ac:chgData name="Kyle Hostetter" userId="627006032aa12847" providerId="LiveId" clId="{A7E7E56E-A14E-416C-9666-3BA9A7D978D9}" dt="2023-04-13T22:37:17.938" v="2365" actId="26606"/>
          <ac:grpSpMkLst>
            <pc:docMk/>
            <pc:sldMk cId="1438550099" sldId="274"/>
            <ac:grpSpMk id="9" creationId="{5B988D63-FA8B-436C-902E-E5005BC0492F}"/>
          </ac:grpSpMkLst>
        </pc:grpChg>
        <pc:grpChg chg="add del">
          <ac:chgData name="Kyle Hostetter" userId="627006032aa12847" providerId="LiveId" clId="{A7E7E56E-A14E-416C-9666-3BA9A7D978D9}" dt="2023-04-13T22:37:19.635" v="2367" actId="26606"/>
          <ac:grpSpMkLst>
            <pc:docMk/>
            <pc:sldMk cId="1438550099" sldId="274"/>
            <ac:grpSpMk id="17" creationId="{905A9BAA-B344-45D2-838C-73856C4B15D4}"/>
          </ac:grpSpMkLst>
        </pc:grpChg>
        <pc:grpChg chg="add del">
          <ac:chgData name="Kyle Hostetter" userId="627006032aa12847" providerId="LiveId" clId="{A7E7E56E-A14E-416C-9666-3BA9A7D978D9}" dt="2023-04-13T22:37:20.189" v="2369" actId="26606"/>
          <ac:grpSpMkLst>
            <pc:docMk/>
            <pc:sldMk cId="1438550099" sldId="274"/>
            <ac:grpSpMk id="23" creationId="{5B988D63-FA8B-436C-902E-E5005BC0492F}"/>
          </ac:grpSpMkLst>
        </pc:grpChg>
        <pc:grpChg chg="add del">
          <ac:chgData name="Kyle Hostetter" userId="627006032aa12847" providerId="LiveId" clId="{A7E7E56E-A14E-416C-9666-3BA9A7D978D9}" dt="2023-04-13T22:37:21.681" v="2371" actId="26606"/>
          <ac:grpSpMkLst>
            <pc:docMk/>
            <pc:sldMk cId="1438550099" sldId="274"/>
            <ac:grpSpMk id="28" creationId="{7A865E47-4365-4F21-B8EA-13B2C12BCB98}"/>
          </ac:grpSpMkLst>
        </pc:grpChg>
        <pc:grpChg chg="add del">
          <ac:chgData name="Kyle Hostetter" userId="627006032aa12847" providerId="LiveId" clId="{A7E7E56E-A14E-416C-9666-3BA9A7D978D9}" dt="2023-04-13T22:37:32.084" v="2375" actId="26606"/>
          <ac:grpSpMkLst>
            <pc:docMk/>
            <pc:sldMk cId="1438550099" sldId="274"/>
            <ac:grpSpMk id="34" creationId="{5B988D63-FA8B-436C-902E-E5005BC0492F}"/>
          </ac:grpSpMkLst>
        </pc:grpChg>
        <pc:picChg chg="add del">
          <ac:chgData name="Kyle Hostetter" userId="627006032aa12847" providerId="LiveId" clId="{A7E7E56E-A14E-416C-9666-3BA9A7D978D9}" dt="2023-04-13T22:37:17.938" v="2365" actId="26606"/>
          <ac:picMkLst>
            <pc:docMk/>
            <pc:sldMk cId="1438550099" sldId="274"/>
            <ac:picMk id="5" creationId="{FB01AA91-F9F3-EA73-F044-1DF4BD61D75A}"/>
          </ac:picMkLst>
        </pc:picChg>
        <pc:picChg chg="add del">
          <ac:chgData name="Kyle Hostetter" userId="627006032aa12847" providerId="LiveId" clId="{A7E7E56E-A14E-416C-9666-3BA9A7D978D9}" dt="2023-04-13T22:37:17.938" v="2365" actId="26606"/>
          <ac:picMkLst>
            <pc:docMk/>
            <pc:sldMk cId="1438550099" sldId="274"/>
            <ac:picMk id="15" creationId="{78976801-4346-4636-BA62-265C81DFE7C4}"/>
          </ac:picMkLst>
        </pc:picChg>
        <pc:picChg chg="add del">
          <ac:chgData name="Kyle Hostetter" userId="627006032aa12847" providerId="LiveId" clId="{A7E7E56E-A14E-416C-9666-3BA9A7D978D9}" dt="2023-04-13T22:37:19.635" v="2367" actId="26606"/>
          <ac:picMkLst>
            <pc:docMk/>
            <pc:sldMk cId="1438550099" sldId="274"/>
            <ac:picMk id="19" creationId="{55B82E3B-52E7-4682-3B37-9C2254406553}"/>
          </ac:picMkLst>
        </pc:picChg>
        <pc:picChg chg="add del">
          <ac:chgData name="Kyle Hostetter" userId="627006032aa12847" providerId="LiveId" clId="{A7E7E56E-A14E-416C-9666-3BA9A7D978D9}" dt="2023-04-13T22:37:19.635" v="2367" actId="26606"/>
          <ac:picMkLst>
            <pc:docMk/>
            <pc:sldMk cId="1438550099" sldId="274"/>
            <ac:picMk id="21" creationId="{025C7952-5703-489E-8DBD-F2EFAC8EEB05}"/>
          </ac:picMkLst>
        </pc:picChg>
        <pc:picChg chg="add del">
          <ac:chgData name="Kyle Hostetter" userId="627006032aa12847" providerId="LiveId" clId="{A7E7E56E-A14E-416C-9666-3BA9A7D978D9}" dt="2023-04-13T22:37:20.189" v="2369" actId="26606"/>
          <ac:picMkLst>
            <pc:docMk/>
            <pc:sldMk cId="1438550099" sldId="274"/>
            <ac:picMk id="24" creationId="{FB01AA91-F9F3-EA73-F044-1DF4BD61D75A}"/>
          </ac:picMkLst>
        </pc:picChg>
        <pc:picChg chg="add del">
          <ac:chgData name="Kyle Hostetter" userId="627006032aa12847" providerId="LiveId" clId="{A7E7E56E-A14E-416C-9666-3BA9A7D978D9}" dt="2023-04-13T22:37:20.189" v="2369" actId="26606"/>
          <ac:picMkLst>
            <pc:docMk/>
            <pc:sldMk cId="1438550099" sldId="274"/>
            <ac:picMk id="26" creationId="{78976801-4346-4636-BA62-265C81DFE7C4}"/>
          </ac:picMkLst>
        </pc:picChg>
        <pc:picChg chg="add del">
          <ac:chgData name="Kyle Hostetter" userId="627006032aa12847" providerId="LiveId" clId="{A7E7E56E-A14E-416C-9666-3BA9A7D978D9}" dt="2023-04-13T22:37:21.681" v="2371" actId="26606"/>
          <ac:picMkLst>
            <pc:docMk/>
            <pc:sldMk cId="1438550099" sldId="274"/>
            <ac:picMk id="30" creationId="{8BE1886F-EA4A-11E1-CEBE-8C1E28EF89E2}"/>
          </ac:picMkLst>
        </pc:picChg>
        <pc:picChg chg="add del">
          <ac:chgData name="Kyle Hostetter" userId="627006032aa12847" providerId="LiveId" clId="{A7E7E56E-A14E-416C-9666-3BA9A7D978D9}" dt="2023-04-13T22:37:21.681" v="2371" actId="26606"/>
          <ac:picMkLst>
            <pc:docMk/>
            <pc:sldMk cId="1438550099" sldId="274"/>
            <ac:picMk id="32" creationId="{D3143E80-C928-46DB-9299-0BD06348A928}"/>
          </ac:picMkLst>
        </pc:picChg>
        <pc:picChg chg="add del">
          <ac:chgData name="Kyle Hostetter" userId="627006032aa12847" providerId="LiveId" clId="{A7E7E56E-A14E-416C-9666-3BA9A7D978D9}" dt="2023-04-13T22:37:30.101" v="2374" actId="478"/>
          <ac:picMkLst>
            <pc:docMk/>
            <pc:sldMk cId="1438550099" sldId="274"/>
            <ac:picMk id="35" creationId="{FB01AA91-F9F3-EA73-F044-1DF4BD61D75A}"/>
          </ac:picMkLst>
        </pc:picChg>
        <pc:picChg chg="add del">
          <ac:chgData name="Kyle Hostetter" userId="627006032aa12847" providerId="LiveId" clId="{A7E7E56E-A14E-416C-9666-3BA9A7D978D9}" dt="2023-04-13T22:37:32.084" v="2375" actId="26606"/>
          <ac:picMkLst>
            <pc:docMk/>
            <pc:sldMk cId="1438550099" sldId="274"/>
            <ac:picMk id="37" creationId="{78976801-4346-4636-BA62-265C81DFE7C4}"/>
          </ac:picMkLst>
        </pc:picChg>
        <pc:picChg chg="add">
          <ac:chgData name="Kyle Hostetter" userId="627006032aa12847" providerId="LiveId" clId="{A7E7E56E-A14E-416C-9666-3BA9A7D978D9}" dt="2023-04-13T22:37:32.084" v="2375" actId="26606"/>
          <ac:picMkLst>
            <pc:docMk/>
            <pc:sldMk cId="1438550099" sldId="274"/>
            <ac:picMk id="42" creationId="{AC3E6C53-102E-4ACA-BCBB-3CC973B99486}"/>
          </ac:picMkLst>
        </pc:picChg>
        <pc:picChg chg="add">
          <ac:chgData name="Kyle Hostetter" userId="627006032aa12847" providerId="LiveId" clId="{A7E7E56E-A14E-416C-9666-3BA9A7D978D9}" dt="2023-04-13T22:37:32.084" v="2375" actId="26606"/>
          <ac:picMkLst>
            <pc:docMk/>
            <pc:sldMk cId="1438550099" sldId="274"/>
            <ac:picMk id="44" creationId="{17B2B42C-0777-4D6E-9432-535281803A88}"/>
          </ac:picMkLst>
        </pc:picChg>
        <pc:picChg chg="add">
          <ac:chgData name="Kyle Hostetter" userId="627006032aa12847" providerId="LiveId" clId="{A7E7E56E-A14E-416C-9666-3BA9A7D978D9}" dt="2023-04-13T22:37:32.084" v="2375" actId="26606"/>
          <ac:picMkLst>
            <pc:docMk/>
            <pc:sldMk cId="1438550099" sldId="274"/>
            <ac:picMk id="46" creationId="{EFEAAB60-93E2-4DC6-99AC-939637BCE864}"/>
          </ac:picMkLst>
        </pc:picChg>
        <pc:picChg chg="add">
          <ac:chgData name="Kyle Hostetter" userId="627006032aa12847" providerId="LiveId" clId="{A7E7E56E-A14E-416C-9666-3BA9A7D978D9}" dt="2023-04-13T22:37:32.084" v="2375" actId="26606"/>
          <ac:picMkLst>
            <pc:docMk/>
            <pc:sldMk cId="1438550099" sldId="274"/>
            <ac:picMk id="54" creationId="{57BDE151-4F7A-4E95-939F-18B2F607C742}"/>
          </ac:picMkLst>
        </pc:picChg>
      </pc:sldChg>
      <pc:sldChg chg="addSp delSp modSp new mod setBg">
        <pc:chgData name="Kyle Hostetter" userId="627006032aa12847" providerId="LiveId" clId="{A7E7E56E-A14E-416C-9666-3BA9A7D978D9}" dt="2023-04-13T22:56:28.876" v="2962" actId="26606"/>
        <pc:sldMkLst>
          <pc:docMk/>
          <pc:sldMk cId="2946441226" sldId="275"/>
        </pc:sldMkLst>
        <pc:spChg chg="mod">
          <ac:chgData name="Kyle Hostetter" userId="627006032aa12847" providerId="LiveId" clId="{A7E7E56E-A14E-416C-9666-3BA9A7D978D9}" dt="2023-04-13T22:56:28.876" v="2962" actId="26606"/>
          <ac:spMkLst>
            <pc:docMk/>
            <pc:sldMk cId="2946441226" sldId="275"/>
            <ac:spMk id="2" creationId="{42B4C66F-2B24-B00E-4B0B-7CE501AEB974}"/>
          </ac:spMkLst>
        </pc:spChg>
        <pc:spChg chg="del">
          <ac:chgData name="Kyle Hostetter" userId="627006032aa12847" providerId="LiveId" clId="{A7E7E56E-A14E-416C-9666-3BA9A7D978D9}" dt="2023-04-13T22:37:51.419" v="2403" actId="478"/>
          <ac:spMkLst>
            <pc:docMk/>
            <pc:sldMk cId="2946441226" sldId="275"/>
            <ac:spMk id="3" creationId="{A86BD86F-07C6-26AD-4401-101E7C78C6A8}"/>
          </ac:spMkLst>
        </pc:spChg>
        <pc:spChg chg="add">
          <ac:chgData name="Kyle Hostetter" userId="627006032aa12847" providerId="LiveId" clId="{A7E7E56E-A14E-416C-9666-3BA9A7D978D9}" dt="2023-04-13T22:56:28.876" v="2962" actId="26606"/>
          <ac:spMkLst>
            <pc:docMk/>
            <pc:sldMk cId="2946441226" sldId="275"/>
            <ac:spMk id="19" creationId="{5CCD89DF-A084-43AD-9824-83BBBFC81EA5}"/>
          </ac:spMkLst>
        </pc:spChg>
        <pc:spChg chg="add">
          <ac:chgData name="Kyle Hostetter" userId="627006032aa12847" providerId="LiveId" clId="{A7E7E56E-A14E-416C-9666-3BA9A7D978D9}" dt="2023-04-13T22:56:28.876" v="2962" actId="26606"/>
          <ac:spMkLst>
            <pc:docMk/>
            <pc:sldMk cId="2946441226" sldId="275"/>
            <ac:spMk id="21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2:56:23.675" v="2955" actId="26606"/>
          <ac:spMkLst>
            <pc:docMk/>
            <pc:sldMk cId="2946441226" sldId="275"/>
            <ac:spMk id="22" creationId="{5CCD89DF-A084-43AD-9824-83BBBFC81EA5}"/>
          </ac:spMkLst>
        </pc:spChg>
        <pc:spChg chg="add">
          <ac:chgData name="Kyle Hostetter" userId="627006032aa12847" providerId="LiveId" clId="{A7E7E56E-A14E-416C-9666-3BA9A7D978D9}" dt="2023-04-13T22:56:28.876" v="2962" actId="26606"/>
          <ac:spMkLst>
            <pc:docMk/>
            <pc:sldMk cId="2946441226" sldId="275"/>
            <ac:spMk id="23" creationId="{1C61BEF9-DC90-4AC9-8E25-ED5509D7A1DC}"/>
          </ac:spMkLst>
        </pc:spChg>
        <pc:spChg chg="add">
          <ac:chgData name="Kyle Hostetter" userId="627006032aa12847" providerId="LiveId" clId="{A7E7E56E-A14E-416C-9666-3BA9A7D978D9}" dt="2023-04-13T22:56:28.876" v="2962" actId="26606"/>
          <ac:spMkLst>
            <pc:docMk/>
            <pc:sldMk cId="2946441226" sldId="275"/>
            <ac:spMk id="25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56:23.675" v="2955" actId="26606"/>
          <ac:spMkLst>
            <pc:docMk/>
            <pc:sldMk cId="2946441226" sldId="275"/>
            <ac:spMk id="26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2:56:23.675" v="2955" actId="26606"/>
          <ac:spMkLst>
            <pc:docMk/>
            <pc:sldMk cId="2946441226" sldId="275"/>
            <ac:spMk id="28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56:23.675" v="2955" actId="26606"/>
          <ac:spMkLst>
            <pc:docMk/>
            <pc:sldMk cId="2946441226" sldId="275"/>
            <ac:spMk id="30" creationId="{D64306F4-D304-4F4E-9B08-A8036AF82123}"/>
          </ac:spMkLst>
        </pc:spChg>
        <pc:spChg chg="add del">
          <ac:chgData name="Kyle Hostetter" userId="627006032aa12847" providerId="LiveId" clId="{A7E7E56E-A14E-416C-9666-3BA9A7D978D9}" dt="2023-04-13T22:56:24.650" v="2957" actId="26606"/>
          <ac:spMkLst>
            <pc:docMk/>
            <pc:sldMk cId="2946441226" sldId="275"/>
            <ac:spMk id="36" creationId="{CD6EC5AD-977D-4411-AC6F-5677D6D5CD0B}"/>
          </ac:spMkLst>
        </pc:spChg>
        <pc:spChg chg="add del">
          <ac:chgData name="Kyle Hostetter" userId="627006032aa12847" providerId="LiveId" clId="{A7E7E56E-A14E-416C-9666-3BA9A7D978D9}" dt="2023-04-13T22:56:24.650" v="2957" actId="26606"/>
          <ac:spMkLst>
            <pc:docMk/>
            <pc:sldMk cId="2946441226" sldId="275"/>
            <ac:spMk id="38" creationId="{1F5CD2AA-865E-46EF-BE02-B7F59735C5F1}"/>
          </ac:spMkLst>
        </pc:spChg>
        <pc:spChg chg="add del">
          <ac:chgData name="Kyle Hostetter" userId="627006032aa12847" providerId="LiveId" clId="{A7E7E56E-A14E-416C-9666-3BA9A7D978D9}" dt="2023-04-13T22:56:24.650" v="2957" actId="26606"/>
          <ac:spMkLst>
            <pc:docMk/>
            <pc:sldMk cId="2946441226" sldId="275"/>
            <ac:spMk id="39" creationId="{9836E79C-DAF3-497B-8829-B578C6330EB9}"/>
          </ac:spMkLst>
        </pc:spChg>
        <pc:spChg chg="add del">
          <ac:chgData name="Kyle Hostetter" userId="627006032aa12847" providerId="LiveId" clId="{A7E7E56E-A14E-416C-9666-3BA9A7D978D9}" dt="2023-04-13T22:56:24.650" v="2957" actId="26606"/>
          <ac:spMkLst>
            <pc:docMk/>
            <pc:sldMk cId="2946441226" sldId="275"/>
            <ac:spMk id="40" creationId="{96CBA651-59F0-4056-852B-7BA312B84B4B}"/>
          </ac:spMkLst>
        </pc:spChg>
        <pc:spChg chg="add del">
          <ac:chgData name="Kyle Hostetter" userId="627006032aa12847" providerId="LiveId" clId="{A7E7E56E-A14E-416C-9666-3BA9A7D978D9}" dt="2023-04-13T22:56:24.650" v="2957" actId="26606"/>
          <ac:spMkLst>
            <pc:docMk/>
            <pc:sldMk cId="2946441226" sldId="275"/>
            <ac:spMk id="41" creationId="{86549CAF-504A-44ED-AD20-0880DCFE744A}"/>
          </ac:spMkLst>
        </pc:spChg>
        <pc:spChg chg="add del">
          <ac:chgData name="Kyle Hostetter" userId="627006032aa12847" providerId="LiveId" clId="{A7E7E56E-A14E-416C-9666-3BA9A7D978D9}" dt="2023-04-13T22:56:24.650" v="2957" actId="26606"/>
          <ac:spMkLst>
            <pc:docMk/>
            <pc:sldMk cId="2946441226" sldId="275"/>
            <ac:spMk id="42" creationId="{B318056C-6EA6-4474-B02E-6C914AE04DBC}"/>
          </ac:spMkLst>
        </pc:spChg>
        <pc:spChg chg="add del">
          <ac:chgData name="Kyle Hostetter" userId="627006032aa12847" providerId="LiveId" clId="{A7E7E56E-A14E-416C-9666-3BA9A7D978D9}" dt="2023-04-13T22:56:26.753" v="2959" actId="26606"/>
          <ac:spMkLst>
            <pc:docMk/>
            <pc:sldMk cId="2946441226" sldId="275"/>
            <ac:spMk id="44" creationId="{5CCD89DF-A084-43AD-9824-83BBBFC81EA5}"/>
          </ac:spMkLst>
        </pc:spChg>
        <pc:spChg chg="add del">
          <ac:chgData name="Kyle Hostetter" userId="627006032aa12847" providerId="LiveId" clId="{A7E7E56E-A14E-416C-9666-3BA9A7D978D9}" dt="2023-04-13T22:56:26.753" v="2959" actId="26606"/>
          <ac:spMkLst>
            <pc:docMk/>
            <pc:sldMk cId="2946441226" sldId="275"/>
            <ac:spMk id="46" creationId="{11767E27-DCFE-4AA0-B1A2-E019108D7A3E}"/>
          </ac:spMkLst>
        </pc:spChg>
        <pc:spChg chg="add del">
          <ac:chgData name="Kyle Hostetter" userId="627006032aa12847" providerId="LiveId" clId="{A7E7E56E-A14E-416C-9666-3BA9A7D978D9}" dt="2023-04-13T22:56:26.753" v="2959" actId="26606"/>
          <ac:spMkLst>
            <pc:docMk/>
            <pc:sldMk cId="2946441226" sldId="275"/>
            <ac:spMk id="47" creationId="{1C61BEF9-DC90-4AC9-8E25-ED5509D7A1DC}"/>
          </ac:spMkLst>
        </pc:spChg>
        <pc:spChg chg="add del">
          <ac:chgData name="Kyle Hostetter" userId="627006032aa12847" providerId="LiveId" clId="{A7E7E56E-A14E-416C-9666-3BA9A7D978D9}" dt="2023-04-13T22:56:26.753" v="2959" actId="26606"/>
          <ac:spMkLst>
            <pc:docMk/>
            <pc:sldMk cId="2946441226" sldId="275"/>
            <ac:spMk id="48" creationId="{D64306F4-D304-4F4E-9B08-A8036AF82123}"/>
          </ac:spMkLst>
        </pc:spChg>
        <pc:picChg chg="add mo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5" creationId="{7823D6D5-843D-6F76-85E9-F55CC128202B}"/>
          </ac:picMkLst>
        </pc:picChg>
        <pc:picChg chg="add mo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7" creationId="{4FEECAE2-C69D-4CDA-2857-FC3AC51F504F}"/>
          </ac:picMkLst>
        </pc:picChg>
        <pc:picChg chg="add del">
          <ac:chgData name="Kyle Hostetter" userId="627006032aa12847" providerId="LiveId" clId="{A7E7E56E-A14E-416C-9666-3BA9A7D978D9}" dt="2023-04-13T22:39:15.794" v="2408" actId="478"/>
          <ac:picMkLst>
            <pc:docMk/>
            <pc:sldMk cId="2946441226" sldId="275"/>
            <ac:picMk id="9" creationId="{BE0271F6-7C00-0F9F-23DA-11EC9A293C41}"/>
          </ac:picMkLst>
        </pc:picChg>
        <pc:picChg chg="add mo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11" creationId="{386C5A2E-99B4-081C-A766-653DA1077DA1}"/>
          </ac:picMkLst>
        </pc:picChg>
        <pc:picChg chg="add mo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13" creationId="{13BA6B07-E54F-73C8-4517-DD2E94EDF2F6}"/>
          </ac:picMkLst>
        </pc:picChg>
        <pc:picChg chg="add del">
          <ac:chgData name="Kyle Hostetter" userId="627006032aa12847" providerId="LiveId" clId="{A7E7E56E-A14E-416C-9666-3BA9A7D978D9}" dt="2023-04-13T22:40:05.287" v="2414" actId="478"/>
          <ac:picMkLst>
            <pc:docMk/>
            <pc:sldMk cId="2946441226" sldId="275"/>
            <ac:picMk id="15" creationId="{1D166AD7-B711-BAEA-73BE-C8BE9C8CB70B}"/>
          </ac:picMkLst>
        </pc:picChg>
        <pc:picChg chg="add mo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17" creationId="{1E54E8D7-824E-FA5A-9A2C-5C7889223621}"/>
          </ac:picMkLst>
        </pc:picChg>
        <pc:picChg chg="ad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20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56:23.675" v="2955" actId="26606"/>
          <ac:picMkLst>
            <pc:docMk/>
            <pc:sldMk cId="2946441226" sldId="275"/>
            <ac:picMk id="24" creationId="{842DB508-57AC-4491-A95B-0A00DE260814}"/>
          </ac:picMkLst>
        </pc:picChg>
        <pc:picChg chg="ad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27" creationId="{8FACC571-ABDB-4C1F-8A8B-53E362E11388}"/>
          </ac:picMkLst>
        </pc:picChg>
        <pc:picChg chg="add">
          <ac:chgData name="Kyle Hostetter" userId="627006032aa12847" providerId="LiveId" clId="{A7E7E56E-A14E-416C-9666-3BA9A7D978D9}" dt="2023-04-13T22:56:28.876" v="2962" actId="26606"/>
          <ac:picMkLst>
            <pc:docMk/>
            <pc:sldMk cId="2946441226" sldId="275"/>
            <ac:picMk id="29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56:23.675" v="2955" actId="26606"/>
          <ac:picMkLst>
            <pc:docMk/>
            <pc:sldMk cId="2946441226" sldId="275"/>
            <ac:picMk id="32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2:56:23.675" v="2955" actId="26606"/>
          <ac:picMkLst>
            <pc:docMk/>
            <pc:sldMk cId="2946441226" sldId="275"/>
            <ac:picMk id="34" creationId="{F486E5BD-1557-41D9-A119-D5F62647ABB1}"/>
          </ac:picMkLst>
        </pc:picChg>
        <pc:picChg chg="add del">
          <ac:chgData name="Kyle Hostetter" userId="627006032aa12847" providerId="LiveId" clId="{A7E7E56E-A14E-416C-9666-3BA9A7D978D9}" dt="2023-04-13T22:56:24.650" v="2957" actId="26606"/>
          <ac:picMkLst>
            <pc:docMk/>
            <pc:sldMk cId="2946441226" sldId="275"/>
            <ac:picMk id="37" creationId="{83DC4F7D-6CBC-4B88-80C9-3E5BBFA8D75E}"/>
          </ac:picMkLst>
        </pc:picChg>
        <pc:picChg chg="add del">
          <ac:chgData name="Kyle Hostetter" userId="627006032aa12847" providerId="LiveId" clId="{A7E7E56E-A14E-416C-9666-3BA9A7D978D9}" dt="2023-04-13T22:56:26.753" v="2959" actId="26606"/>
          <ac:picMkLst>
            <pc:docMk/>
            <pc:sldMk cId="2946441226" sldId="275"/>
            <ac:picMk id="45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56:26.753" v="2959" actId="26606"/>
          <ac:picMkLst>
            <pc:docMk/>
            <pc:sldMk cId="2946441226" sldId="275"/>
            <ac:picMk id="49" creationId="{8FACC571-ABDB-4C1F-8A8B-53E362E11388}"/>
          </ac:picMkLst>
        </pc:picChg>
        <pc:picChg chg="add del">
          <ac:chgData name="Kyle Hostetter" userId="627006032aa12847" providerId="LiveId" clId="{A7E7E56E-A14E-416C-9666-3BA9A7D978D9}" dt="2023-04-13T22:56:26.753" v="2959" actId="26606"/>
          <ac:picMkLst>
            <pc:docMk/>
            <pc:sldMk cId="2946441226" sldId="275"/>
            <ac:picMk id="50" creationId="{F486E5BD-1557-41D9-A119-D5F62647ABB1}"/>
          </ac:picMkLst>
        </pc:picChg>
      </pc:sldChg>
      <pc:sldChg chg="addSp delSp modSp new mod ord modTransition setBg">
        <pc:chgData name="Kyle Hostetter" userId="627006032aa12847" providerId="LiveId" clId="{A7E7E56E-A14E-416C-9666-3BA9A7D978D9}" dt="2023-04-13T23:04:58.526" v="3643"/>
        <pc:sldMkLst>
          <pc:docMk/>
          <pc:sldMk cId="2953647353" sldId="276"/>
        </pc:sldMkLst>
        <pc:spChg chg="mod ord">
          <ac:chgData name="Kyle Hostetter" userId="627006032aa12847" providerId="LiveId" clId="{A7E7E56E-A14E-416C-9666-3BA9A7D978D9}" dt="2023-04-13T22:59:39.030" v="3141" actId="26606"/>
          <ac:spMkLst>
            <pc:docMk/>
            <pc:sldMk cId="2953647353" sldId="276"/>
            <ac:spMk id="2" creationId="{CECCFD3A-63D7-6BE9-0973-8546E445F406}"/>
          </ac:spMkLst>
        </pc:spChg>
        <pc:spChg chg="del mod">
          <ac:chgData name="Kyle Hostetter" userId="627006032aa12847" providerId="LiveId" clId="{A7E7E56E-A14E-416C-9666-3BA9A7D978D9}" dt="2023-04-13T22:59:39.030" v="3141" actId="26606"/>
          <ac:spMkLst>
            <pc:docMk/>
            <pc:sldMk cId="2953647353" sldId="276"/>
            <ac:spMk id="3" creationId="{3EE2DD07-6B43-4D78-87AC-4D192D0F6A55}"/>
          </ac:spMkLst>
        </pc:spChg>
        <pc:spChg chg="add del">
          <ac:chgData name="Kyle Hostetter" userId="627006032aa12847" providerId="LiveId" clId="{A7E7E56E-A14E-416C-9666-3BA9A7D978D9}" dt="2023-04-13T22:59:38.998" v="3140" actId="26606"/>
          <ac:spMkLst>
            <pc:docMk/>
            <pc:sldMk cId="2953647353" sldId="276"/>
            <ac:spMk id="13" creationId="{13BC1C09-8FD1-4619-B317-E9EED5E55DD8}"/>
          </ac:spMkLst>
        </pc:spChg>
        <pc:spChg chg="add">
          <ac:chgData name="Kyle Hostetter" userId="627006032aa12847" providerId="LiveId" clId="{A7E7E56E-A14E-416C-9666-3BA9A7D978D9}" dt="2023-04-13T22:59:39.030" v="3141" actId="26606"/>
          <ac:spMkLst>
            <pc:docMk/>
            <pc:sldMk cId="2953647353" sldId="276"/>
            <ac:spMk id="17" creationId="{D64306F4-D304-4F4E-9B08-A8036AF82123}"/>
          </ac:spMkLst>
        </pc:spChg>
        <pc:spChg chg="add">
          <ac:chgData name="Kyle Hostetter" userId="627006032aa12847" providerId="LiveId" clId="{A7E7E56E-A14E-416C-9666-3BA9A7D978D9}" dt="2023-04-13T22:59:39.030" v="3141" actId="26606"/>
          <ac:spMkLst>
            <pc:docMk/>
            <pc:sldMk cId="2953647353" sldId="276"/>
            <ac:spMk id="18" creationId="{5CCD89DF-A084-43AD-9824-83BBBFC81EA5}"/>
          </ac:spMkLst>
        </pc:spChg>
        <pc:spChg chg="add">
          <ac:chgData name="Kyle Hostetter" userId="627006032aa12847" providerId="LiveId" clId="{A7E7E56E-A14E-416C-9666-3BA9A7D978D9}" dt="2023-04-13T22:59:39.030" v="3141" actId="26606"/>
          <ac:spMkLst>
            <pc:docMk/>
            <pc:sldMk cId="2953647353" sldId="276"/>
            <ac:spMk id="20" creationId="{11767E27-DCFE-4AA0-B1A2-E019108D7A3E}"/>
          </ac:spMkLst>
        </pc:spChg>
        <pc:spChg chg="add">
          <ac:chgData name="Kyle Hostetter" userId="627006032aa12847" providerId="LiveId" clId="{A7E7E56E-A14E-416C-9666-3BA9A7D978D9}" dt="2023-04-13T22:59:39.030" v="3141" actId="26606"/>
          <ac:spMkLst>
            <pc:docMk/>
            <pc:sldMk cId="2953647353" sldId="276"/>
            <ac:spMk id="22" creationId="{1C61BEF9-DC90-4AC9-8E25-ED5509D7A1DC}"/>
          </ac:spMkLst>
        </pc:spChg>
        <pc:grpChg chg="add del">
          <ac:chgData name="Kyle Hostetter" userId="627006032aa12847" providerId="LiveId" clId="{A7E7E56E-A14E-416C-9666-3BA9A7D978D9}" dt="2023-04-13T22:59:38.998" v="3140" actId="26606"/>
          <ac:grpSpMkLst>
            <pc:docMk/>
            <pc:sldMk cId="2953647353" sldId="276"/>
            <ac:grpSpMk id="9" creationId="{7A865E47-4365-4F21-B8EA-13B2C12BCB98}"/>
          </ac:grpSpMkLst>
        </pc:grpChg>
        <pc:graphicFrameChg chg="add">
          <ac:chgData name="Kyle Hostetter" userId="627006032aa12847" providerId="LiveId" clId="{A7E7E56E-A14E-416C-9666-3BA9A7D978D9}" dt="2023-04-13T22:59:39.030" v="3141" actId="26606"/>
          <ac:graphicFrameMkLst>
            <pc:docMk/>
            <pc:sldMk cId="2953647353" sldId="276"/>
            <ac:graphicFrameMk id="23" creationId="{F71A34FF-7D1A-A3D7-D956-E7FE810B4B5F}"/>
          </ac:graphicFrameMkLst>
        </pc:graphicFrameChg>
        <pc:picChg chg="add del">
          <ac:chgData name="Kyle Hostetter" userId="627006032aa12847" providerId="LiveId" clId="{A7E7E56E-A14E-416C-9666-3BA9A7D978D9}" dt="2023-04-13T22:59:38.998" v="3140" actId="26606"/>
          <ac:picMkLst>
            <pc:docMk/>
            <pc:sldMk cId="2953647353" sldId="276"/>
            <ac:picMk id="5" creationId="{8BEE17C0-7661-C473-4D39-E16F281E4A70}"/>
          </ac:picMkLst>
        </pc:picChg>
        <pc:picChg chg="add">
          <ac:chgData name="Kyle Hostetter" userId="627006032aa12847" providerId="LiveId" clId="{A7E7E56E-A14E-416C-9666-3BA9A7D978D9}" dt="2023-04-13T22:59:39.030" v="3141" actId="26606"/>
          <ac:picMkLst>
            <pc:docMk/>
            <pc:sldMk cId="2953647353" sldId="276"/>
            <ac:picMk id="11" creationId="{842DB508-57AC-4491-A95B-0A00DE260814}"/>
          </ac:picMkLst>
        </pc:picChg>
        <pc:picChg chg="add del">
          <ac:chgData name="Kyle Hostetter" userId="627006032aa12847" providerId="LiveId" clId="{A7E7E56E-A14E-416C-9666-3BA9A7D978D9}" dt="2023-04-13T22:59:38.998" v="3140" actId="26606"/>
          <ac:picMkLst>
            <pc:docMk/>
            <pc:sldMk cId="2953647353" sldId="276"/>
            <ac:picMk id="15" creationId="{D3143E80-C928-46DB-9299-0BD06348A928}"/>
          </ac:picMkLst>
        </pc:picChg>
        <pc:picChg chg="add">
          <ac:chgData name="Kyle Hostetter" userId="627006032aa12847" providerId="LiveId" clId="{A7E7E56E-A14E-416C-9666-3BA9A7D978D9}" dt="2023-04-13T22:59:39.030" v="3141" actId="26606"/>
          <ac:picMkLst>
            <pc:docMk/>
            <pc:sldMk cId="2953647353" sldId="276"/>
            <ac:picMk id="19" creationId="{8FACC571-ABDB-4C1F-8A8B-53E362E11388}"/>
          </ac:picMkLst>
        </pc:picChg>
        <pc:picChg chg="add">
          <ac:chgData name="Kyle Hostetter" userId="627006032aa12847" providerId="LiveId" clId="{A7E7E56E-A14E-416C-9666-3BA9A7D978D9}" dt="2023-04-13T22:59:39.030" v="3141" actId="26606"/>
          <ac:picMkLst>
            <pc:docMk/>
            <pc:sldMk cId="2953647353" sldId="276"/>
            <ac:picMk id="21" creationId="{F486E5BD-1557-41D9-A119-D5F62647ABB1}"/>
          </ac:picMkLst>
        </pc:picChg>
      </pc:sldChg>
      <pc:sldChg chg="addSp delSp modSp new mod modTransition setBg setClrOvrMap">
        <pc:chgData name="Kyle Hostetter" userId="627006032aa12847" providerId="LiveId" clId="{A7E7E56E-A14E-416C-9666-3BA9A7D978D9}" dt="2023-04-16T13:56:44.784" v="3654"/>
        <pc:sldMkLst>
          <pc:docMk/>
          <pc:sldMk cId="304747228" sldId="277"/>
        </pc:sldMkLst>
        <pc:spChg chg="mod">
          <ac:chgData name="Kyle Hostetter" userId="627006032aa12847" providerId="LiveId" clId="{A7E7E56E-A14E-416C-9666-3BA9A7D978D9}" dt="2023-04-13T23:04:47.026" v="3641" actId="20577"/>
          <ac:spMkLst>
            <pc:docMk/>
            <pc:sldMk cId="304747228" sldId="277"/>
            <ac:spMk id="2" creationId="{0F6B8C8F-C481-8937-D6B5-872D6D894600}"/>
          </ac:spMkLst>
        </pc:spChg>
        <pc:spChg chg="mod">
          <ac:chgData name="Kyle Hostetter" userId="627006032aa12847" providerId="LiveId" clId="{A7E7E56E-A14E-416C-9666-3BA9A7D978D9}" dt="2023-04-13T23:04:32.060" v="3640" actId="20577"/>
          <ac:spMkLst>
            <pc:docMk/>
            <pc:sldMk cId="304747228" sldId="277"/>
            <ac:spMk id="3" creationId="{6F1D66C4-FA90-6D9F-2B9C-866E348EEC4C}"/>
          </ac:spMkLst>
        </pc:spChg>
        <pc:spChg chg="add mod">
          <ac:chgData name="Kyle Hostetter" userId="627006032aa12847" providerId="LiveId" clId="{A7E7E56E-A14E-416C-9666-3BA9A7D978D9}" dt="2023-04-13T23:03:37.012" v="3630" actId="368"/>
          <ac:spMkLst>
            <pc:docMk/>
            <pc:sldMk cId="304747228" sldId="277"/>
            <ac:spMk id="4" creationId="{A387EC6D-53C6-AF99-3F08-6513B8AA3A2A}"/>
          </ac:spMkLst>
        </pc:spChg>
        <pc:spChg chg="add del mod">
          <ac:chgData name="Kyle Hostetter" userId="627006032aa12847" providerId="LiveId" clId="{A7E7E56E-A14E-416C-9666-3BA9A7D978D9}" dt="2023-04-13T23:03:43.790" v="3633" actId="478"/>
          <ac:spMkLst>
            <pc:docMk/>
            <pc:sldMk cId="304747228" sldId="277"/>
            <ac:spMk id="5" creationId="{C2F50101-41AD-0E66-8966-2A99005A477F}"/>
          </ac:spMkLst>
        </pc:spChg>
        <pc:spChg chg="add del mod">
          <ac:chgData name="Kyle Hostetter" userId="627006032aa12847" providerId="LiveId" clId="{A7E7E56E-A14E-416C-9666-3BA9A7D978D9}" dt="2023-04-13T23:03:43.790" v="3633" actId="478"/>
          <ac:spMkLst>
            <pc:docMk/>
            <pc:sldMk cId="304747228" sldId="277"/>
            <ac:spMk id="6" creationId="{537DDC76-90F7-0FA4-096C-4AF856942D9E}"/>
          </ac:spMkLst>
        </pc:spChg>
        <pc:spChg chg="add del mod">
          <ac:chgData name="Kyle Hostetter" userId="627006032aa12847" providerId="LiveId" clId="{A7E7E56E-A14E-416C-9666-3BA9A7D978D9}" dt="2023-04-13T23:04:06.167" v="3637"/>
          <ac:spMkLst>
            <pc:docMk/>
            <pc:sldMk cId="304747228" sldId="277"/>
            <ac:spMk id="8" creationId="{0D8C01FF-850F-CAA7-7147-6C94D6EB11A9}"/>
          </ac:spMkLst>
        </pc:spChg>
        <pc:spChg chg="add del">
          <ac:chgData name="Kyle Hostetter" userId="627006032aa12847" providerId="LiveId" clId="{A7E7E56E-A14E-416C-9666-3BA9A7D978D9}" dt="2023-04-13T23:02:59.688" v="3626" actId="26606"/>
          <ac:spMkLst>
            <pc:docMk/>
            <pc:sldMk cId="304747228" sldId="277"/>
            <ac:spMk id="10" creationId="{F4979F40-3A44-4CCB-9EB7-F8318BCE576B}"/>
          </ac:spMkLst>
        </pc:spChg>
        <pc:spChg chg="add del">
          <ac:chgData name="Kyle Hostetter" userId="627006032aa12847" providerId="LiveId" clId="{A7E7E56E-A14E-416C-9666-3BA9A7D978D9}" dt="2023-04-13T23:02:59.688" v="3626" actId="26606"/>
          <ac:spMkLst>
            <pc:docMk/>
            <pc:sldMk cId="304747228" sldId="277"/>
            <ac:spMk id="14" creationId="{AFD071FA-0514-4371-9568-86216A1F4658}"/>
          </ac:spMkLst>
        </pc:spChg>
        <pc:spChg chg="add del">
          <ac:chgData name="Kyle Hostetter" userId="627006032aa12847" providerId="LiveId" clId="{A7E7E56E-A14E-416C-9666-3BA9A7D978D9}" dt="2023-04-13T23:02:59.688" v="3626" actId="26606"/>
          <ac:spMkLst>
            <pc:docMk/>
            <pc:sldMk cId="304747228" sldId="277"/>
            <ac:spMk id="16" creationId="{5211DDA4-E7B5-4325-A844-B7F59B084BA7}"/>
          </ac:spMkLst>
        </pc:spChg>
        <pc:spChg chg="add del">
          <ac:chgData name="Kyle Hostetter" userId="627006032aa12847" providerId="LiveId" clId="{A7E7E56E-A14E-416C-9666-3BA9A7D978D9}" dt="2023-04-13T23:04:27.105" v="3638" actId="26606"/>
          <ac:spMkLst>
            <pc:docMk/>
            <pc:sldMk cId="304747228" sldId="277"/>
            <ac:spMk id="20" creationId="{2B57E7D2-A94B-4A8D-B58F-D3E30C2353DE}"/>
          </ac:spMkLst>
        </pc:spChg>
        <pc:spChg chg="add del">
          <ac:chgData name="Kyle Hostetter" userId="627006032aa12847" providerId="LiveId" clId="{A7E7E56E-A14E-416C-9666-3BA9A7D978D9}" dt="2023-04-13T23:04:27.105" v="3638" actId="26606"/>
          <ac:spMkLst>
            <pc:docMk/>
            <pc:sldMk cId="304747228" sldId="277"/>
            <ac:spMk id="23" creationId="{9DD3589A-DB65-424B-ACF1-5C8155F1C3A8}"/>
          </ac:spMkLst>
        </pc:spChg>
        <pc:spChg chg="add del">
          <ac:chgData name="Kyle Hostetter" userId="627006032aa12847" providerId="LiveId" clId="{A7E7E56E-A14E-416C-9666-3BA9A7D978D9}" dt="2023-04-13T23:04:27.105" v="3638" actId="26606"/>
          <ac:spMkLst>
            <pc:docMk/>
            <pc:sldMk cId="304747228" sldId="277"/>
            <ac:spMk id="24" creationId="{9F784D76-D302-4160-A2D4-C2F4AB76D478}"/>
          </ac:spMkLst>
        </pc:spChg>
        <pc:spChg chg="add">
          <ac:chgData name="Kyle Hostetter" userId="627006032aa12847" providerId="LiveId" clId="{A7E7E56E-A14E-416C-9666-3BA9A7D978D9}" dt="2023-04-13T23:04:27.105" v="3638" actId="26606"/>
          <ac:spMkLst>
            <pc:docMk/>
            <pc:sldMk cId="304747228" sldId="277"/>
            <ac:spMk id="36" creationId="{9DD3589A-DB65-424B-ACF1-5C8155F1C3A8}"/>
          </ac:spMkLst>
        </pc:spChg>
        <pc:spChg chg="add">
          <ac:chgData name="Kyle Hostetter" userId="627006032aa12847" providerId="LiveId" clId="{A7E7E56E-A14E-416C-9666-3BA9A7D978D9}" dt="2023-04-13T23:04:27.105" v="3638" actId="26606"/>
          <ac:spMkLst>
            <pc:docMk/>
            <pc:sldMk cId="304747228" sldId="277"/>
            <ac:spMk id="38" creationId="{9F784D76-D302-4160-A2D4-C2F4AB76D478}"/>
          </ac:spMkLst>
        </pc:spChg>
        <pc:spChg chg="add">
          <ac:chgData name="Kyle Hostetter" userId="627006032aa12847" providerId="LiveId" clId="{A7E7E56E-A14E-416C-9666-3BA9A7D978D9}" dt="2023-04-13T23:04:27.105" v="3638" actId="26606"/>
          <ac:spMkLst>
            <pc:docMk/>
            <pc:sldMk cId="304747228" sldId="277"/>
            <ac:spMk id="42" creationId="{2B57E7D2-A94B-4A8D-B58F-D3E30C2353DE}"/>
          </ac:spMkLst>
        </pc:spChg>
        <pc:picChg chg="add del">
          <ac:chgData name="Kyle Hostetter" userId="627006032aa12847" providerId="LiveId" clId="{A7E7E56E-A14E-416C-9666-3BA9A7D978D9}" dt="2023-04-13T23:02:59.688" v="3626" actId="26606"/>
          <ac:picMkLst>
            <pc:docMk/>
            <pc:sldMk cId="304747228" sldId="277"/>
            <ac:picMk id="7" creationId="{AAC5BF9B-26FC-8FD6-0971-9686A19122B6}"/>
          </ac:picMkLst>
        </pc:picChg>
        <pc:picChg chg="add del">
          <ac:chgData name="Kyle Hostetter" userId="627006032aa12847" providerId="LiveId" clId="{A7E7E56E-A14E-416C-9666-3BA9A7D978D9}" dt="2023-04-13T23:02:59.688" v="3626" actId="26606"/>
          <ac:picMkLst>
            <pc:docMk/>
            <pc:sldMk cId="304747228" sldId="277"/>
            <ac:picMk id="12" creationId="{15291D39-6B03-4BB5-BFC6-CBF11E90BFD6}"/>
          </ac:picMkLst>
        </pc:picChg>
        <pc:picChg chg="add del">
          <ac:chgData name="Kyle Hostetter" userId="627006032aa12847" providerId="LiveId" clId="{A7E7E56E-A14E-416C-9666-3BA9A7D978D9}" dt="2023-04-13T23:02:59.688" v="3626" actId="26606"/>
          <ac:picMkLst>
            <pc:docMk/>
            <pc:sldMk cId="304747228" sldId="277"/>
            <ac:picMk id="18" creationId="{0D58E222-6309-4F79-AC20-9D3C69CD9B16}"/>
          </ac:picMkLst>
        </pc:picChg>
        <pc:picChg chg="add del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21" creationId="{D8DF5C3E-BDAB-40E6-A40B-8C05D8CD3F52}"/>
          </ac:picMkLst>
        </pc:picChg>
        <pc:picChg chg="add del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22" creationId="{9D90C31A-86E3-472B-B929-496667598EFF}"/>
          </ac:picMkLst>
        </pc:picChg>
        <pc:picChg chg="add del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25" creationId="{608D9710-1A5F-4D24-B654-F2081DE6014C}"/>
          </ac:picMkLst>
        </pc:picChg>
        <pc:picChg chg="add del">
          <ac:chgData name="Kyle Hostetter" userId="627006032aa12847" providerId="LiveId" clId="{A7E7E56E-A14E-416C-9666-3BA9A7D978D9}" dt="2023-04-13T23:03:36.199" v="3628" actId="478"/>
          <ac:picMkLst>
            <pc:docMk/>
            <pc:sldMk cId="304747228" sldId="277"/>
            <ac:picMk id="26" creationId="{820E4C74-C810-2A1D-7B2B-E34507E5524A}"/>
          </ac:picMkLst>
        </pc:picChg>
        <pc:picChg chg="add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29" creationId="{3A2C40B2-DAFD-B46C-262D-2936723E077E}"/>
          </ac:picMkLst>
        </pc:picChg>
        <pc:picChg chg="add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32" creationId="{D8DF5C3E-BDAB-40E6-A40B-8C05D8CD3F52}"/>
          </ac:picMkLst>
        </pc:picChg>
        <pc:picChg chg="add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34" creationId="{9D90C31A-86E3-472B-B929-496667598EFF}"/>
          </ac:picMkLst>
        </pc:picChg>
        <pc:picChg chg="add">
          <ac:chgData name="Kyle Hostetter" userId="627006032aa12847" providerId="LiveId" clId="{A7E7E56E-A14E-416C-9666-3BA9A7D978D9}" dt="2023-04-13T23:04:27.105" v="3638" actId="26606"/>
          <ac:picMkLst>
            <pc:docMk/>
            <pc:sldMk cId="304747228" sldId="277"/>
            <ac:picMk id="40" creationId="{608D9710-1A5F-4D24-B654-F2081DE6014C}"/>
          </ac:picMkLst>
        </pc:picChg>
      </pc:sldChg>
      <pc:sldMasterChg chg="modSldLayout">
        <pc:chgData name="Kyle Hostetter" userId="627006032aa12847" providerId="LiveId" clId="{A7E7E56E-A14E-416C-9666-3BA9A7D978D9}" dt="2023-04-13T22:00:56.611" v="1840"/>
        <pc:sldMasterMkLst>
          <pc:docMk/>
          <pc:sldMasterMk cId="1920591139" sldId="2147483750"/>
        </pc:sldMasterMkLst>
        <pc:sldLayoutChg chg="delSp">
          <pc:chgData name="Kyle Hostetter" userId="627006032aa12847" providerId="LiveId" clId="{A7E7E56E-A14E-416C-9666-3BA9A7D978D9}" dt="2023-04-13T22:00:56.611" v="1840"/>
          <pc:sldLayoutMkLst>
            <pc:docMk/>
            <pc:sldMasterMk cId="1920591139" sldId="2147483750"/>
            <pc:sldLayoutMk cId="3247228609" sldId="2147483762"/>
          </pc:sldLayoutMkLst>
          <pc:spChg chg="del">
            <ac:chgData name="Kyle Hostetter" userId="627006032aa12847" providerId="LiveId" clId="{A7E7E56E-A14E-416C-9666-3BA9A7D978D9}" dt="2023-04-13T22:00:56.611" v="1840"/>
            <ac:spMkLst>
              <pc:docMk/>
              <pc:sldMasterMk cId="1920591139" sldId="2147483750"/>
              <pc:sldLayoutMk cId="3247228609" sldId="2147483762"/>
              <ac:spMk id="16" creationId="{00000000-0000-0000-0000-000000000000}"/>
            </ac:spMkLst>
          </pc:spChg>
          <pc:spChg chg="del">
            <ac:chgData name="Kyle Hostetter" userId="627006032aa12847" providerId="LiveId" clId="{A7E7E56E-A14E-416C-9666-3BA9A7D978D9}" dt="2023-04-13T22:00:56.611" v="1840"/>
            <ac:spMkLst>
              <pc:docMk/>
              <pc:sldMasterMk cId="1920591139" sldId="2147483750"/>
              <pc:sldLayoutMk cId="3247228609" sldId="2147483762"/>
              <ac:spMk id="17" creationId="{00000000-0000-0000-0000-000000000000}"/>
            </ac:spMkLst>
          </pc:spChg>
          <pc:picChg chg="del">
            <ac:chgData name="Kyle Hostetter" userId="627006032aa12847" providerId="LiveId" clId="{A7E7E56E-A14E-416C-9666-3BA9A7D978D9}" dt="2023-04-13T22:00:56.611" v="1840"/>
            <ac:picMkLst>
              <pc:docMk/>
              <pc:sldMasterMk cId="1920591139" sldId="2147483750"/>
              <pc:sldLayoutMk cId="3247228609" sldId="2147483762"/>
              <ac:picMk id="13" creationId="{00000000-0000-0000-0000-000000000000}"/>
            </ac:picMkLst>
          </pc:picChg>
          <pc:picChg chg="del">
            <ac:chgData name="Kyle Hostetter" userId="627006032aa12847" providerId="LiveId" clId="{A7E7E56E-A14E-416C-9666-3BA9A7D978D9}" dt="2023-04-13T22:00:56.611" v="1840"/>
            <ac:picMkLst>
              <pc:docMk/>
              <pc:sldMasterMk cId="1920591139" sldId="2147483750"/>
              <pc:sldLayoutMk cId="3247228609" sldId="2147483762"/>
              <ac:picMk id="14" creationId="{00000000-0000-0000-0000-000000000000}"/>
            </ac:picMkLst>
          </pc:picChg>
        </pc:sldLayoutChg>
      </pc:sldMasterChg>
    </pc:docChg>
  </pc:docChgLst>
  <pc:docChgLst>
    <pc:chgData name="Kyle Hostetter" userId="627006032aa12847" providerId="LiveId" clId="{275102D6-2A9B-1548-A493-246EA2394B62}"/>
    <pc:docChg chg="modSld">
      <pc:chgData name="Kyle Hostetter" userId="627006032aa12847" providerId="LiveId" clId="{275102D6-2A9B-1548-A493-246EA2394B62}" dt="2023-04-13T19:26:45.868" v="3" actId="1076"/>
      <pc:docMkLst>
        <pc:docMk/>
      </pc:docMkLst>
      <pc:sldChg chg="modSp">
        <pc:chgData name="Kyle Hostetter" userId="627006032aa12847" providerId="LiveId" clId="{275102D6-2A9B-1548-A493-246EA2394B62}" dt="2023-04-13T19:26:45.868" v="3" actId="1076"/>
        <pc:sldMkLst>
          <pc:docMk/>
          <pc:sldMk cId="4245530035" sldId="269"/>
        </pc:sldMkLst>
        <pc:picChg chg="mod">
          <ac:chgData name="Kyle Hostetter" userId="627006032aa12847" providerId="LiveId" clId="{275102D6-2A9B-1548-A493-246EA2394B62}" dt="2023-04-13T19:26:45.868" v="3" actId="1076"/>
          <ac:picMkLst>
            <pc:docMk/>
            <pc:sldMk cId="4245530035" sldId="269"/>
            <ac:picMk id="11" creationId="{D252A26C-49A1-45BC-5217-15F9EAF43D6F}"/>
          </ac:picMkLst>
        </pc:picChg>
        <pc:picChg chg="mod">
          <ac:chgData name="Kyle Hostetter" userId="627006032aa12847" providerId="LiveId" clId="{275102D6-2A9B-1548-A493-246EA2394B62}" dt="2023-04-13T19:26:32.554" v="0" actId="688"/>
          <ac:picMkLst>
            <pc:docMk/>
            <pc:sldMk cId="4245530035" sldId="269"/>
            <ac:picMk id="13" creationId="{FD67A578-45BA-6738-7A85-EA299C3A613C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7610B-7F7F-446D-BA86-8D1B43313DD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5B7CF7-0DD9-4A45-B11E-50E7AE589461}">
      <dgm:prSet/>
      <dgm:spPr/>
      <dgm:t>
        <a:bodyPr/>
        <a:lstStyle/>
        <a:p>
          <a:r>
            <a:rPr lang="en-US"/>
            <a:t>The demand of new cars in Indian markets is going down.</a:t>
          </a:r>
        </a:p>
      </dgm:t>
    </dgm:pt>
    <dgm:pt modelId="{23AE6B6B-5C76-43B0-9169-8B3B64A640A8}" type="parTrans" cxnId="{58B522AD-AEEF-42F2-AA81-FEE88707073A}">
      <dgm:prSet/>
      <dgm:spPr/>
      <dgm:t>
        <a:bodyPr/>
        <a:lstStyle/>
        <a:p>
          <a:endParaRPr lang="en-US"/>
        </a:p>
      </dgm:t>
    </dgm:pt>
    <dgm:pt modelId="{7542767D-5875-4C96-9270-C9A93EE1DCA6}" type="sibTrans" cxnId="{58B522AD-AEEF-42F2-AA81-FEE88707073A}">
      <dgm:prSet/>
      <dgm:spPr/>
      <dgm:t>
        <a:bodyPr/>
        <a:lstStyle/>
        <a:p>
          <a:endParaRPr lang="en-US"/>
        </a:p>
      </dgm:t>
    </dgm:pt>
    <dgm:pt modelId="{0A61BBB8-BFC6-45F3-97AF-AA786029FAE6}">
      <dgm:prSet/>
      <dgm:spPr/>
      <dgm:t>
        <a:bodyPr/>
        <a:lstStyle/>
        <a:p>
          <a:r>
            <a:rPr lang="en-US" dirty="0"/>
            <a:t>Increase in demand for used cars.</a:t>
          </a:r>
        </a:p>
      </dgm:t>
    </dgm:pt>
    <dgm:pt modelId="{0B821E84-1DA7-441C-8217-260C5FBF5654}" type="parTrans" cxnId="{270FF05B-CCC0-4575-8B82-C04F875767B8}">
      <dgm:prSet/>
      <dgm:spPr/>
      <dgm:t>
        <a:bodyPr/>
        <a:lstStyle/>
        <a:p>
          <a:endParaRPr lang="en-US"/>
        </a:p>
      </dgm:t>
    </dgm:pt>
    <dgm:pt modelId="{ECBEE78B-AE25-42FA-923A-8418831A43A3}" type="sibTrans" cxnId="{270FF05B-CCC0-4575-8B82-C04F875767B8}">
      <dgm:prSet/>
      <dgm:spPr/>
      <dgm:t>
        <a:bodyPr/>
        <a:lstStyle/>
        <a:p>
          <a:endParaRPr lang="en-US"/>
        </a:p>
      </dgm:t>
    </dgm:pt>
    <dgm:pt modelId="{BC283EEA-7456-4AC0-98A1-07140DC3354F}">
      <dgm:prSet/>
      <dgm:spPr/>
      <dgm:t>
        <a:bodyPr/>
        <a:lstStyle/>
        <a:p>
          <a:r>
            <a:rPr lang="en-US" dirty="0"/>
            <a:t>More features are used to estimate a used car’s value.</a:t>
          </a:r>
        </a:p>
      </dgm:t>
    </dgm:pt>
    <dgm:pt modelId="{5DD23749-19FA-4686-84F3-F0C1136B3116}" type="parTrans" cxnId="{9BF815ED-2199-44E8-B7C6-A918F5A54726}">
      <dgm:prSet/>
      <dgm:spPr/>
      <dgm:t>
        <a:bodyPr/>
        <a:lstStyle/>
        <a:p>
          <a:endParaRPr lang="en-US"/>
        </a:p>
      </dgm:t>
    </dgm:pt>
    <dgm:pt modelId="{2E3FF828-F322-44DA-B073-7F7238E4330B}" type="sibTrans" cxnId="{9BF815ED-2199-44E8-B7C6-A918F5A54726}">
      <dgm:prSet/>
      <dgm:spPr/>
      <dgm:t>
        <a:bodyPr/>
        <a:lstStyle/>
        <a:p>
          <a:endParaRPr lang="en-US"/>
        </a:p>
      </dgm:t>
    </dgm:pt>
    <dgm:pt modelId="{7D6468A9-F671-489A-8E8F-605B0BDA95FB}">
      <dgm:prSet/>
      <dgm:spPr/>
      <dgm:t>
        <a:bodyPr/>
        <a:lstStyle/>
        <a:p>
          <a:r>
            <a:rPr lang="en-US" dirty="0"/>
            <a:t>Get the greatest sale or profit when buying or selling a used car.</a:t>
          </a:r>
        </a:p>
      </dgm:t>
    </dgm:pt>
    <dgm:pt modelId="{27F0481B-7E3E-40D6-8B37-773E88375F18}" type="parTrans" cxnId="{55668667-BCC4-4123-8825-F61C9B899C28}">
      <dgm:prSet/>
      <dgm:spPr/>
      <dgm:t>
        <a:bodyPr/>
        <a:lstStyle/>
        <a:p>
          <a:endParaRPr lang="en-US"/>
        </a:p>
      </dgm:t>
    </dgm:pt>
    <dgm:pt modelId="{006000B0-8F2F-48D1-AE1B-050A49F38B2C}" type="sibTrans" cxnId="{55668667-BCC4-4123-8825-F61C9B899C28}">
      <dgm:prSet/>
      <dgm:spPr/>
      <dgm:t>
        <a:bodyPr/>
        <a:lstStyle/>
        <a:p>
          <a:endParaRPr lang="en-US"/>
        </a:p>
      </dgm:t>
    </dgm:pt>
    <dgm:pt modelId="{DE0F1BAB-2B4F-4CB8-B205-BE505DBD629C}">
      <dgm:prSet/>
      <dgm:spPr/>
      <dgm:t>
        <a:bodyPr/>
        <a:lstStyle/>
        <a:p>
          <a:r>
            <a:rPr lang="en-US"/>
            <a:t>Making accurate and precise predictions for a car’s value.</a:t>
          </a:r>
        </a:p>
      </dgm:t>
    </dgm:pt>
    <dgm:pt modelId="{3BF3421A-9739-4DC3-B2A4-ABE949EA54F8}" type="parTrans" cxnId="{2EBE29DF-2B16-44BC-8955-EBA48848BB2B}">
      <dgm:prSet/>
      <dgm:spPr/>
      <dgm:t>
        <a:bodyPr/>
        <a:lstStyle/>
        <a:p>
          <a:endParaRPr lang="en-US"/>
        </a:p>
      </dgm:t>
    </dgm:pt>
    <dgm:pt modelId="{DCF7D64A-002A-4D87-B87F-35DC94EC5F69}" type="sibTrans" cxnId="{2EBE29DF-2B16-44BC-8955-EBA48848BB2B}">
      <dgm:prSet/>
      <dgm:spPr/>
      <dgm:t>
        <a:bodyPr/>
        <a:lstStyle/>
        <a:p>
          <a:endParaRPr lang="en-US"/>
        </a:p>
      </dgm:t>
    </dgm:pt>
    <dgm:pt modelId="{00420033-CBB8-4383-AF1C-B7ED6A3F4EE9}" type="pres">
      <dgm:prSet presAssocID="{6177610B-7F7F-446D-BA86-8D1B43313DDB}" presName="diagram" presStyleCnt="0">
        <dgm:presLayoutVars>
          <dgm:dir/>
          <dgm:resizeHandles val="exact"/>
        </dgm:presLayoutVars>
      </dgm:prSet>
      <dgm:spPr/>
    </dgm:pt>
    <dgm:pt modelId="{7A2A407C-94F2-4E8B-971E-A2A1E5A53348}" type="pres">
      <dgm:prSet presAssocID="{9B5B7CF7-0DD9-4A45-B11E-50E7AE589461}" presName="node" presStyleLbl="node1" presStyleIdx="0" presStyleCnt="5">
        <dgm:presLayoutVars>
          <dgm:bulletEnabled val="1"/>
        </dgm:presLayoutVars>
      </dgm:prSet>
      <dgm:spPr/>
    </dgm:pt>
    <dgm:pt modelId="{6ECC8E08-C5B9-4A0F-B61F-D78D51391850}" type="pres">
      <dgm:prSet presAssocID="{7542767D-5875-4C96-9270-C9A93EE1DCA6}" presName="sibTrans" presStyleLbl="sibTrans2D1" presStyleIdx="0" presStyleCnt="4"/>
      <dgm:spPr/>
    </dgm:pt>
    <dgm:pt modelId="{5A762530-C5E6-4A41-86C3-1A6628575415}" type="pres">
      <dgm:prSet presAssocID="{7542767D-5875-4C96-9270-C9A93EE1DCA6}" presName="connectorText" presStyleLbl="sibTrans2D1" presStyleIdx="0" presStyleCnt="4"/>
      <dgm:spPr/>
    </dgm:pt>
    <dgm:pt modelId="{F7601754-C7A7-4AA1-BF7B-C0ED53EC4B43}" type="pres">
      <dgm:prSet presAssocID="{0A61BBB8-BFC6-45F3-97AF-AA786029FAE6}" presName="node" presStyleLbl="node1" presStyleIdx="1" presStyleCnt="5">
        <dgm:presLayoutVars>
          <dgm:bulletEnabled val="1"/>
        </dgm:presLayoutVars>
      </dgm:prSet>
      <dgm:spPr/>
    </dgm:pt>
    <dgm:pt modelId="{9B22BF6D-F7D7-4900-B285-65B4C9FC3804}" type="pres">
      <dgm:prSet presAssocID="{ECBEE78B-AE25-42FA-923A-8418831A43A3}" presName="sibTrans" presStyleLbl="sibTrans2D1" presStyleIdx="1" presStyleCnt="4"/>
      <dgm:spPr/>
    </dgm:pt>
    <dgm:pt modelId="{86DDE81A-AAEA-4D67-B265-415A4B27AD66}" type="pres">
      <dgm:prSet presAssocID="{ECBEE78B-AE25-42FA-923A-8418831A43A3}" presName="connectorText" presStyleLbl="sibTrans2D1" presStyleIdx="1" presStyleCnt="4"/>
      <dgm:spPr/>
    </dgm:pt>
    <dgm:pt modelId="{7896B410-DAC1-4D67-B29A-3E1435555165}" type="pres">
      <dgm:prSet presAssocID="{BC283EEA-7456-4AC0-98A1-07140DC3354F}" presName="node" presStyleLbl="node1" presStyleIdx="2" presStyleCnt="5">
        <dgm:presLayoutVars>
          <dgm:bulletEnabled val="1"/>
        </dgm:presLayoutVars>
      </dgm:prSet>
      <dgm:spPr/>
    </dgm:pt>
    <dgm:pt modelId="{ECE37473-5D46-49AC-87FA-F3DB27CEFB28}" type="pres">
      <dgm:prSet presAssocID="{2E3FF828-F322-44DA-B073-7F7238E4330B}" presName="sibTrans" presStyleLbl="sibTrans2D1" presStyleIdx="2" presStyleCnt="4"/>
      <dgm:spPr/>
    </dgm:pt>
    <dgm:pt modelId="{0562F6F3-A3C2-4223-A518-93AE574C06A5}" type="pres">
      <dgm:prSet presAssocID="{2E3FF828-F322-44DA-B073-7F7238E4330B}" presName="connectorText" presStyleLbl="sibTrans2D1" presStyleIdx="2" presStyleCnt="4"/>
      <dgm:spPr/>
    </dgm:pt>
    <dgm:pt modelId="{14CF5595-CFBE-46DE-9CF1-87F15F6C1CCA}" type="pres">
      <dgm:prSet presAssocID="{7D6468A9-F671-489A-8E8F-605B0BDA95FB}" presName="node" presStyleLbl="node1" presStyleIdx="3" presStyleCnt="5">
        <dgm:presLayoutVars>
          <dgm:bulletEnabled val="1"/>
        </dgm:presLayoutVars>
      </dgm:prSet>
      <dgm:spPr/>
    </dgm:pt>
    <dgm:pt modelId="{06D40B37-B82C-42B8-9DC7-091AC2A99010}" type="pres">
      <dgm:prSet presAssocID="{006000B0-8F2F-48D1-AE1B-050A49F38B2C}" presName="sibTrans" presStyleLbl="sibTrans2D1" presStyleIdx="3" presStyleCnt="4"/>
      <dgm:spPr/>
    </dgm:pt>
    <dgm:pt modelId="{3FF25826-7CCD-47C7-97CA-0BB523CFFE55}" type="pres">
      <dgm:prSet presAssocID="{006000B0-8F2F-48D1-AE1B-050A49F38B2C}" presName="connectorText" presStyleLbl="sibTrans2D1" presStyleIdx="3" presStyleCnt="4"/>
      <dgm:spPr/>
    </dgm:pt>
    <dgm:pt modelId="{2927F1A4-CEA5-479F-B67E-6622F0637B8E}" type="pres">
      <dgm:prSet presAssocID="{DE0F1BAB-2B4F-4CB8-B205-BE505DBD629C}" presName="node" presStyleLbl="node1" presStyleIdx="4" presStyleCnt="5">
        <dgm:presLayoutVars>
          <dgm:bulletEnabled val="1"/>
        </dgm:presLayoutVars>
      </dgm:prSet>
      <dgm:spPr/>
    </dgm:pt>
  </dgm:ptLst>
  <dgm:cxnLst>
    <dgm:cxn modelId="{285CFF17-9694-4772-A2F0-3CC84856F58C}" type="presOf" srcId="{7542767D-5875-4C96-9270-C9A93EE1DCA6}" destId="{6ECC8E08-C5B9-4A0F-B61F-D78D51391850}" srcOrd="0" destOrd="0" presId="urn:microsoft.com/office/officeart/2005/8/layout/process5"/>
    <dgm:cxn modelId="{38C92A27-0A6B-4495-9599-70E232037390}" type="presOf" srcId="{9B5B7CF7-0DD9-4A45-B11E-50E7AE589461}" destId="{7A2A407C-94F2-4E8B-971E-A2A1E5A53348}" srcOrd="0" destOrd="0" presId="urn:microsoft.com/office/officeart/2005/8/layout/process5"/>
    <dgm:cxn modelId="{F7EE7B31-4BF5-4AD8-AECF-9BE47DE83A64}" type="presOf" srcId="{6177610B-7F7F-446D-BA86-8D1B43313DDB}" destId="{00420033-CBB8-4383-AF1C-B7ED6A3F4EE9}" srcOrd="0" destOrd="0" presId="urn:microsoft.com/office/officeart/2005/8/layout/process5"/>
    <dgm:cxn modelId="{270FF05B-CCC0-4575-8B82-C04F875767B8}" srcId="{6177610B-7F7F-446D-BA86-8D1B43313DDB}" destId="{0A61BBB8-BFC6-45F3-97AF-AA786029FAE6}" srcOrd="1" destOrd="0" parTransId="{0B821E84-1DA7-441C-8217-260C5FBF5654}" sibTransId="{ECBEE78B-AE25-42FA-923A-8418831A43A3}"/>
    <dgm:cxn modelId="{55668667-BCC4-4123-8825-F61C9B899C28}" srcId="{6177610B-7F7F-446D-BA86-8D1B43313DDB}" destId="{7D6468A9-F671-489A-8E8F-605B0BDA95FB}" srcOrd="3" destOrd="0" parTransId="{27F0481B-7E3E-40D6-8B37-773E88375F18}" sibTransId="{006000B0-8F2F-48D1-AE1B-050A49F38B2C}"/>
    <dgm:cxn modelId="{A61DFA47-474F-4DBB-9BC1-8A1CE8FFEE22}" type="presOf" srcId="{7542767D-5875-4C96-9270-C9A93EE1DCA6}" destId="{5A762530-C5E6-4A41-86C3-1A6628575415}" srcOrd="1" destOrd="0" presId="urn:microsoft.com/office/officeart/2005/8/layout/process5"/>
    <dgm:cxn modelId="{F1837454-BF3C-42A0-8959-43E568989FAA}" type="presOf" srcId="{0A61BBB8-BFC6-45F3-97AF-AA786029FAE6}" destId="{F7601754-C7A7-4AA1-BF7B-C0ED53EC4B43}" srcOrd="0" destOrd="0" presId="urn:microsoft.com/office/officeart/2005/8/layout/process5"/>
    <dgm:cxn modelId="{25BBDE5A-BE1B-45C9-B252-8450C5CE97F3}" type="presOf" srcId="{2E3FF828-F322-44DA-B073-7F7238E4330B}" destId="{0562F6F3-A3C2-4223-A518-93AE574C06A5}" srcOrd="1" destOrd="0" presId="urn:microsoft.com/office/officeart/2005/8/layout/process5"/>
    <dgm:cxn modelId="{6F9D457D-C5E0-4BD5-83A9-C7FBBDB8F5A9}" type="presOf" srcId="{DE0F1BAB-2B4F-4CB8-B205-BE505DBD629C}" destId="{2927F1A4-CEA5-479F-B67E-6622F0637B8E}" srcOrd="0" destOrd="0" presId="urn:microsoft.com/office/officeart/2005/8/layout/process5"/>
    <dgm:cxn modelId="{E3461DAD-559C-42F5-93BC-B0A313E65326}" type="presOf" srcId="{ECBEE78B-AE25-42FA-923A-8418831A43A3}" destId="{9B22BF6D-F7D7-4900-B285-65B4C9FC3804}" srcOrd="0" destOrd="0" presId="urn:microsoft.com/office/officeart/2005/8/layout/process5"/>
    <dgm:cxn modelId="{58B522AD-AEEF-42F2-AA81-FEE88707073A}" srcId="{6177610B-7F7F-446D-BA86-8D1B43313DDB}" destId="{9B5B7CF7-0DD9-4A45-B11E-50E7AE589461}" srcOrd="0" destOrd="0" parTransId="{23AE6B6B-5C76-43B0-9169-8B3B64A640A8}" sibTransId="{7542767D-5875-4C96-9270-C9A93EE1DCA6}"/>
    <dgm:cxn modelId="{50267FBF-2A6F-4D58-A51B-91C37CCAAFC7}" type="presOf" srcId="{2E3FF828-F322-44DA-B073-7F7238E4330B}" destId="{ECE37473-5D46-49AC-87FA-F3DB27CEFB28}" srcOrd="0" destOrd="0" presId="urn:microsoft.com/office/officeart/2005/8/layout/process5"/>
    <dgm:cxn modelId="{4F6D69CD-2B55-40B7-BECF-B1791D144467}" type="presOf" srcId="{ECBEE78B-AE25-42FA-923A-8418831A43A3}" destId="{86DDE81A-AAEA-4D67-B265-415A4B27AD66}" srcOrd="1" destOrd="0" presId="urn:microsoft.com/office/officeart/2005/8/layout/process5"/>
    <dgm:cxn modelId="{E895B3DC-3808-42A3-BA6D-A0D4AB2BDEFF}" type="presOf" srcId="{006000B0-8F2F-48D1-AE1B-050A49F38B2C}" destId="{3FF25826-7CCD-47C7-97CA-0BB523CFFE55}" srcOrd="1" destOrd="0" presId="urn:microsoft.com/office/officeart/2005/8/layout/process5"/>
    <dgm:cxn modelId="{E6A891DE-1B96-42A5-911E-5E3F61571046}" type="presOf" srcId="{BC283EEA-7456-4AC0-98A1-07140DC3354F}" destId="{7896B410-DAC1-4D67-B29A-3E1435555165}" srcOrd="0" destOrd="0" presId="urn:microsoft.com/office/officeart/2005/8/layout/process5"/>
    <dgm:cxn modelId="{2EBE29DF-2B16-44BC-8955-EBA48848BB2B}" srcId="{6177610B-7F7F-446D-BA86-8D1B43313DDB}" destId="{DE0F1BAB-2B4F-4CB8-B205-BE505DBD629C}" srcOrd="4" destOrd="0" parTransId="{3BF3421A-9739-4DC3-B2A4-ABE949EA54F8}" sibTransId="{DCF7D64A-002A-4D87-B87F-35DC94EC5F69}"/>
    <dgm:cxn modelId="{BD68F6EB-FF21-43D6-8E16-D2C90A5C4886}" type="presOf" srcId="{7D6468A9-F671-489A-8E8F-605B0BDA95FB}" destId="{14CF5595-CFBE-46DE-9CF1-87F15F6C1CCA}" srcOrd="0" destOrd="0" presId="urn:microsoft.com/office/officeart/2005/8/layout/process5"/>
    <dgm:cxn modelId="{9BF815ED-2199-44E8-B7C6-A918F5A54726}" srcId="{6177610B-7F7F-446D-BA86-8D1B43313DDB}" destId="{BC283EEA-7456-4AC0-98A1-07140DC3354F}" srcOrd="2" destOrd="0" parTransId="{5DD23749-19FA-4686-84F3-F0C1136B3116}" sibTransId="{2E3FF828-F322-44DA-B073-7F7238E4330B}"/>
    <dgm:cxn modelId="{217FE5F7-170A-402C-8E9D-BBE4E4D3F7B9}" type="presOf" srcId="{006000B0-8F2F-48D1-AE1B-050A49F38B2C}" destId="{06D40B37-B82C-42B8-9DC7-091AC2A99010}" srcOrd="0" destOrd="0" presId="urn:microsoft.com/office/officeart/2005/8/layout/process5"/>
    <dgm:cxn modelId="{CC6AF42D-6F82-4F7A-A97E-983FBBBF1D73}" type="presParOf" srcId="{00420033-CBB8-4383-AF1C-B7ED6A3F4EE9}" destId="{7A2A407C-94F2-4E8B-971E-A2A1E5A53348}" srcOrd="0" destOrd="0" presId="urn:microsoft.com/office/officeart/2005/8/layout/process5"/>
    <dgm:cxn modelId="{F94E57DF-C568-413F-B936-001596B90A31}" type="presParOf" srcId="{00420033-CBB8-4383-AF1C-B7ED6A3F4EE9}" destId="{6ECC8E08-C5B9-4A0F-B61F-D78D51391850}" srcOrd="1" destOrd="0" presId="urn:microsoft.com/office/officeart/2005/8/layout/process5"/>
    <dgm:cxn modelId="{E2597E9B-B8F8-4BE7-90DE-6F1521153661}" type="presParOf" srcId="{6ECC8E08-C5B9-4A0F-B61F-D78D51391850}" destId="{5A762530-C5E6-4A41-86C3-1A6628575415}" srcOrd="0" destOrd="0" presId="urn:microsoft.com/office/officeart/2005/8/layout/process5"/>
    <dgm:cxn modelId="{47ACA086-C185-4C08-8CD8-CD0C7728A9E1}" type="presParOf" srcId="{00420033-CBB8-4383-AF1C-B7ED6A3F4EE9}" destId="{F7601754-C7A7-4AA1-BF7B-C0ED53EC4B43}" srcOrd="2" destOrd="0" presId="urn:microsoft.com/office/officeart/2005/8/layout/process5"/>
    <dgm:cxn modelId="{CFDB1E84-0E28-42B3-9EB3-E6D24E1C87D8}" type="presParOf" srcId="{00420033-CBB8-4383-AF1C-B7ED6A3F4EE9}" destId="{9B22BF6D-F7D7-4900-B285-65B4C9FC3804}" srcOrd="3" destOrd="0" presId="urn:microsoft.com/office/officeart/2005/8/layout/process5"/>
    <dgm:cxn modelId="{40B5F91A-9BD1-4D54-A592-5FBECA922A65}" type="presParOf" srcId="{9B22BF6D-F7D7-4900-B285-65B4C9FC3804}" destId="{86DDE81A-AAEA-4D67-B265-415A4B27AD66}" srcOrd="0" destOrd="0" presId="urn:microsoft.com/office/officeart/2005/8/layout/process5"/>
    <dgm:cxn modelId="{0F00ACA7-0BE3-4972-8992-089E0604D1C1}" type="presParOf" srcId="{00420033-CBB8-4383-AF1C-B7ED6A3F4EE9}" destId="{7896B410-DAC1-4D67-B29A-3E1435555165}" srcOrd="4" destOrd="0" presId="urn:microsoft.com/office/officeart/2005/8/layout/process5"/>
    <dgm:cxn modelId="{1CD55EF9-9DB3-49C4-8A91-6DD80D0DF64D}" type="presParOf" srcId="{00420033-CBB8-4383-AF1C-B7ED6A3F4EE9}" destId="{ECE37473-5D46-49AC-87FA-F3DB27CEFB28}" srcOrd="5" destOrd="0" presId="urn:microsoft.com/office/officeart/2005/8/layout/process5"/>
    <dgm:cxn modelId="{D8410F73-7E7A-4093-9D23-BF5F2B5889A9}" type="presParOf" srcId="{ECE37473-5D46-49AC-87FA-F3DB27CEFB28}" destId="{0562F6F3-A3C2-4223-A518-93AE574C06A5}" srcOrd="0" destOrd="0" presId="urn:microsoft.com/office/officeart/2005/8/layout/process5"/>
    <dgm:cxn modelId="{4CAADA01-DC91-4E2F-BBA1-69F8E9A4FB15}" type="presParOf" srcId="{00420033-CBB8-4383-AF1C-B7ED6A3F4EE9}" destId="{14CF5595-CFBE-46DE-9CF1-87F15F6C1CCA}" srcOrd="6" destOrd="0" presId="urn:microsoft.com/office/officeart/2005/8/layout/process5"/>
    <dgm:cxn modelId="{863583FD-9836-42C7-B70A-25D3D5DC6083}" type="presParOf" srcId="{00420033-CBB8-4383-AF1C-B7ED6A3F4EE9}" destId="{06D40B37-B82C-42B8-9DC7-091AC2A99010}" srcOrd="7" destOrd="0" presId="urn:microsoft.com/office/officeart/2005/8/layout/process5"/>
    <dgm:cxn modelId="{9E9AB6C5-F4C4-4878-A794-A8B1C02732A6}" type="presParOf" srcId="{06D40B37-B82C-42B8-9DC7-091AC2A99010}" destId="{3FF25826-7CCD-47C7-97CA-0BB523CFFE55}" srcOrd="0" destOrd="0" presId="urn:microsoft.com/office/officeart/2005/8/layout/process5"/>
    <dgm:cxn modelId="{1D8BD434-BF9C-4A28-8D18-4853CCDE5705}" type="presParOf" srcId="{00420033-CBB8-4383-AF1C-B7ED6A3F4EE9}" destId="{2927F1A4-CEA5-479F-B67E-6622F0637B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18704-A748-43D1-888B-526CA8CBB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1AECE9-8497-4145-9C6C-9E2CEF262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feature has the highest correlation with Price?</a:t>
          </a:r>
        </a:p>
      </dgm:t>
    </dgm:pt>
    <dgm:pt modelId="{1419203F-8C09-4FAF-97D7-701CE995778D}" type="parTrans" cxnId="{4127BB6F-3118-4402-A921-A11AF3625BBA}">
      <dgm:prSet/>
      <dgm:spPr/>
      <dgm:t>
        <a:bodyPr/>
        <a:lstStyle/>
        <a:p>
          <a:endParaRPr lang="en-US"/>
        </a:p>
      </dgm:t>
    </dgm:pt>
    <dgm:pt modelId="{B4826978-9C6A-448B-977F-17F013EE6008}" type="sibTrans" cxnId="{4127BB6F-3118-4402-A921-A11AF3625B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B24BA0-37F0-4390-99B7-A30F678EC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are features encoded for prediction input features?</a:t>
          </a:r>
        </a:p>
      </dgm:t>
    </dgm:pt>
    <dgm:pt modelId="{7E2C12DB-0925-4719-82EC-50DB36B3F9BF}" type="parTrans" cxnId="{D230FF2C-9569-4F4C-9C2B-9135D0FDB714}">
      <dgm:prSet/>
      <dgm:spPr/>
      <dgm:t>
        <a:bodyPr/>
        <a:lstStyle/>
        <a:p>
          <a:endParaRPr lang="en-US"/>
        </a:p>
      </dgm:t>
    </dgm:pt>
    <dgm:pt modelId="{01E36C25-3A1E-45B3-B4B5-33A49699EF4C}" type="sibTrans" cxnId="{D230FF2C-9569-4F4C-9C2B-9135D0FDB7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DE91C6-BF2B-4554-83D3-155C4F0C32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must be done to the data in order to give valid predictions?</a:t>
          </a:r>
        </a:p>
      </dgm:t>
    </dgm:pt>
    <dgm:pt modelId="{0C849799-835F-434B-A627-5A16BE671DF9}" type="parTrans" cxnId="{A88E4EC2-1367-4F1D-8A4B-C630C6F8EBF0}">
      <dgm:prSet/>
      <dgm:spPr/>
      <dgm:t>
        <a:bodyPr/>
        <a:lstStyle/>
        <a:p>
          <a:endParaRPr lang="en-US"/>
        </a:p>
      </dgm:t>
    </dgm:pt>
    <dgm:pt modelId="{53B93467-A6B5-4A00-812E-3E0CB2618CB6}" type="sibTrans" cxnId="{A88E4EC2-1367-4F1D-8A4B-C630C6F8EB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A0C0C0-F7B0-4D20-839C-4F4FC12FD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category of cars is this model best suited for?</a:t>
          </a:r>
        </a:p>
      </dgm:t>
    </dgm:pt>
    <dgm:pt modelId="{9B72A1B2-CAA4-4ED6-A8F8-44AF578559A9}" type="parTrans" cxnId="{BC78E04B-6DC0-4EBA-B5AE-F34D078A0F8F}">
      <dgm:prSet/>
      <dgm:spPr/>
      <dgm:t>
        <a:bodyPr/>
        <a:lstStyle/>
        <a:p>
          <a:endParaRPr lang="en-US"/>
        </a:p>
      </dgm:t>
    </dgm:pt>
    <dgm:pt modelId="{3B0A5655-E32B-490B-AA07-C5CF18FF602E}" type="sibTrans" cxnId="{BC78E04B-6DC0-4EBA-B5AE-F34D078A0F8F}">
      <dgm:prSet/>
      <dgm:spPr/>
      <dgm:t>
        <a:bodyPr/>
        <a:lstStyle/>
        <a:p>
          <a:endParaRPr lang="en-US"/>
        </a:p>
      </dgm:t>
    </dgm:pt>
    <dgm:pt modelId="{10D250B9-E3F9-4C7B-B2AE-4DE7F4C05970}" type="pres">
      <dgm:prSet presAssocID="{7FC18704-A748-43D1-888B-526CA8CBB882}" presName="root" presStyleCnt="0">
        <dgm:presLayoutVars>
          <dgm:dir/>
          <dgm:resizeHandles val="exact"/>
        </dgm:presLayoutVars>
      </dgm:prSet>
      <dgm:spPr/>
    </dgm:pt>
    <dgm:pt modelId="{9E847A53-710C-45E1-8039-D8BEE1BC6315}" type="pres">
      <dgm:prSet presAssocID="{7FC18704-A748-43D1-888B-526CA8CBB882}" presName="container" presStyleCnt="0">
        <dgm:presLayoutVars>
          <dgm:dir/>
          <dgm:resizeHandles val="exact"/>
        </dgm:presLayoutVars>
      </dgm:prSet>
      <dgm:spPr/>
    </dgm:pt>
    <dgm:pt modelId="{69AFACC9-C733-4E3E-AA49-EAB63409E451}" type="pres">
      <dgm:prSet presAssocID="{1E1AECE9-8497-4145-9C6C-9E2CEF26244B}" presName="compNode" presStyleCnt="0"/>
      <dgm:spPr/>
    </dgm:pt>
    <dgm:pt modelId="{2F024778-9DDD-4448-B334-5EF027854B4B}" type="pres">
      <dgm:prSet presAssocID="{1E1AECE9-8497-4145-9C6C-9E2CEF26244B}" presName="iconBgRect" presStyleLbl="bgShp" presStyleIdx="0" presStyleCnt="4"/>
      <dgm:spPr/>
    </dgm:pt>
    <dgm:pt modelId="{7FB7F6FF-7044-4D89-B262-9A47AA7C563A}" type="pres">
      <dgm:prSet presAssocID="{1E1AECE9-8497-4145-9C6C-9E2CEF2624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B86FD0A-31E1-4426-8F4D-B1EEEDA2B749}" type="pres">
      <dgm:prSet presAssocID="{1E1AECE9-8497-4145-9C6C-9E2CEF26244B}" presName="spaceRect" presStyleCnt="0"/>
      <dgm:spPr/>
    </dgm:pt>
    <dgm:pt modelId="{8530C052-30DE-4BC4-A3AD-9C8ABEEF2EEB}" type="pres">
      <dgm:prSet presAssocID="{1E1AECE9-8497-4145-9C6C-9E2CEF26244B}" presName="textRect" presStyleLbl="revTx" presStyleIdx="0" presStyleCnt="4">
        <dgm:presLayoutVars>
          <dgm:chMax val="1"/>
          <dgm:chPref val="1"/>
        </dgm:presLayoutVars>
      </dgm:prSet>
      <dgm:spPr/>
    </dgm:pt>
    <dgm:pt modelId="{A1898A63-F277-4D94-B6AE-3A83A813DF3F}" type="pres">
      <dgm:prSet presAssocID="{B4826978-9C6A-448B-977F-17F013EE6008}" presName="sibTrans" presStyleLbl="sibTrans2D1" presStyleIdx="0" presStyleCnt="0"/>
      <dgm:spPr/>
    </dgm:pt>
    <dgm:pt modelId="{22F670AE-6DDD-4A8C-B41D-14ABD053C243}" type="pres">
      <dgm:prSet presAssocID="{BDB24BA0-37F0-4390-99B7-A30F678EC2F5}" presName="compNode" presStyleCnt="0"/>
      <dgm:spPr/>
    </dgm:pt>
    <dgm:pt modelId="{15617D10-2389-4CB6-BA6C-4A72769A3792}" type="pres">
      <dgm:prSet presAssocID="{BDB24BA0-37F0-4390-99B7-A30F678EC2F5}" presName="iconBgRect" presStyleLbl="bgShp" presStyleIdx="1" presStyleCnt="4"/>
      <dgm:spPr/>
    </dgm:pt>
    <dgm:pt modelId="{6A92831B-CF72-4559-B159-DE16FE2128B1}" type="pres">
      <dgm:prSet presAssocID="{BDB24BA0-37F0-4390-99B7-A30F678EC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748B85-3D57-41AA-97EC-7F041AF8AB54}" type="pres">
      <dgm:prSet presAssocID="{BDB24BA0-37F0-4390-99B7-A30F678EC2F5}" presName="spaceRect" presStyleCnt="0"/>
      <dgm:spPr/>
    </dgm:pt>
    <dgm:pt modelId="{E1A933D6-5337-4CBA-89DE-57968A071C29}" type="pres">
      <dgm:prSet presAssocID="{BDB24BA0-37F0-4390-99B7-A30F678EC2F5}" presName="textRect" presStyleLbl="revTx" presStyleIdx="1" presStyleCnt="4">
        <dgm:presLayoutVars>
          <dgm:chMax val="1"/>
          <dgm:chPref val="1"/>
        </dgm:presLayoutVars>
      </dgm:prSet>
      <dgm:spPr/>
    </dgm:pt>
    <dgm:pt modelId="{AAB73A66-A678-4C49-BE6F-841C9CB0AB80}" type="pres">
      <dgm:prSet presAssocID="{01E36C25-3A1E-45B3-B4B5-33A49699EF4C}" presName="sibTrans" presStyleLbl="sibTrans2D1" presStyleIdx="0" presStyleCnt="0"/>
      <dgm:spPr/>
    </dgm:pt>
    <dgm:pt modelId="{BFC99470-5AD1-4A98-AEC6-8E2618CA13D1}" type="pres">
      <dgm:prSet presAssocID="{05DE91C6-BF2B-4554-83D3-155C4F0C3237}" presName="compNode" presStyleCnt="0"/>
      <dgm:spPr/>
    </dgm:pt>
    <dgm:pt modelId="{B67B21A1-2412-488A-B659-838C5EC80647}" type="pres">
      <dgm:prSet presAssocID="{05DE91C6-BF2B-4554-83D3-155C4F0C3237}" presName="iconBgRect" presStyleLbl="bgShp" presStyleIdx="2" presStyleCnt="4"/>
      <dgm:spPr/>
    </dgm:pt>
    <dgm:pt modelId="{D5DBB7CA-A9C8-49C9-81C3-7C2FF7B1111C}" type="pres">
      <dgm:prSet presAssocID="{05DE91C6-BF2B-4554-83D3-155C4F0C3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90FB02DE-C635-4608-823C-A8F4F0F3D663}" type="pres">
      <dgm:prSet presAssocID="{05DE91C6-BF2B-4554-83D3-155C4F0C3237}" presName="spaceRect" presStyleCnt="0"/>
      <dgm:spPr/>
    </dgm:pt>
    <dgm:pt modelId="{7562E4A6-24F6-49F9-9473-45F6859829B2}" type="pres">
      <dgm:prSet presAssocID="{05DE91C6-BF2B-4554-83D3-155C4F0C3237}" presName="textRect" presStyleLbl="revTx" presStyleIdx="2" presStyleCnt="4">
        <dgm:presLayoutVars>
          <dgm:chMax val="1"/>
          <dgm:chPref val="1"/>
        </dgm:presLayoutVars>
      </dgm:prSet>
      <dgm:spPr/>
    </dgm:pt>
    <dgm:pt modelId="{F91C674B-9BCE-43AC-A0F5-D7ACB6396284}" type="pres">
      <dgm:prSet presAssocID="{53B93467-A6B5-4A00-812E-3E0CB2618CB6}" presName="sibTrans" presStyleLbl="sibTrans2D1" presStyleIdx="0" presStyleCnt="0"/>
      <dgm:spPr/>
    </dgm:pt>
    <dgm:pt modelId="{FB2E4AB4-5E05-4150-8935-9375E73E2033}" type="pres">
      <dgm:prSet presAssocID="{78A0C0C0-F7B0-4D20-839C-4F4FC12FD56C}" presName="compNode" presStyleCnt="0"/>
      <dgm:spPr/>
    </dgm:pt>
    <dgm:pt modelId="{188A267E-E762-46DA-986E-7133F85526D9}" type="pres">
      <dgm:prSet presAssocID="{78A0C0C0-F7B0-4D20-839C-4F4FC12FD56C}" presName="iconBgRect" presStyleLbl="bgShp" presStyleIdx="3" presStyleCnt="4"/>
      <dgm:spPr/>
    </dgm:pt>
    <dgm:pt modelId="{C7FED561-1365-4541-93AA-47A9BF6AAD35}" type="pres">
      <dgm:prSet presAssocID="{78A0C0C0-F7B0-4D20-839C-4F4FC12FD5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4D47E4E-CCB3-4D68-BF2F-6CDB7FCB8E4B}" type="pres">
      <dgm:prSet presAssocID="{78A0C0C0-F7B0-4D20-839C-4F4FC12FD56C}" presName="spaceRect" presStyleCnt="0"/>
      <dgm:spPr/>
    </dgm:pt>
    <dgm:pt modelId="{98CB7532-ACD1-4240-AB86-768E75ED4777}" type="pres">
      <dgm:prSet presAssocID="{78A0C0C0-F7B0-4D20-839C-4F4FC12FD5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293C2C-6585-4EA1-94D7-DA64688F8C8B}" type="presOf" srcId="{BDB24BA0-37F0-4390-99B7-A30F678EC2F5}" destId="{E1A933D6-5337-4CBA-89DE-57968A071C29}" srcOrd="0" destOrd="0" presId="urn:microsoft.com/office/officeart/2018/2/layout/IconCircleList"/>
    <dgm:cxn modelId="{D230FF2C-9569-4F4C-9C2B-9135D0FDB714}" srcId="{7FC18704-A748-43D1-888B-526CA8CBB882}" destId="{BDB24BA0-37F0-4390-99B7-A30F678EC2F5}" srcOrd="1" destOrd="0" parTransId="{7E2C12DB-0925-4719-82EC-50DB36B3F9BF}" sibTransId="{01E36C25-3A1E-45B3-B4B5-33A49699EF4C}"/>
    <dgm:cxn modelId="{972D8A44-7016-4A49-9FD6-5DDD4B980440}" type="presOf" srcId="{01E36C25-3A1E-45B3-B4B5-33A49699EF4C}" destId="{AAB73A66-A678-4C49-BE6F-841C9CB0AB80}" srcOrd="0" destOrd="0" presId="urn:microsoft.com/office/officeart/2018/2/layout/IconCircleList"/>
    <dgm:cxn modelId="{7F080249-D25F-4585-B8B8-293DDD46DE03}" type="presOf" srcId="{53B93467-A6B5-4A00-812E-3E0CB2618CB6}" destId="{F91C674B-9BCE-43AC-A0F5-D7ACB6396284}" srcOrd="0" destOrd="0" presId="urn:microsoft.com/office/officeart/2018/2/layout/IconCircleList"/>
    <dgm:cxn modelId="{BC78E04B-6DC0-4EBA-B5AE-F34D078A0F8F}" srcId="{7FC18704-A748-43D1-888B-526CA8CBB882}" destId="{78A0C0C0-F7B0-4D20-839C-4F4FC12FD56C}" srcOrd="3" destOrd="0" parTransId="{9B72A1B2-CAA4-4ED6-A8F8-44AF578559A9}" sibTransId="{3B0A5655-E32B-490B-AA07-C5CF18FF602E}"/>
    <dgm:cxn modelId="{DDAE7F6F-A138-4465-A472-4131FF5F76D9}" type="presOf" srcId="{B4826978-9C6A-448B-977F-17F013EE6008}" destId="{A1898A63-F277-4D94-B6AE-3A83A813DF3F}" srcOrd="0" destOrd="0" presId="urn:microsoft.com/office/officeart/2018/2/layout/IconCircleList"/>
    <dgm:cxn modelId="{4127BB6F-3118-4402-A921-A11AF3625BBA}" srcId="{7FC18704-A748-43D1-888B-526CA8CBB882}" destId="{1E1AECE9-8497-4145-9C6C-9E2CEF26244B}" srcOrd="0" destOrd="0" parTransId="{1419203F-8C09-4FAF-97D7-701CE995778D}" sibTransId="{B4826978-9C6A-448B-977F-17F013EE6008}"/>
    <dgm:cxn modelId="{12BEEE86-2916-4339-80ED-725FD54BD0DE}" type="presOf" srcId="{05DE91C6-BF2B-4554-83D3-155C4F0C3237}" destId="{7562E4A6-24F6-49F9-9473-45F6859829B2}" srcOrd="0" destOrd="0" presId="urn:microsoft.com/office/officeart/2018/2/layout/IconCircleList"/>
    <dgm:cxn modelId="{A88E4EC2-1367-4F1D-8A4B-C630C6F8EBF0}" srcId="{7FC18704-A748-43D1-888B-526CA8CBB882}" destId="{05DE91C6-BF2B-4554-83D3-155C4F0C3237}" srcOrd="2" destOrd="0" parTransId="{0C849799-835F-434B-A627-5A16BE671DF9}" sibTransId="{53B93467-A6B5-4A00-812E-3E0CB2618CB6}"/>
    <dgm:cxn modelId="{B03CC4C9-5DBE-4BEC-A01D-C2E5EA103054}" type="presOf" srcId="{1E1AECE9-8497-4145-9C6C-9E2CEF26244B}" destId="{8530C052-30DE-4BC4-A3AD-9C8ABEEF2EEB}" srcOrd="0" destOrd="0" presId="urn:microsoft.com/office/officeart/2018/2/layout/IconCircleList"/>
    <dgm:cxn modelId="{76C6D0E3-F70C-4755-863C-DE1D5F6C7BEE}" type="presOf" srcId="{7FC18704-A748-43D1-888B-526CA8CBB882}" destId="{10D250B9-E3F9-4C7B-B2AE-4DE7F4C05970}" srcOrd="0" destOrd="0" presId="urn:microsoft.com/office/officeart/2018/2/layout/IconCircleList"/>
    <dgm:cxn modelId="{A95127E9-5B63-4683-B361-E867D733180D}" type="presOf" srcId="{78A0C0C0-F7B0-4D20-839C-4F4FC12FD56C}" destId="{98CB7532-ACD1-4240-AB86-768E75ED4777}" srcOrd="0" destOrd="0" presId="urn:microsoft.com/office/officeart/2018/2/layout/IconCircleList"/>
    <dgm:cxn modelId="{7BFCDC1A-77F1-49E5-A4B0-8ACF4A5092CF}" type="presParOf" srcId="{10D250B9-E3F9-4C7B-B2AE-4DE7F4C05970}" destId="{9E847A53-710C-45E1-8039-D8BEE1BC6315}" srcOrd="0" destOrd="0" presId="urn:microsoft.com/office/officeart/2018/2/layout/IconCircleList"/>
    <dgm:cxn modelId="{0AB2F3A1-CDFD-49AB-84F6-D96DB1187B92}" type="presParOf" srcId="{9E847A53-710C-45E1-8039-D8BEE1BC6315}" destId="{69AFACC9-C733-4E3E-AA49-EAB63409E451}" srcOrd="0" destOrd="0" presId="urn:microsoft.com/office/officeart/2018/2/layout/IconCircleList"/>
    <dgm:cxn modelId="{5D55DF26-B6B3-4E98-B345-6D24F7978BAF}" type="presParOf" srcId="{69AFACC9-C733-4E3E-AA49-EAB63409E451}" destId="{2F024778-9DDD-4448-B334-5EF027854B4B}" srcOrd="0" destOrd="0" presId="urn:microsoft.com/office/officeart/2018/2/layout/IconCircleList"/>
    <dgm:cxn modelId="{6AC22277-96DB-49CF-9B24-07143F6CECF9}" type="presParOf" srcId="{69AFACC9-C733-4E3E-AA49-EAB63409E451}" destId="{7FB7F6FF-7044-4D89-B262-9A47AA7C563A}" srcOrd="1" destOrd="0" presId="urn:microsoft.com/office/officeart/2018/2/layout/IconCircleList"/>
    <dgm:cxn modelId="{9A9616B9-592A-4C7E-9A8A-16C49CB822D7}" type="presParOf" srcId="{69AFACC9-C733-4E3E-AA49-EAB63409E451}" destId="{9B86FD0A-31E1-4426-8F4D-B1EEEDA2B749}" srcOrd="2" destOrd="0" presId="urn:microsoft.com/office/officeart/2018/2/layout/IconCircleList"/>
    <dgm:cxn modelId="{CB654C39-EB24-47F7-AD4C-7F031B4D614E}" type="presParOf" srcId="{69AFACC9-C733-4E3E-AA49-EAB63409E451}" destId="{8530C052-30DE-4BC4-A3AD-9C8ABEEF2EEB}" srcOrd="3" destOrd="0" presId="urn:microsoft.com/office/officeart/2018/2/layout/IconCircleList"/>
    <dgm:cxn modelId="{C03EB178-EE0A-4EF8-AD2E-949C897B8B04}" type="presParOf" srcId="{9E847A53-710C-45E1-8039-D8BEE1BC6315}" destId="{A1898A63-F277-4D94-B6AE-3A83A813DF3F}" srcOrd="1" destOrd="0" presId="urn:microsoft.com/office/officeart/2018/2/layout/IconCircleList"/>
    <dgm:cxn modelId="{4A68D12D-928C-4042-8AA4-09DC77D79C7A}" type="presParOf" srcId="{9E847A53-710C-45E1-8039-D8BEE1BC6315}" destId="{22F670AE-6DDD-4A8C-B41D-14ABD053C243}" srcOrd="2" destOrd="0" presId="urn:microsoft.com/office/officeart/2018/2/layout/IconCircleList"/>
    <dgm:cxn modelId="{442AEB1E-B1C9-4F5E-8F0D-852769FEC4D2}" type="presParOf" srcId="{22F670AE-6DDD-4A8C-B41D-14ABD053C243}" destId="{15617D10-2389-4CB6-BA6C-4A72769A3792}" srcOrd="0" destOrd="0" presId="urn:microsoft.com/office/officeart/2018/2/layout/IconCircleList"/>
    <dgm:cxn modelId="{1B8D69B6-886C-4FE1-86FB-D1C855C1DC77}" type="presParOf" srcId="{22F670AE-6DDD-4A8C-B41D-14ABD053C243}" destId="{6A92831B-CF72-4559-B159-DE16FE2128B1}" srcOrd="1" destOrd="0" presId="urn:microsoft.com/office/officeart/2018/2/layout/IconCircleList"/>
    <dgm:cxn modelId="{7CEF7A34-B07D-4B44-82B9-505025B385EA}" type="presParOf" srcId="{22F670AE-6DDD-4A8C-B41D-14ABD053C243}" destId="{2D748B85-3D57-41AA-97EC-7F041AF8AB54}" srcOrd="2" destOrd="0" presId="urn:microsoft.com/office/officeart/2018/2/layout/IconCircleList"/>
    <dgm:cxn modelId="{6F954AEC-8BE5-426A-90DC-2831D47FE28E}" type="presParOf" srcId="{22F670AE-6DDD-4A8C-B41D-14ABD053C243}" destId="{E1A933D6-5337-4CBA-89DE-57968A071C29}" srcOrd="3" destOrd="0" presId="urn:microsoft.com/office/officeart/2018/2/layout/IconCircleList"/>
    <dgm:cxn modelId="{21D8C715-AC00-4D2D-A442-20EBB108561D}" type="presParOf" srcId="{9E847A53-710C-45E1-8039-D8BEE1BC6315}" destId="{AAB73A66-A678-4C49-BE6F-841C9CB0AB80}" srcOrd="3" destOrd="0" presId="urn:microsoft.com/office/officeart/2018/2/layout/IconCircleList"/>
    <dgm:cxn modelId="{E159765F-4A32-452F-BBE3-48AD2C7185FF}" type="presParOf" srcId="{9E847A53-710C-45E1-8039-D8BEE1BC6315}" destId="{BFC99470-5AD1-4A98-AEC6-8E2618CA13D1}" srcOrd="4" destOrd="0" presId="urn:microsoft.com/office/officeart/2018/2/layout/IconCircleList"/>
    <dgm:cxn modelId="{21A98565-C1CE-413D-A5EE-4BCAD80096CB}" type="presParOf" srcId="{BFC99470-5AD1-4A98-AEC6-8E2618CA13D1}" destId="{B67B21A1-2412-488A-B659-838C5EC80647}" srcOrd="0" destOrd="0" presId="urn:microsoft.com/office/officeart/2018/2/layout/IconCircleList"/>
    <dgm:cxn modelId="{F02601DA-45E6-4460-BE2F-9AD9CB6AD33B}" type="presParOf" srcId="{BFC99470-5AD1-4A98-AEC6-8E2618CA13D1}" destId="{D5DBB7CA-A9C8-49C9-81C3-7C2FF7B1111C}" srcOrd="1" destOrd="0" presId="urn:microsoft.com/office/officeart/2018/2/layout/IconCircleList"/>
    <dgm:cxn modelId="{9AB36021-FF07-41EE-86D0-61FDB6211072}" type="presParOf" srcId="{BFC99470-5AD1-4A98-AEC6-8E2618CA13D1}" destId="{90FB02DE-C635-4608-823C-A8F4F0F3D663}" srcOrd="2" destOrd="0" presId="urn:microsoft.com/office/officeart/2018/2/layout/IconCircleList"/>
    <dgm:cxn modelId="{E2C8B41B-BD30-4DD9-A8C3-1EFEBA1731C8}" type="presParOf" srcId="{BFC99470-5AD1-4A98-AEC6-8E2618CA13D1}" destId="{7562E4A6-24F6-49F9-9473-45F6859829B2}" srcOrd="3" destOrd="0" presId="urn:microsoft.com/office/officeart/2018/2/layout/IconCircleList"/>
    <dgm:cxn modelId="{261669C5-D431-49DE-9B14-B9D70ED154F3}" type="presParOf" srcId="{9E847A53-710C-45E1-8039-D8BEE1BC6315}" destId="{F91C674B-9BCE-43AC-A0F5-D7ACB6396284}" srcOrd="5" destOrd="0" presId="urn:microsoft.com/office/officeart/2018/2/layout/IconCircleList"/>
    <dgm:cxn modelId="{66AED638-A083-4E16-A175-E93A8B5C5283}" type="presParOf" srcId="{9E847A53-710C-45E1-8039-D8BEE1BC6315}" destId="{FB2E4AB4-5E05-4150-8935-9375E73E2033}" srcOrd="6" destOrd="0" presId="urn:microsoft.com/office/officeart/2018/2/layout/IconCircleList"/>
    <dgm:cxn modelId="{216900AE-8E57-44B3-9711-A73719E1FD23}" type="presParOf" srcId="{FB2E4AB4-5E05-4150-8935-9375E73E2033}" destId="{188A267E-E762-46DA-986E-7133F85526D9}" srcOrd="0" destOrd="0" presId="urn:microsoft.com/office/officeart/2018/2/layout/IconCircleList"/>
    <dgm:cxn modelId="{DCF377E3-5C84-478A-B642-D0416C5399A3}" type="presParOf" srcId="{FB2E4AB4-5E05-4150-8935-9375E73E2033}" destId="{C7FED561-1365-4541-93AA-47A9BF6AAD35}" srcOrd="1" destOrd="0" presId="urn:microsoft.com/office/officeart/2018/2/layout/IconCircleList"/>
    <dgm:cxn modelId="{5653A2B8-1B92-48F6-8BD0-C7B4503EDAF6}" type="presParOf" srcId="{FB2E4AB4-5E05-4150-8935-9375E73E2033}" destId="{34D47E4E-CCB3-4D68-BF2F-6CDB7FCB8E4B}" srcOrd="2" destOrd="0" presId="urn:microsoft.com/office/officeart/2018/2/layout/IconCircleList"/>
    <dgm:cxn modelId="{54134EB6-67D2-4D8A-A506-F3E4EEA1C4BF}" type="presParOf" srcId="{FB2E4AB4-5E05-4150-8935-9375E73E2033}" destId="{98CB7532-ACD1-4240-AB86-768E75ED47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C7C7B-BE7F-4A92-B887-3D1EE373FAD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8222D0-9404-4F15-A978-879A4F56D39A}">
      <dgm:prSet/>
      <dgm:spPr/>
      <dgm:t>
        <a:bodyPr/>
        <a:lstStyle/>
        <a:p>
          <a:r>
            <a:rPr lang="en-US"/>
            <a:t>Random Forest Regression</a:t>
          </a:r>
        </a:p>
      </dgm:t>
    </dgm:pt>
    <dgm:pt modelId="{366E8444-5693-45A7-9284-57534F5F790D}" type="parTrans" cxnId="{B21E7445-6600-4D01-B8B1-7BE0E62AE8D2}">
      <dgm:prSet/>
      <dgm:spPr/>
      <dgm:t>
        <a:bodyPr/>
        <a:lstStyle/>
        <a:p>
          <a:endParaRPr lang="en-US"/>
        </a:p>
      </dgm:t>
    </dgm:pt>
    <dgm:pt modelId="{0D923210-6A39-4D97-985C-62858CBF160F}" type="sibTrans" cxnId="{B21E7445-6600-4D01-B8B1-7BE0E62AE8D2}">
      <dgm:prSet/>
      <dgm:spPr/>
      <dgm:t>
        <a:bodyPr/>
        <a:lstStyle/>
        <a:p>
          <a:endParaRPr lang="en-US"/>
        </a:p>
      </dgm:t>
    </dgm:pt>
    <dgm:pt modelId="{77690A1A-4ADC-4887-9E38-B940403E131E}">
      <dgm:prSet/>
      <dgm:spPr/>
      <dgm:t>
        <a:bodyPr/>
        <a:lstStyle/>
        <a:p>
          <a:r>
            <a:rPr lang="en-US"/>
            <a:t>Decision Tree Regression</a:t>
          </a:r>
        </a:p>
      </dgm:t>
    </dgm:pt>
    <dgm:pt modelId="{120B46B6-2258-49D1-9BDE-534613EAA655}" type="parTrans" cxnId="{0A541FA1-B1E7-4EBE-92D2-48BBF7D02F0A}">
      <dgm:prSet/>
      <dgm:spPr/>
      <dgm:t>
        <a:bodyPr/>
        <a:lstStyle/>
        <a:p>
          <a:endParaRPr lang="en-US"/>
        </a:p>
      </dgm:t>
    </dgm:pt>
    <dgm:pt modelId="{FFBF4386-B7B3-4838-AEAB-F7A250B3421C}" type="sibTrans" cxnId="{0A541FA1-B1E7-4EBE-92D2-48BBF7D02F0A}">
      <dgm:prSet/>
      <dgm:spPr/>
      <dgm:t>
        <a:bodyPr/>
        <a:lstStyle/>
        <a:p>
          <a:endParaRPr lang="en-US"/>
        </a:p>
      </dgm:t>
    </dgm:pt>
    <dgm:pt modelId="{80556E82-C463-4AC8-8ECE-4FFD3C5ECD35}">
      <dgm:prSet/>
      <dgm:spPr/>
      <dgm:t>
        <a:bodyPr/>
        <a:lstStyle/>
        <a:p>
          <a:r>
            <a:rPr lang="en-US"/>
            <a:t>Lasso Regression</a:t>
          </a:r>
        </a:p>
      </dgm:t>
    </dgm:pt>
    <dgm:pt modelId="{A5EE92F0-778E-4CCA-BAE0-B3C7C72164CB}" type="parTrans" cxnId="{132C8AAD-00D4-482A-8CD6-25E175C2A2F9}">
      <dgm:prSet/>
      <dgm:spPr/>
      <dgm:t>
        <a:bodyPr/>
        <a:lstStyle/>
        <a:p>
          <a:endParaRPr lang="en-US"/>
        </a:p>
      </dgm:t>
    </dgm:pt>
    <dgm:pt modelId="{9E0775DD-D67E-4DB2-9EDA-D592EC7AD0FF}" type="sibTrans" cxnId="{132C8AAD-00D4-482A-8CD6-25E175C2A2F9}">
      <dgm:prSet/>
      <dgm:spPr/>
      <dgm:t>
        <a:bodyPr/>
        <a:lstStyle/>
        <a:p>
          <a:endParaRPr lang="en-US"/>
        </a:p>
      </dgm:t>
    </dgm:pt>
    <dgm:pt modelId="{1B242E96-8FCE-4236-9068-6353F2703755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EF12C6E9-3F4F-4B3A-B903-2F7C4868144A}" type="parTrans" cxnId="{83C82EED-73B1-4D2F-8329-7064FDCC4A62}">
      <dgm:prSet/>
      <dgm:spPr/>
      <dgm:t>
        <a:bodyPr/>
        <a:lstStyle/>
        <a:p>
          <a:endParaRPr lang="en-US"/>
        </a:p>
      </dgm:t>
    </dgm:pt>
    <dgm:pt modelId="{F9A93D88-C121-4612-8A1A-5AC078E17FED}" type="sibTrans" cxnId="{83C82EED-73B1-4D2F-8329-7064FDCC4A62}">
      <dgm:prSet/>
      <dgm:spPr/>
      <dgm:t>
        <a:bodyPr/>
        <a:lstStyle/>
        <a:p>
          <a:endParaRPr lang="en-US"/>
        </a:p>
      </dgm:t>
    </dgm:pt>
    <dgm:pt modelId="{E0A19936-B567-433C-B3FC-ACD5ABD77389}">
      <dgm:prSet/>
      <dgm:spPr/>
      <dgm:t>
        <a:bodyPr/>
        <a:lstStyle/>
        <a:p>
          <a:r>
            <a:rPr lang="en-US"/>
            <a:t>Ridge Regression</a:t>
          </a:r>
        </a:p>
      </dgm:t>
    </dgm:pt>
    <dgm:pt modelId="{57495F52-88F0-4403-8269-6503CF28CF14}" type="parTrans" cxnId="{56A22BD0-DEE4-450E-A7BC-D36C182AEEF0}">
      <dgm:prSet/>
      <dgm:spPr/>
      <dgm:t>
        <a:bodyPr/>
        <a:lstStyle/>
        <a:p>
          <a:endParaRPr lang="en-US"/>
        </a:p>
      </dgm:t>
    </dgm:pt>
    <dgm:pt modelId="{41AE9C55-789E-4F9C-88A8-AC99445D57B1}" type="sibTrans" cxnId="{56A22BD0-DEE4-450E-A7BC-D36C182AEEF0}">
      <dgm:prSet/>
      <dgm:spPr/>
      <dgm:t>
        <a:bodyPr/>
        <a:lstStyle/>
        <a:p>
          <a:endParaRPr lang="en-US"/>
        </a:p>
      </dgm:t>
    </dgm:pt>
    <dgm:pt modelId="{697550A2-270B-4FCB-921D-17CE1DB8AEEB}" type="pres">
      <dgm:prSet presAssocID="{35AC7C7B-BE7F-4A92-B887-3D1EE373FAD5}" presName="diagram" presStyleCnt="0">
        <dgm:presLayoutVars>
          <dgm:dir/>
          <dgm:resizeHandles val="exact"/>
        </dgm:presLayoutVars>
      </dgm:prSet>
      <dgm:spPr/>
    </dgm:pt>
    <dgm:pt modelId="{FF6B10E6-6361-4754-B0EF-1E9FE63C3F43}" type="pres">
      <dgm:prSet presAssocID="{768222D0-9404-4F15-A978-879A4F56D39A}" presName="node" presStyleLbl="node1" presStyleIdx="0" presStyleCnt="5">
        <dgm:presLayoutVars>
          <dgm:bulletEnabled val="1"/>
        </dgm:presLayoutVars>
      </dgm:prSet>
      <dgm:spPr/>
    </dgm:pt>
    <dgm:pt modelId="{63D3BFE1-66B8-4244-A616-E2913F492A2F}" type="pres">
      <dgm:prSet presAssocID="{0D923210-6A39-4D97-985C-62858CBF160F}" presName="sibTrans" presStyleCnt="0"/>
      <dgm:spPr/>
    </dgm:pt>
    <dgm:pt modelId="{9F2BE8FD-3210-49A4-8251-0968CB27DDD9}" type="pres">
      <dgm:prSet presAssocID="{77690A1A-4ADC-4887-9E38-B940403E131E}" presName="node" presStyleLbl="node1" presStyleIdx="1" presStyleCnt="5">
        <dgm:presLayoutVars>
          <dgm:bulletEnabled val="1"/>
        </dgm:presLayoutVars>
      </dgm:prSet>
      <dgm:spPr/>
    </dgm:pt>
    <dgm:pt modelId="{3632D423-6AE5-411B-A3B7-29CEE2D0C360}" type="pres">
      <dgm:prSet presAssocID="{FFBF4386-B7B3-4838-AEAB-F7A250B3421C}" presName="sibTrans" presStyleCnt="0"/>
      <dgm:spPr/>
    </dgm:pt>
    <dgm:pt modelId="{80FEAF2B-DCEF-40B8-97FA-521139964659}" type="pres">
      <dgm:prSet presAssocID="{80556E82-C463-4AC8-8ECE-4FFD3C5ECD35}" presName="node" presStyleLbl="node1" presStyleIdx="2" presStyleCnt="5">
        <dgm:presLayoutVars>
          <dgm:bulletEnabled val="1"/>
        </dgm:presLayoutVars>
      </dgm:prSet>
      <dgm:spPr/>
    </dgm:pt>
    <dgm:pt modelId="{CC8B667C-9D0F-4D7D-8775-18A7687AFA72}" type="pres">
      <dgm:prSet presAssocID="{9E0775DD-D67E-4DB2-9EDA-D592EC7AD0FF}" presName="sibTrans" presStyleCnt="0"/>
      <dgm:spPr/>
    </dgm:pt>
    <dgm:pt modelId="{03E68359-0BD2-42A2-A342-B3B51B6A6B32}" type="pres">
      <dgm:prSet presAssocID="{1B242E96-8FCE-4236-9068-6353F2703755}" presName="node" presStyleLbl="node1" presStyleIdx="3" presStyleCnt="5">
        <dgm:presLayoutVars>
          <dgm:bulletEnabled val="1"/>
        </dgm:presLayoutVars>
      </dgm:prSet>
      <dgm:spPr/>
    </dgm:pt>
    <dgm:pt modelId="{9309D868-EFFD-4437-B8D1-E5CA3B5B5F92}" type="pres">
      <dgm:prSet presAssocID="{F9A93D88-C121-4612-8A1A-5AC078E17FED}" presName="sibTrans" presStyleCnt="0"/>
      <dgm:spPr/>
    </dgm:pt>
    <dgm:pt modelId="{A15B80A9-4AF7-42AA-934A-90CB70E347A8}" type="pres">
      <dgm:prSet presAssocID="{E0A19936-B567-433C-B3FC-ACD5ABD77389}" presName="node" presStyleLbl="node1" presStyleIdx="4" presStyleCnt="5">
        <dgm:presLayoutVars>
          <dgm:bulletEnabled val="1"/>
        </dgm:presLayoutVars>
      </dgm:prSet>
      <dgm:spPr/>
    </dgm:pt>
  </dgm:ptLst>
  <dgm:cxnLst>
    <dgm:cxn modelId="{5DCE6825-8C42-489E-B0B2-41ADCFA286CA}" type="presOf" srcId="{35AC7C7B-BE7F-4A92-B887-3D1EE373FAD5}" destId="{697550A2-270B-4FCB-921D-17CE1DB8AEEB}" srcOrd="0" destOrd="0" presId="urn:microsoft.com/office/officeart/2005/8/layout/default"/>
    <dgm:cxn modelId="{676BBB27-2A4F-4ADC-B836-212072E0E9E7}" type="presOf" srcId="{768222D0-9404-4F15-A978-879A4F56D39A}" destId="{FF6B10E6-6361-4754-B0EF-1E9FE63C3F43}" srcOrd="0" destOrd="0" presId="urn:microsoft.com/office/officeart/2005/8/layout/default"/>
    <dgm:cxn modelId="{B21E7445-6600-4D01-B8B1-7BE0E62AE8D2}" srcId="{35AC7C7B-BE7F-4A92-B887-3D1EE373FAD5}" destId="{768222D0-9404-4F15-A978-879A4F56D39A}" srcOrd="0" destOrd="0" parTransId="{366E8444-5693-45A7-9284-57534F5F790D}" sibTransId="{0D923210-6A39-4D97-985C-62858CBF160F}"/>
    <dgm:cxn modelId="{11383167-EB69-49AD-80AA-8C546A0B2DDF}" type="presOf" srcId="{1B242E96-8FCE-4236-9068-6353F2703755}" destId="{03E68359-0BD2-42A2-A342-B3B51B6A6B32}" srcOrd="0" destOrd="0" presId="urn:microsoft.com/office/officeart/2005/8/layout/default"/>
    <dgm:cxn modelId="{0D95016D-F43D-4853-A3BA-341993F6EC77}" type="presOf" srcId="{80556E82-C463-4AC8-8ECE-4FFD3C5ECD35}" destId="{80FEAF2B-DCEF-40B8-97FA-521139964659}" srcOrd="0" destOrd="0" presId="urn:microsoft.com/office/officeart/2005/8/layout/default"/>
    <dgm:cxn modelId="{D127A59E-C4DC-4CB2-8489-6D40A8CEEC2C}" type="presOf" srcId="{77690A1A-4ADC-4887-9E38-B940403E131E}" destId="{9F2BE8FD-3210-49A4-8251-0968CB27DDD9}" srcOrd="0" destOrd="0" presId="urn:microsoft.com/office/officeart/2005/8/layout/default"/>
    <dgm:cxn modelId="{0A541FA1-B1E7-4EBE-92D2-48BBF7D02F0A}" srcId="{35AC7C7B-BE7F-4A92-B887-3D1EE373FAD5}" destId="{77690A1A-4ADC-4887-9E38-B940403E131E}" srcOrd="1" destOrd="0" parTransId="{120B46B6-2258-49D1-9BDE-534613EAA655}" sibTransId="{FFBF4386-B7B3-4838-AEAB-F7A250B3421C}"/>
    <dgm:cxn modelId="{132C8AAD-00D4-482A-8CD6-25E175C2A2F9}" srcId="{35AC7C7B-BE7F-4A92-B887-3D1EE373FAD5}" destId="{80556E82-C463-4AC8-8ECE-4FFD3C5ECD35}" srcOrd="2" destOrd="0" parTransId="{A5EE92F0-778E-4CCA-BAE0-B3C7C72164CB}" sibTransId="{9E0775DD-D67E-4DB2-9EDA-D592EC7AD0FF}"/>
    <dgm:cxn modelId="{43D2C7C7-A93F-4E47-BCB5-38A0027AEBFB}" type="presOf" srcId="{E0A19936-B567-433C-B3FC-ACD5ABD77389}" destId="{A15B80A9-4AF7-42AA-934A-90CB70E347A8}" srcOrd="0" destOrd="0" presId="urn:microsoft.com/office/officeart/2005/8/layout/default"/>
    <dgm:cxn modelId="{56A22BD0-DEE4-450E-A7BC-D36C182AEEF0}" srcId="{35AC7C7B-BE7F-4A92-B887-3D1EE373FAD5}" destId="{E0A19936-B567-433C-B3FC-ACD5ABD77389}" srcOrd="4" destOrd="0" parTransId="{57495F52-88F0-4403-8269-6503CF28CF14}" sibTransId="{41AE9C55-789E-4F9C-88A8-AC99445D57B1}"/>
    <dgm:cxn modelId="{83C82EED-73B1-4D2F-8329-7064FDCC4A62}" srcId="{35AC7C7B-BE7F-4A92-B887-3D1EE373FAD5}" destId="{1B242E96-8FCE-4236-9068-6353F2703755}" srcOrd="3" destOrd="0" parTransId="{EF12C6E9-3F4F-4B3A-B903-2F7C4868144A}" sibTransId="{F9A93D88-C121-4612-8A1A-5AC078E17FED}"/>
    <dgm:cxn modelId="{EA994EAA-E052-4225-8523-CD2DF6949E77}" type="presParOf" srcId="{697550A2-270B-4FCB-921D-17CE1DB8AEEB}" destId="{FF6B10E6-6361-4754-B0EF-1E9FE63C3F43}" srcOrd="0" destOrd="0" presId="urn:microsoft.com/office/officeart/2005/8/layout/default"/>
    <dgm:cxn modelId="{00DBA493-4E85-4725-8DEB-ED3121650A11}" type="presParOf" srcId="{697550A2-270B-4FCB-921D-17CE1DB8AEEB}" destId="{63D3BFE1-66B8-4244-A616-E2913F492A2F}" srcOrd="1" destOrd="0" presId="urn:microsoft.com/office/officeart/2005/8/layout/default"/>
    <dgm:cxn modelId="{D026D920-2ABD-4F0E-818D-4299458C3E89}" type="presParOf" srcId="{697550A2-270B-4FCB-921D-17CE1DB8AEEB}" destId="{9F2BE8FD-3210-49A4-8251-0968CB27DDD9}" srcOrd="2" destOrd="0" presId="urn:microsoft.com/office/officeart/2005/8/layout/default"/>
    <dgm:cxn modelId="{DFE84DB5-0896-4DFA-8B44-361CA795949D}" type="presParOf" srcId="{697550A2-270B-4FCB-921D-17CE1DB8AEEB}" destId="{3632D423-6AE5-411B-A3B7-29CEE2D0C360}" srcOrd="3" destOrd="0" presId="urn:microsoft.com/office/officeart/2005/8/layout/default"/>
    <dgm:cxn modelId="{42D2F641-5EE3-4480-9414-F4DB4B7E9C6F}" type="presParOf" srcId="{697550A2-270B-4FCB-921D-17CE1DB8AEEB}" destId="{80FEAF2B-DCEF-40B8-97FA-521139964659}" srcOrd="4" destOrd="0" presId="urn:microsoft.com/office/officeart/2005/8/layout/default"/>
    <dgm:cxn modelId="{DDC55840-61C6-4599-965E-69BD9841C0A6}" type="presParOf" srcId="{697550A2-270B-4FCB-921D-17CE1DB8AEEB}" destId="{CC8B667C-9D0F-4D7D-8775-18A7687AFA72}" srcOrd="5" destOrd="0" presId="urn:microsoft.com/office/officeart/2005/8/layout/default"/>
    <dgm:cxn modelId="{854867F7-A9C7-4C12-88FE-57F7B51FC394}" type="presParOf" srcId="{697550A2-270B-4FCB-921D-17CE1DB8AEEB}" destId="{03E68359-0BD2-42A2-A342-B3B51B6A6B32}" srcOrd="6" destOrd="0" presId="urn:microsoft.com/office/officeart/2005/8/layout/default"/>
    <dgm:cxn modelId="{2C45E37E-EC90-4EA7-B293-9AC0FBADE857}" type="presParOf" srcId="{697550A2-270B-4FCB-921D-17CE1DB8AEEB}" destId="{9309D868-EFFD-4437-B8D1-E5CA3B5B5F92}" srcOrd="7" destOrd="0" presId="urn:microsoft.com/office/officeart/2005/8/layout/default"/>
    <dgm:cxn modelId="{2D333D78-334A-4C60-9C78-8F4DC9B7A3FC}" type="presParOf" srcId="{697550A2-270B-4FCB-921D-17CE1DB8AEEB}" destId="{A15B80A9-4AF7-42AA-934A-90CB70E347A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06788E-AF96-4BBA-B0D9-37AAE15A360E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12644B-F6E9-4559-9860-7D5472F7D3DE}">
      <dgm:prSet/>
      <dgm:spPr/>
      <dgm:t>
        <a:bodyPr/>
        <a:lstStyle/>
        <a:p>
          <a:r>
            <a:rPr lang="en-US"/>
            <a:t>OneHotEncoding</a:t>
          </a:r>
        </a:p>
      </dgm:t>
    </dgm:pt>
    <dgm:pt modelId="{89C94A08-70D2-46A2-914B-F28B598AABE0}" type="parTrans" cxnId="{5E778CD3-6D10-4F7C-A46B-EB825AB10139}">
      <dgm:prSet/>
      <dgm:spPr/>
      <dgm:t>
        <a:bodyPr/>
        <a:lstStyle/>
        <a:p>
          <a:endParaRPr lang="en-US"/>
        </a:p>
      </dgm:t>
    </dgm:pt>
    <dgm:pt modelId="{C07E4C7D-32E6-454B-B13D-4DE8C9F2EEFB}" type="sibTrans" cxnId="{5E778CD3-6D10-4F7C-A46B-EB825AB10139}">
      <dgm:prSet/>
      <dgm:spPr/>
      <dgm:t>
        <a:bodyPr/>
        <a:lstStyle/>
        <a:p>
          <a:endParaRPr lang="en-US"/>
        </a:p>
      </dgm:t>
    </dgm:pt>
    <dgm:pt modelId="{7CE80E31-955A-461D-8BC1-347750F4931E}">
      <dgm:prSet/>
      <dgm:spPr/>
      <dgm:t>
        <a:bodyPr/>
        <a:lstStyle/>
        <a:p>
          <a:r>
            <a:rPr lang="en-US" dirty="0"/>
            <a:t>This process give </a:t>
          </a:r>
          <a:r>
            <a:rPr lang="en-US"/>
            <a:t>equal bias to each categorical feature values.</a:t>
          </a:r>
        </a:p>
      </dgm:t>
    </dgm:pt>
    <dgm:pt modelId="{12E15776-6C37-4777-94D5-0B36D251517F}" type="parTrans" cxnId="{996FAF7A-B9AF-4F9F-B422-10029ADC7438}">
      <dgm:prSet/>
      <dgm:spPr/>
      <dgm:t>
        <a:bodyPr/>
        <a:lstStyle/>
        <a:p>
          <a:endParaRPr lang="en-US"/>
        </a:p>
      </dgm:t>
    </dgm:pt>
    <dgm:pt modelId="{E4F58C9D-8DE9-452E-B018-9FD40E438076}" type="sibTrans" cxnId="{996FAF7A-B9AF-4F9F-B422-10029ADC7438}">
      <dgm:prSet/>
      <dgm:spPr/>
      <dgm:t>
        <a:bodyPr/>
        <a:lstStyle/>
        <a:p>
          <a:endParaRPr lang="en-US"/>
        </a:p>
      </dgm:t>
    </dgm:pt>
    <dgm:pt modelId="{64D78022-42AD-4EC0-9BBE-956817086A64}">
      <dgm:prSet/>
      <dgm:spPr/>
      <dgm:t>
        <a:bodyPr/>
        <a:lstStyle/>
        <a:p>
          <a:r>
            <a:rPr lang="en-US"/>
            <a:t>Price correlated Encoding</a:t>
          </a:r>
        </a:p>
      </dgm:t>
    </dgm:pt>
    <dgm:pt modelId="{1A35233E-488A-46A7-9143-2F5FCD80B3A4}" type="parTrans" cxnId="{552442DF-EE50-4F97-8232-F1A54633FAD0}">
      <dgm:prSet/>
      <dgm:spPr/>
      <dgm:t>
        <a:bodyPr/>
        <a:lstStyle/>
        <a:p>
          <a:endParaRPr lang="en-US"/>
        </a:p>
      </dgm:t>
    </dgm:pt>
    <dgm:pt modelId="{406EB461-1F31-4F10-AACC-3CED5B71D0ED}" type="sibTrans" cxnId="{552442DF-EE50-4F97-8232-F1A54633FAD0}">
      <dgm:prSet/>
      <dgm:spPr/>
      <dgm:t>
        <a:bodyPr/>
        <a:lstStyle/>
        <a:p>
          <a:endParaRPr lang="en-US"/>
        </a:p>
      </dgm:t>
    </dgm:pt>
    <dgm:pt modelId="{6977E7B6-F1A8-4833-9F3E-6CABC23CE16E}">
      <dgm:prSet/>
      <dgm:spPr/>
      <dgm:t>
        <a:bodyPr/>
        <a:lstStyle/>
        <a:p>
          <a:r>
            <a:rPr lang="en-US"/>
            <a:t>Encoding feature values based on their average price for that category.</a:t>
          </a:r>
        </a:p>
      </dgm:t>
    </dgm:pt>
    <dgm:pt modelId="{BA2F9415-A42E-4163-A467-CE75512E085B}" type="parTrans" cxnId="{5E80D75C-F287-4311-8584-8265B95F8542}">
      <dgm:prSet/>
      <dgm:spPr/>
      <dgm:t>
        <a:bodyPr/>
        <a:lstStyle/>
        <a:p>
          <a:endParaRPr lang="en-US"/>
        </a:p>
      </dgm:t>
    </dgm:pt>
    <dgm:pt modelId="{B52C6E9B-2779-468C-8BA5-9B6D336BF04C}" type="sibTrans" cxnId="{5E80D75C-F287-4311-8584-8265B95F8542}">
      <dgm:prSet/>
      <dgm:spPr/>
      <dgm:t>
        <a:bodyPr/>
        <a:lstStyle/>
        <a:p>
          <a:endParaRPr lang="en-US"/>
        </a:p>
      </dgm:t>
    </dgm:pt>
    <dgm:pt modelId="{10C9D6D3-E072-451A-BAF6-5EF383174D16}" type="pres">
      <dgm:prSet presAssocID="{6406788E-AF96-4BBA-B0D9-37AAE15A36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BB8294-D4F3-4FAD-9A55-0E68C95D77EB}" type="pres">
      <dgm:prSet presAssocID="{7712644B-F6E9-4559-9860-7D5472F7D3DE}" presName="root" presStyleCnt="0"/>
      <dgm:spPr/>
    </dgm:pt>
    <dgm:pt modelId="{05E1E1E1-9791-4446-983D-A19861A15EC1}" type="pres">
      <dgm:prSet presAssocID="{7712644B-F6E9-4559-9860-7D5472F7D3DE}" presName="rootComposite" presStyleCnt="0"/>
      <dgm:spPr/>
    </dgm:pt>
    <dgm:pt modelId="{5DC44007-031E-4E8C-81E2-AB72E80F1660}" type="pres">
      <dgm:prSet presAssocID="{7712644B-F6E9-4559-9860-7D5472F7D3DE}" presName="rootText" presStyleLbl="node1" presStyleIdx="0" presStyleCnt="2"/>
      <dgm:spPr/>
    </dgm:pt>
    <dgm:pt modelId="{B56616CF-E025-46AF-98AF-CD3B25F30B2C}" type="pres">
      <dgm:prSet presAssocID="{7712644B-F6E9-4559-9860-7D5472F7D3DE}" presName="rootConnector" presStyleLbl="node1" presStyleIdx="0" presStyleCnt="2"/>
      <dgm:spPr/>
    </dgm:pt>
    <dgm:pt modelId="{8BD5FE38-4B24-4759-88F8-F7705ADF41F5}" type="pres">
      <dgm:prSet presAssocID="{7712644B-F6E9-4559-9860-7D5472F7D3DE}" presName="childShape" presStyleCnt="0"/>
      <dgm:spPr/>
    </dgm:pt>
    <dgm:pt modelId="{4A2BF351-B596-4C8B-AB7A-167250A08159}" type="pres">
      <dgm:prSet presAssocID="{12E15776-6C37-4777-94D5-0B36D251517F}" presName="Name13" presStyleLbl="parChTrans1D2" presStyleIdx="0" presStyleCnt="2"/>
      <dgm:spPr/>
    </dgm:pt>
    <dgm:pt modelId="{11D949D0-339D-4AB4-897D-57BF11E2C68C}" type="pres">
      <dgm:prSet presAssocID="{7CE80E31-955A-461D-8BC1-347750F4931E}" presName="childText" presStyleLbl="bgAcc1" presStyleIdx="0" presStyleCnt="2">
        <dgm:presLayoutVars>
          <dgm:bulletEnabled val="1"/>
        </dgm:presLayoutVars>
      </dgm:prSet>
      <dgm:spPr/>
    </dgm:pt>
    <dgm:pt modelId="{AA5FFC0A-312B-488F-8165-92707BC2DE94}" type="pres">
      <dgm:prSet presAssocID="{64D78022-42AD-4EC0-9BBE-956817086A64}" presName="root" presStyleCnt="0"/>
      <dgm:spPr/>
    </dgm:pt>
    <dgm:pt modelId="{2D163E21-33A2-4554-9008-07EB60BE3A66}" type="pres">
      <dgm:prSet presAssocID="{64D78022-42AD-4EC0-9BBE-956817086A64}" presName="rootComposite" presStyleCnt="0"/>
      <dgm:spPr/>
    </dgm:pt>
    <dgm:pt modelId="{A9C6B021-AFFA-431C-A2E8-694DB52C2611}" type="pres">
      <dgm:prSet presAssocID="{64D78022-42AD-4EC0-9BBE-956817086A64}" presName="rootText" presStyleLbl="node1" presStyleIdx="1" presStyleCnt="2"/>
      <dgm:spPr/>
    </dgm:pt>
    <dgm:pt modelId="{F633A947-F61B-427B-8D1C-7E96AB00B50F}" type="pres">
      <dgm:prSet presAssocID="{64D78022-42AD-4EC0-9BBE-956817086A64}" presName="rootConnector" presStyleLbl="node1" presStyleIdx="1" presStyleCnt="2"/>
      <dgm:spPr/>
    </dgm:pt>
    <dgm:pt modelId="{1F45B7CC-A4BC-450F-88A4-36799088B41E}" type="pres">
      <dgm:prSet presAssocID="{64D78022-42AD-4EC0-9BBE-956817086A64}" presName="childShape" presStyleCnt="0"/>
      <dgm:spPr/>
    </dgm:pt>
    <dgm:pt modelId="{9E49F949-A539-4010-A166-B6A2C848517A}" type="pres">
      <dgm:prSet presAssocID="{BA2F9415-A42E-4163-A467-CE75512E085B}" presName="Name13" presStyleLbl="parChTrans1D2" presStyleIdx="1" presStyleCnt="2"/>
      <dgm:spPr/>
    </dgm:pt>
    <dgm:pt modelId="{CEC856AC-E89B-4B6B-9554-40D7E380D0A3}" type="pres">
      <dgm:prSet presAssocID="{6977E7B6-F1A8-4833-9F3E-6CABC23CE16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0DF2D02-3D1B-4A35-AD83-192A53FA83D2}" type="presOf" srcId="{64D78022-42AD-4EC0-9BBE-956817086A64}" destId="{A9C6B021-AFFA-431C-A2E8-694DB52C2611}" srcOrd="0" destOrd="0" presId="urn:microsoft.com/office/officeart/2005/8/layout/hierarchy3"/>
    <dgm:cxn modelId="{10B4A30B-6AB9-4C20-85A8-3439681AE90D}" type="presOf" srcId="{7712644B-F6E9-4559-9860-7D5472F7D3DE}" destId="{5DC44007-031E-4E8C-81E2-AB72E80F1660}" srcOrd="0" destOrd="0" presId="urn:microsoft.com/office/officeart/2005/8/layout/hierarchy3"/>
    <dgm:cxn modelId="{1956AD38-8A90-4720-820F-F3801222C89F}" type="presOf" srcId="{6977E7B6-F1A8-4833-9F3E-6CABC23CE16E}" destId="{CEC856AC-E89B-4B6B-9554-40D7E380D0A3}" srcOrd="0" destOrd="0" presId="urn:microsoft.com/office/officeart/2005/8/layout/hierarchy3"/>
    <dgm:cxn modelId="{5E80D75C-F287-4311-8584-8265B95F8542}" srcId="{64D78022-42AD-4EC0-9BBE-956817086A64}" destId="{6977E7B6-F1A8-4833-9F3E-6CABC23CE16E}" srcOrd="0" destOrd="0" parTransId="{BA2F9415-A42E-4163-A467-CE75512E085B}" sibTransId="{B52C6E9B-2779-468C-8BA5-9B6D336BF04C}"/>
    <dgm:cxn modelId="{55A5175E-65EC-49CC-AA59-CF6552A48CBA}" type="presOf" srcId="{6406788E-AF96-4BBA-B0D9-37AAE15A360E}" destId="{10C9D6D3-E072-451A-BAF6-5EF383174D16}" srcOrd="0" destOrd="0" presId="urn:microsoft.com/office/officeart/2005/8/layout/hierarchy3"/>
    <dgm:cxn modelId="{C4572367-4BD7-4BF8-9CC8-F038AA2412B2}" type="presOf" srcId="{7712644B-F6E9-4559-9860-7D5472F7D3DE}" destId="{B56616CF-E025-46AF-98AF-CD3B25F30B2C}" srcOrd="1" destOrd="0" presId="urn:microsoft.com/office/officeart/2005/8/layout/hierarchy3"/>
    <dgm:cxn modelId="{1DC2F86D-D901-4C50-ACBF-EA8F393FF9D9}" type="presOf" srcId="{BA2F9415-A42E-4163-A467-CE75512E085B}" destId="{9E49F949-A539-4010-A166-B6A2C848517A}" srcOrd="0" destOrd="0" presId="urn:microsoft.com/office/officeart/2005/8/layout/hierarchy3"/>
    <dgm:cxn modelId="{896BA054-35C5-468A-A857-AE2BDD25492C}" type="presOf" srcId="{64D78022-42AD-4EC0-9BBE-956817086A64}" destId="{F633A947-F61B-427B-8D1C-7E96AB00B50F}" srcOrd="1" destOrd="0" presId="urn:microsoft.com/office/officeart/2005/8/layout/hierarchy3"/>
    <dgm:cxn modelId="{996FAF7A-B9AF-4F9F-B422-10029ADC7438}" srcId="{7712644B-F6E9-4559-9860-7D5472F7D3DE}" destId="{7CE80E31-955A-461D-8BC1-347750F4931E}" srcOrd="0" destOrd="0" parTransId="{12E15776-6C37-4777-94D5-0B36D251517F}" sibTransId="{E4F58C9D-8DE9-452E-B018-9FD40E438076}"/>
    <dgm:cxn modelId="{ADDA54AC-0384-4234-B2FB-A2B1158ECEFE}" type="presOf" srcId="{12E15776-6C37-4777-94D5-0B36D251517F}" destId="{4A2BF351-B596-4C8B-AB7A-167250A08159}" srcOrd="0" destOrd="0" presId="urn:microsoft.com/office/officeart/2005/8/layout/hierarchy3"/>
    <dgm:cxn modelId="{35E02AB5-370F-4F16-A367-13B868B18012}" type="presOf" srcId="{7CE80E31-955A-461D-8BC1-347750F4931E}" destId="{11D949D0-339D-4AB4-897D-57BF11E2C68C}" srcOrd="0" destOrd="0" presId="urn:microsoft.com/office/officeart/2005/8/layout/hierarchy3"/>
    <dgm:cxn modelId="{5E778CD3-6D10-4F7C-A46B-EB825AB10139}" srcId="{6406788E-AF96-4BBA-B0D9-37AAE15A360E}" destId="{7712644B-F6E9-4559-9860-7D5472F7D3DE}" srcOrd="0" destOrd="0" parTransId="{89C94A08-70D2-46A2-914B-F28B598AABE0}" sibTransId="{C07E4C7D-32E6-454B-B13D-4DE8C9F2EEFB}"/>
    <dgm:cxn modelId="{552442DF-EE50-4F97-8232-F1A54633FAD0}" srcId="{6406788E-AF96-4BBA-B0D9-37AAE15A360E}" destId="{64D78022-42AD-4EC0-9BBE-956817086A64}" srcOrd="1" destOrd="0" parTransId="{1A35233E-488A-46A7-9143-2F5FCD80B3A4}" sibTransId="{406EB461-1F31-4F10-AACC-3CED5B71D0ED}"/>
    <dgm:cxn modelId="{9A84FAEF-8459-49E4-BBF4-E1B06C368017}" type="presParOf" srcId="{10C9D6D3-E072-451A-BAF6-5EF383174D16}" destId="{88BB8294-D4F3-4FAD-9A55-0E68C95D77EB}" srcOrd="0" destOrd="0" presId="urn:microsoft.com/office/officeart/2005/8/layout/hierarchy3"/>
    <dgm:cxn modelId="{61D88BCE-D6C8-456B-85C4-5EAE0E4D0358}" type="presParOf" srcId="{88BB8294-D4F3-4FAD-9A55-0E68C95D77EB}" destId="{05E1E1E1-9791-4446-983D-A19861A15EC1}" srcOrd="0" destOrd="0" presId="urn:microsoft.com/office/officeart/2005/8/layout/hierarchy3"/>
    <dgm:cxn modelId="{4AAC4766-C6A8-4DDC-B503-0036A5AEED4C}" type="presParOf" srcId="{05E1E1E1-9791-4446-983D-A19861A15EC1}" destId="{5DC44007-031E-4E8C-81E2-AB72E80F1660}" srcOrd="0" destOrd="0" presId="urn:microsoft.com/office/officeart/2005/8/layout/hierarchy3"/>
    <dgm:cxn modelId="{F3327658-11F9-4C06-AB8C-57BE2470A7B8}" type="presParOf" srcId="{05E1E1E1-9791-4446-983D-A19861A15EC1}" destId="{B56616CF-E025-46AF-98AF-CD3B25F30B2C}" srcOrd="1" destOrd="0" presId="urn:microsoft.com/office/officeart/2005/8/layout/hierarchy3"/>
    <dgm:cxn modelId="{D68C9636-A455-4AFF-9EB2-4838D8EC6F94}" type="presParOf" srcId="{88BB8294-D4F3-4FAD-9A55-0E68C95D77EB}" destId="{8BD5FE38-4B24-4759-88F8-F7705ADF41F5}" srcOrd="1" destOrd="0" presId="urn:microsoft.com/office/officeart/2005/8/layout/hierarchy3"/>
    <dgm:cxn modelId="{3B28F184-E9CE-4BF6-8C99-B592BE097E03}" type="presParOf" srcId="{8BD5FE38-4B24-4759-88F8-F7705ADF41F5}" destId="{4A2BF351-B596-4C8B-AB7A-167250A08159}" srcOrd="0" destOrd="0" presId="urn:microsoft.com/office/officeart/2005/8/layout/hierarchy3"/>
    <dgm:cxn modelId="{40166B00-00E1-4EDE-949B-757092E600B7}" type="presParOf" srcId="{8BD5FE38-4B24-4759-88F8-F7705ADF41F5}" destId="{11D949D0-339D-4AB4-897D-57BF11E2C68C}" srcOrd="1" destOrd="0" presId="urn:microsoft.com/office/officeart/2005/8/layout/hierarchy3"/>
    <dgm:cxn modelId="{72AB1EEF-08A1-4ACC-AFCB-6FCCAC510F11}" type="presParOf" srcId="{10C9D6D3-E072-451A-BAF6-5EF383174D16}" destId="{AA5FFC0A-312B-488F-8165-92707BC2DE94}" srcOrd="1" destOrd="0" presId="urn:microsoft.com/office/officeart/2005/8/layout/hierarchy3"/>
    <dgm:cxn modelId="{F23BFAF6-5FCC-456C-BE46-FC6C15FB5BDC}" type="presParOf" srcId="{AA5FFC0A-312B-488F-8165-92707BC2DE94}" destId="{2D163E21-33A2-4554-9008-07EB60BE3A66}" srcOrd="0" destOrd="0" presId="urn:microsoft.com/office/officeart/2005/8/layout/hierarchy3"/>
    <dgm:cxn modelId="{5C77F644-AB3A-4C24-96B4-C5003CB5DA6B}" type="presParOf" srcId="{2D163E21-33A2-4554-9008-07EB60BE3A66}" destId="{A9C6B021-AFFA-431C-A2E8-694DB52C2611}" srcOrd="0" destOrd="0" presId="urn:microsoft.com/office/officeart/2005/8/layout/hierarchy3"/>
    <dgm:cxn modelId="{11CE8328-82E0-4677-83F6-A7DE7268C446}" type="presParOf" srcId="{2D163E21-33A2-4554-9008-07EB60BE3A66}" destId="{F633A947-F61B-427B-8D1C-7E96AB00B50F}" srcOrd="1" destOrd="0" presId="urn:microsoft.com/office/officeart/2005/8/layout/hierarchy3"/>
    <dgm:cxn modelId="{25F459C8-1C14-4431-9F51-CCC0EC90EF05}" type="presParOf" srcId="{AA5FFC0A-312B-488F-8165-92707BC2DE94}" destId="{1F45B7CC-A4BC-450F-88A4-36799088B41E}" srcOrd="1" destOrd="0" presId="urn:microsoft.com/office/officeart/2005/8/layout/hierarchy3"/>
    <dgm:cxn modelId="{400677A7-D6C6-4523-B8AD-AAA5C1CE9172}" type="presParOf" srcId="{1F45B7CC-A4BC-450F-88A4-36799088B41E}" destId="{9E49F949-A539-4010-A166-B6A2C848517A}" srcOrd="0" destOrd="0" presId="urn:microsoft.com/office/officeart/2005/8/layout/hierarchy3"/>
    <dgm:cxn modelId="{BC6DEECA-63BF-4111-857C-A71698401D52}" type="presParOf" srcId="{1F45B7CC-A4BC-450F-88A4-36799088B41E}" destId="{CEC856AC-E89B-4B6B-9554-40D7E380D0A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DD6B3C-94A8-4B61-881C-8928EC3A47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9578F7-1F55-40F0-B8B5-66C0544734EF}">
      <dgm:prSet/>
      <dgm:spPr/>
      <dgm:t>
        <a:bodyPr/>
        <a:lstStyle/>
        <a:p>
          <a:r>
            <a:rPr lang="en-US"/>
            <a:t>Gather data about market conditions.</a:t>
          </a:r>
        </a:p>
      </dgm:t>
    </dgm:pt>
    <dgm:pt modelId="{9E477A0D-9F21-42F8-851F-7B8E201C2437}" type="parTrans" cxnId="{4A488871-75AF-4147-A3FD-893B31EF33DA}">
      <dgm:prSet/>
      <dgm:spPr/>
      <dgm:t>
        <a:bodyPr/>
        <a:lstStyle/>
        <a:p>
          <a:endParaRPr lang="en-US"/>
        </a:p>
      </dgm:t>
    </dgm:pt>
    <dgm:pt modelId="{4D9BDA00-8E43-4F15-863D-FEE17E78885D}" type="sibTrans" cxnId="{4A488871-75AF-4147-A3FD-893B31EF33DA}">
      <dgm:prSet/>
      <dgm:spPr/>
      <dgm:t>
        <a:bodyPr/>
        <a:lstStyle/>
        <a:p>
          <a:endParaRPr lang="en-US"/>
        </a:p>
      </dgm:t>
    </dgm:pt>
    <dgm:pt modelId="{36D8FD92-718B-4791-8132-87C34C178FD5}">
      <dgm:prSet/>
      <dgm:spPr/>
      <dgm:t>
        <a:bodyPr/>
        <a:lstStyle/>
        <a:p>
          <a:r>
            <a:rPr lang="en-US" dirty="0"/>
            <a:t>Create a more diverse set of car manufacturers including exotic vehicles.</a:t>
          </a:r>
        </a:p>
      </dgm:t>
    </dgm:pt>
    <dgm:pt modelId="{4CE807B4-D4C5-4085-9676-86040593FB3F}" type="parTrans" cxnId="{83883735-9671-4D40-AF10-4CCCACA88B2C}">
      <dgm:prSet/>
      <dgm:spPr/>
      <dgm:t>
        <a:bodyPr/>
        <a:lstStyle/>
        <a:p>
          <a:endParaRPr lang="en-US"/>
        </a:p>
      </dgm:t>
    </dgm:pt>
    <dgm:pt modelId="{CDC2BFB6-AC0B-4BE3-AB4C-22B8760DD54B}" type="sibTrans" cxnId="{83883735-9671-4D40-AF10-4CCCACA88B2C}">
      <dgm:prSet/>
      <dgm:spPr/>
      <dgm:t>
        <a:bodyPr/>
        <a:lstStyle/>
        <a:p>
          <a:endParaRPr lang="en-US"/>
        </a:p>
      </dgm:t>
    </dgm:pt>
    <dgm:pt modelId="{9BB36103-7E12-4A4D-9765-DEB5D68576E1}">
      <dgm:prSet/>
      <dgm:spPr/>
      <dgm:t>
        <a:bodyPr/>
        <a:lstStyle/>
        <a:p>
          <a:r>
            <a:rPr lang="en-US" dirty="0"/>
            <a:t>Adapt model predictions to supply and demand data.</a:t>
          </a:r>
        </a:p>
      </dgm:t>
    </dgm:pt>
    <dgm:pt modelId="{0F11E95D-BEF2-49CB-818E-4846B43C3B62}" type="parTrans" cxnId="{9F84D7B5-594C-4F1F-AEED-0D62388BD926}">
      <dgm:prSet/>
      <dgm:spPr/>
      <dgm:t>
        <a:bodyPr/>
        <a:lstStyle/>
        <a:p>
          <a:endParaRPr lang="en-US"/>
        </a:p>
      </dgm:t>
    </dgm:pt>
    <dgm:pt modelId="{2D319C34-65C1-4FBF-A0AB-CC2B6E465C3C}" type="sibTrans" cxnId="{9F84D7B5-594C-4F1F-AEED-0D62388BD926}">
      <dgm:prSet/>
      <dgm:spPr/>
      <dgm:t>
        <a:bodyPr/>
        <a:lstStyle/>
        <a:p>
          <a:endParaRPr lang="en-US"/>
        </a:p>
      </dgm:t>
    </dgm:pt>
    <dgm:pt modelId="{378E5F92-71D9-42FC-BBF9-86868D2B33EF}" type="pres">
      <dgm:prSet presAssocID="{4ADD6B3C-94A8-4B61-881C-8928EC3A47B0}" presName="root" presStyleCnt="0">
        <dgm:presLayoutVars>
          <dgm:dir/>
          <dgm:resizeHandles val="exact"/>
        </dgm:presLayoutVars>
      </dgm:prSet>
      <dgm:spPr/>
    </dgm:pt>
    <dgm:pt modelId="{00619D5C-77F5-4512-92B5-09E0FCC9062A}" type="pres">
      <dgm:prSet presAssocID="{D59578F7-1F55-40F0-B8B5-66C0544734EF}" presName="compNode" presStyleCnt="0"/>
      <dgm:spPr/>
    </dgm:pt>
    <dgm:pt modelId="{C01650B3-3E08-4C7D-B77C-C9854B56A055}" type="pres">
      <dgm:prSet presAssocID="{D59578F7-1F55-40F0-B8B5-66C0544734EF}" presName="bgRect" presStyleLbl="bgShp" presStyleIdx="0" presStyleCnt="3"/>
      <dgm:spPr/>
    </dgm:pt>
    <dgm:pt modelId="{2EBFA046-7C06-470F-B07F-2645E037C128}" type="pres">
      <dgm:prSet presAssocID="{D59578F7-1F55-40F0-B8B5-66C0544734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2349E82-AA55-4948-A362-06E8C18FA191}" type="pres">
      <dgm:prSet presAssocID="{D59578F7-1F55-40F0-B8B5-66C0544734EF}" presName="spaceRect" presStyleCnt="0"/>
      <dgm:spPr/>
    </dgm:pt>
    <dgm:pt modelId="{F5935A44-0809-403A-9A1E-6D0F4A2E810A}" type="pres">
      <dgm:prSet presAssocID="{D59578F7-1F55-40F0-B8B5-66C0544734EF}" presName="parTx" presStyleLbl="revTx" presStyleIdx="0" presStyleCnt="3">
        <dgm:presLayoutVars>
          <dgm:chMax val="0"/>
          <dgm:chPref val="0"/>
        </dgm:presLayoutVars>
      </dgm:prSet>
      <dgm:spPr/>
    </dgm:pt>
    <dgm:pt modelId="{60001324-BDF0-414C-932A-693103D141D6}" type="pres">
      <dgm:prSet presAssocID="{4D9BDA00-8E43-4F15-863D-FEE17E78885D}" presName="sibTrans" presStyleCnt="0"/>
      <dgm:spPr/>
    </dgm:pt>
    <dgm:pt modelId="{93990A6C-EA23-4D55-9C18-1C6139039D83}" type="pres">
      <dgm:prSet presAssocID="{36D8FD92-718B-4791-8132-87C34C178FD5}" presName="compNode" presStyleCnt="0"/>
      <dgm:spPr/>
    </dgm:pt>
    <dgm:pt modelId="{50364BE1-933C-4AC2-BCDC-75FC4E1E8425}" type="pres">
      <dgm:prSet presAssocID="{36D8FD92-718B-4791-8132-87C34C178FD5}" presName="bgRect" presStyleLbl="bgShp" presStyleIdx="1" presStyleCnt="3"/>
      <dgm:spPr/>
    </dgm:pt>
    <dgm:pt modelId="{AF7D7475-FF2E-457C-9765-7EC1C0E78779}" type="pres">
      <dgm:prSet presAssocID="{36D8FD92-718B-4791-8132-87C34C178F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023442F-EFB4-4A40-9FE1-57897DDD5FFC}" type="pres">
      <dgm:prSet presAssocID="{36D8FD92-718B-4791-8132-87C34C178FD5}" presName="spaceRect" presStyleCnt="0"/>
      <dgm:spPr/>
    </dgm:pt>
    <dgm:pt modelId="{0345FB08-0801-436E-87EA-16D29D3DED0F}" type="pres">
      <dgm:prSet presAssocID="{36D8FD92-718B-4791-8132-87C34C178FD5}" presName="parTx" presStyleLbl="revTx" presStyleIdx="1" presStyleCnt="3">
        <dgm:presLayoutVars>
          <dgm:chMax val="0"/>
          <dgm:chPref val="0"/>
        </dgm:presLayoutVars>
      </dgm:prSet>
      <dgm:spPr/>
    </dgm:pt>
    <dgm:pt modelId="{3219A51D-4383-4A94-A529-287E7E311808}" type="pres">
      <dgm:prSet presAssocID="{CDC2BFB6-AC0B-4BE3-AB4C-22B8760DD54B}" presName="sibTrans" presStyleCnt="0"/>
      <dgm:spPr/>
    </dgm:pt>
    <dgm:pt modelId="{35623BF5-F780-4CC9-9D55-C03FF98F5E2C}" type="pres">
      <dgm:prSet presAssocID="{9BB36103-7E12-4A4D-9765-DEB5D68576E1}" presName="compNode" presStyleCnt="0"/>
      <dgm:spPr/>
    </dgm:pt>
    <dgm:pt modelId="{1495F3CE-EAD5-473B-8E86-F06C6822C659}" type="pres">
      <dgm:prSet presAssocID="{9BB36103-7E12-4A4D-9765-DEB5D68576E1}" presName="bgRect" presStyleLbl="bgShp" presStyleIdx="2" presStyleCnt="3"/>
      <dgm:spPr/>
    </dgm:pt>
    <dgm:pt modelId="{BF679E9D-85B4-4199-9BCC-F2B8BEB23D1F}" type="pres">
      <dgm:prSet presAssocID="{9BB36103-7E12-4A4D-9765-DEB5D68576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446662-183A-4982-B62C-191F225E6E7F}" type="pres">
      <dgm:prSet presAssocID="{9BB36103-7E12-4A4D-9765-DEB5D68576E1}" presName="spaceRect" presStyleCnt="0"/>
      <dgm:spPr/>
    </dgm:pt>
    <dgm:pt modelId="{AE11092D-0C04-4665-9581-BB473B1436B6}" type="pres">
      <dgm:prSet presAssocID="{9BB36103-7E12-4A4D-9765-DEB5D68576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883735-9671-4D40-AF10-4CCCACA88B2C}" srcId="{4ADD6B3C-94A8-4B61-881C-8928EC3A47B0}" destId="{36D8FD92-718B-4791-8132-87C34C178FD5}" srcOrd="1" destOrd="0" parTransId="{4CE807B4-D4C5-4085-9676-86040593FB3F}" sibTransId="{CDC2BFB6-AC0B-4BE3-AB4C-22B8760DD54B}"/>
    <dgm:cxn modelId="{34A74765-AEA7-41EC-BADA-959C303FE109}" type="presOf" srcId="{D59578F7-1F55-40F0-B8B5-66C0544734EF}" destId="{F5935A44-0809-403A-9A1E-6D0F4A2E810A}" srcOrd="0" destOrd="0" presId="urn:microsoft.com/office/officeart/2018/2/layout/IconVerticalSolidList"/>
    <dgm:cxn modelId="{4A488871-75AF-4147-A3FD-893B31EF33DA}" srcId="{4ADD6B3C-94A8-4B61-881C-8928EC3A47B0}" destId="{D59578F7-1F55-40F0-B8B5-66C0544734EF}" srcOrd="0" destOrd="0" parTransId="{9E477A0D-9F21-42F8-851F-7B8E201C2437}" sibTransId="{4D9BDA00-8E43-4F15-863D-FEE17E78885D}"/>
    <dgm:cxn modelId="{BD90BFA4-3529-451F-85B7-9F948454BBFA}" type="presOf" srcId="{36D8FD92-718B-4791-8132-87C34C178FD5}" destId="{0345FB08-0801-436E-87EA-16D29D3DED0F}" srcOrd="0" destOrd="0" presId="urn:microsoft.com/office/officeart/2018/2/layout/IconVerticalSolidList"/>
    <dgm:cxn modelId="{9F84D7B5-594C-4F1F-AEED-0D62388BD926}" srcId="{4ADD6B3C-94A8-4B61-881C-8928EC3A47B0}" destId="{9BB36103-7E12-4A4D-9765-DEB5D68576E1}" srcOrd="2" destOrd="0" parTransId="{0F11E95D-BEF2-49CB-818E-4846B43C3B62}" sibTransId="{2D319C34-65C1-4FBF-A0AB-CC2B6E465C3C}"/>
    <dgm:cxn modelId="{8B393FDE-978C-4C03-BF1A-817BA6B6624A}" type="presOf" srcId="{9BB36103-7E12-4A4D-9765-DEB5D68576E1}" destId="{AE11092D-0C04-4665-9581-BB473B1436B6}" srcOrd="0" destOrd="0" presId="urn:microsoft.com/office/officeart/2018/2/layout/IconVerticalSolidList"/>
    <dgm:cxn modelId="{7BDEA9E8-99A8-4176-8AB8-1950A1CA103B}" type="presOf" srcId="{4ADD6B3C-94A8-4B61-881C-8928EC3A47B0}" destId="{378E5F92-71D9-42FC-BBF9-86868D2B33EF}" srcOrd="0" destOrd="0" presId="urn:microsoft.com/office/officeart/2018/2/layout/IconVerticalSolidList"/>
    <dgm:cxn modelId="{FEBD9204-AC22-447F-84F6-4B11A85E2C2D}" type="presParOf" srcId="{378E5F92-71D9-42FC-BBF9-86868D2B33EF}" destId="{00619D5C-77F5-4512-92B5-09E0FCC9062A}" srcOrd="0" destOrd="0" presId="urn:microsoft.com/office/officeart/2018/2/layout/IconVerticalSolidList"/>
    <dgm:cxn modelId="{54B5B699-67BD-46A3-8B40-277EBC02D1BB}" type="presParOf" srcId="{00619D5C-77F5-4512-92B5-09E0FCC9062A}" destId="{C01650B3-3E08-4C7D-B77C-C9854B56A055}" srcOrd="0" destOrd="0" presId="urn:microsoft.com/office/officeart/2018/2/layout/IconVerticalSolidList"/>
    <dgm:cxn modelId="{05AF16D5-8A46-46BA-86E0-FC628C773E4A}" type="presParOf" srcId="{00619D5C-77F5-4512-92B5-09E0FCC9062A}" destId="{2EBFA046-7C06-470F-B07F-2645E037C128}" srcOrd="1" destOrd="0" presId="urn:microsoft.com/office/officeart/2018/2/layout/IconVerticalSolidList"/>
    <dgm:cxn modelId="{3985710A-E13B-4EBA-85D2-230B5ADD5BC3}" type="presParOf" srcId="{00619D5C-77F5-4512-92B5-09E0FCC9062A}" destId="{22349E82-AA55-4948-A362-06E8C18FA191}" srcOrd="2" destOrd="0" presId="urn:microsoft.com/office/officeart/2018/2/layout/IconVerticalSolidList"/>
    <dgm:cxn modelId="{FE1F3959-AD7B-4BEB-AA72-DDDDFB2EA0D8}" type="presParOf" srcId="{00619D5C-77F5-4512-92B5-09E0FCC9062A}" destId="{F5935A44-0809-403A-9A1E-6D0F4A2E810A}" srcOrd="3" destOrd="0" presId="urn:microsoft.com/office/officeart/2018/2/layout/IconVerticalSolidList"/>
    <dgm:cxn modelId="{5E280355-A382-4685-BE82-D3302EB6271C}" type="presParOf" srcId="{378E5F92-71D9-42FC-BBF9-86868D2B33EF}" destId="{60001324-BDF0-414C-932A-693103D141D6}" srcOrd="1" destOrd="0" presId="urn:microsoft.com/office/officeart/2018/2/layout/IconVerticalSolidList"/>
    <dgm:cxn modelId="{D1AFE726-F8AD-4E30-8FAA-85AB1DBCE417}" type="presParOf" srcId="{378E5F92-71D9-42FC-BBF9-86868D2B33EF}" destId="{93990A6C-EA23-4D55-9C18-1C6139039D83}" srcOrd="2" destOrd="0" presId="urn:microsoft.com/office/officeart/2018/2/layout/IconVerticalSolidList"/>
    <dgm:cxn modelId="{2F151330-8D91-4B2B-BC43-52A498332CFF}" type="presParOf" srcId="{93990A6C-EA23-4D55-9C18-1C6139039D83}" destId="{50364BE1-933C-4AC2-BCDC-75FC4E1E8425}" srcOrd="0" destOrd="0" presId="urn:microsoft.com/office/officeart/2018/2/layout/IconVerticalSolidList"/>
    <dgm:cxn modelId="{5FE06452-1B41-4F21-BC36-E72125A8D3E2}" type="presParOf" srcId="{93990A6C-EA23-4D55-9C18-1C6139039D83}" destId="{AF7D7475-FF2E-457C-9765-7EC1C0E78779}" srcOrd="1" destOrd="0" presId="urn:microsoft.com/office/officeart/2018/2/layout/IconVerticalSolidList"/>
    <dgm:cxn modelId="{B8815DE5-12BA-4A23-8E4E-D4F001F42787}" type="presParOf" srcId="{93990A6C-EA23-4D55-9C18-1C6139039D83}" destId="{2023442F-EFB4-4A40-9FE1-57897DDD5FFC}" srcOrd="2" destOrd="0" presId="urn:microsoft.com/office/officeart/2018/2/layout/IconVerticalSolidList"/>
    <dgm:cxn modelId="{C6F9026F-5177-4035-A230-65BF192202B8}" type="presParOf" srcId="{93990A6C-EA23-4D55-9C18-1C6139039D83}" destId="{0345FB08-0801-436E-87EA-16D29D3DED0F}" srcOrd="3" destOrd="0" presId="urn:microsoft.com/office/officeart/2018/2/layout/IconVerticalSolidList"/>
    <dgm:cxn modelId="{6990DB65-7664-4E8F-BA75-59D332A97CA2}" type="presParOf" srcId="{378E5F92-71D9-42FC-BBF9-86868D2B33EF}" destId="{3219A51D-4383-4A94-A529-287E7E311808}" srcOrd="3" destOrd="0" presId="urn:microsoft.com/office/officeart/2018/2/layout/IconVerticalSolidList"/>
    <dgm:cxn modelId="{0C59496A-B593-4D91-9606-5F065B2D3EA7}" type="presParOf" srcId="{378E5F92-71D9-42FC-BBF9-86868D2B33EF}" destId="{35623BF5-F780-4CC9-9D55-C03FF98F5E2C}" srcOrd="4" destOrd="0" presId="urn:microsoft.com/office/officeart/2018/2/layout/IconVerticalSolidList"/>
    <dgm:cxn modelId="{73A669CB-4175-4652-87F3-97AB7B86653A}" type="presParOf" srcId="{35623BF5-F780-4CC9-9D55-C03FF98F5E2C}" destId="{1495F3CE-EAD5-473B-8E86-F06C6822C659}" srcOrd="0" destOrd="0" presId="urn:microsoft.com/office/officeart/2018/2/layout/IconVerticalSolidList"/>
    <dgm:cxn modelId="{5FFD676C-20E1-454D-9126-C7ED9EB9FB7E}" type="presParOf" srcId="{35623BF5-F780-4CC9-9D55-C03FF98F5E2C}" destId="{BF679E9D-85B4-4199-9BCC-F2B8BEB23D1F}" srcOrd="1" destOrd="0" presId="urn:microsoft.com/office/officeart/2018/2/layout/IconVerticalSolidList"/>
    <dgm:cxn modelId="{E98324CB-C6FB-42D9-9D00-8017C6497A6A}" type="presParOf" srcId="{35623BF5-F780-4CC9-9D55-C03FF98F5E2C}" destId="{BB446662-183A-4982-B62C-191F225E6E7F}" srcOrd="2" destOrd="0" presId="urn:microsoft.com/office/officeart/2018/2/layout/IconVerticalSolidList"/>
    <dgm:cxn modelId="{56202290-16AA-487B-B2E1-48B3AA6BCCB9}" type="presParOf" srcId="{35623BF5-F780-4CC9-9D55-C03FF98F5E2C}" destId="{AE11092D-0C04-4665-9581-BB473B1436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A407C-94F2-4E8B-971E-A2A1E5A53348}">
      <dsp:nvSpPr>
        <dsp:cNvPr id="0" name=""/>
        <dsp:cNvSpPr/>
      </dsp:nvSpPr>
      <dsp:spPr>
        <a:xfrm>
          <a:off x="966606" y="1332"/>
          <a:ext cx="1973747" cy="1184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demand of new cars in Indian markets is going down.</a:t>
          </a:r>
        </a:p>
      </dsp:txBody>
      <dsp:txXfrm>
        <a:off x="1001291" y="36017"/>
        <a:ext cx="1904377" cy="1114878"/>
      </dsp:txXfrm>
    </dsp:sp>
    <dsp:sp modelId="{6ECC8E08-C5B9-4A0F-B61F-D78D51391850}">
      <dsp:nvSpPr>
        <dsp:cNvPr id="0" name=""/>
        <dsp:cNvSpPr/>
      </dsp:nvSpPr>
      <dsp:spPr>
        <a:xfrm>
          <a:off x="3114043" y="348712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14043" y="446610"/>
        <a:ext cx="292904" cy="293693"/>
      </dsp:txXfrm>
    </dsp:sp>
    <dsp:sp modelId="{F7601754-C7A7-4AA1-BF7B-C0ED53EC4B43}">
      <dsp:nvSpPr>
        <dsp:cNvPr id="0" name=""/>
        <dsp:cNvSpPr/>
      </dsp:nvSpPr>
      <dsp:spPr>
        <a:xfrm>
          <a:off x="3729852" y="1332"/>
          <a:ext cx="1973747" cy="1184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in demand for used cars.</a:t>
          </a:r>
        </a:p>
      </dsp:txBody>
      <dsp:txXfrm>
        <a:off x="3764537" y="36017"/>
        <a:ext cx="1904377" cy="1114878"/>
      </dsp:txXfrm>
    </dsp:sp>
    <dsp:sp modelId="{9B22BF6D-F7D7-4900-B285-65B4C9FC3804}">
      <dsp:nvSpPr>
        <dsp:cNvPr id="0" name=""/>
        <dsp:cNvSpPr/>
      </dsp:nvSpPr>
      <dsp:spPr>
        <a:xfrm>
          <a:off x="5877289" y="348712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77289" y="446610"/>
        <a:ext cx="292904" cy="293693"/>
      </dsp:txXfrm>
    </dsp:sp>
    <dsp:sp modelId="{7896B410-DAC1-4D67-B29A-3E1435555165}">
      <dsp:nvSpPr>
        <dsp:cNvPr id="0" name=""/>
        <dsp:cNvSpPr/>
      </dsp:nvSpPr>
      <dsp:spPr>
        <a:xfrm>
          <a:off x="6493099" y="1332"/>
          <a:ext cx="1973747" cy="11842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features are used to estimate a used car’s value.</a:t>
          </a:r>
        </a:p>
      </dsp:txBody>
      <dsp:txXfrm>
        <a:off x="6527784" y="36017"/>
        <a:ext cx="1904377" cy="1114878"/>
      </dsp:txXfrm>
    </dsp:sp>
    <dsp:sp modelId="{ECE37473-5D46-49AC-87FA-F3DB27CEFB28}">
      <dsp:nvSpPr>
        <dsp:cNvPr id="0" name=""/>
        <dsp:cNvSpPr/>
      </dsp:nvSpPr>
      <dsp:spPr>
        <a:xfrm rot="5400000">
          <a:off x="7270755" y="1323743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333126" y="1359270"/>
        <a:ext cx="293693" cy="292904"/>
      </dsp:txXfrm>
    </dsp:sp>
    <dsp:sp modelId="{14CF5595-CFBE-46DE-9CF1-87F15F6C1CCA}">
      <dsp:nvSpPr>
        <dsp:cNvPr id="0" name=""/>
        <dsp:cNvSpPr/>
      </dsp:nvSpPr>
      <dsp:spPr>
        <a:xfrm>
          <a:off x="6493099" y="1975079"/>
          <a:ext cx="1973747" cy="11842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the greatest sale or profit when buying or selling a used car.</a:t>
          </a:r>
        </a:p>
      </dsp:txBody>
      <dsp:txXfrm>
        <a:off x="6527784" y="2009764"/>
        <a:ext cx="1904377" cy="1114878"/>
      </dsp:txXfrm>
    </dsp:sp>
    <dsp:sp modelId="{06D40B37-B82C-42B8-9DC7-091AC2A99010}">
      <dsp:nvSpPr>
        <dsp:cNvPr id="0" name=""/>
        <dsp:cNvSpPr/>
      </dsp:nvSpPr>
      <dsp:spPr>
        <a:xfrm rot="10800000">
          <a:off x="5900974" y="2322459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026504" y="2420357"/>
        <a:ext cx="292904" cy="293693"/>
      </dsp:txXfrm>
    </dsp:sp>
    <dsp:sp modelId="{2927F1A4-CEA5-479F-B67E-6622F0637B8E}">
      <dsp:nvSpPr>
        <dsp:cNvPr id="0" name=""/>
        <dsp:cNvSpPr/>
      </dsp:nvSpPr>
      <dsp:spPr>
        <a:xfrm>
          <a:off x="3729852" y="1975079"/>
          <a:ext cx="1973747" cy="11842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accurate and precise predictions for a car’s value.</a:t>
          </a:r>
        </a:p>
      </dsp:txBody>
      <dsp:txXfrm>
        <a:off x="3764537" y="2009764"/>
        <a:ext cx="1904377" cy="1114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24778-9DDD-4448-B334-5EF027854B4B}">
      <dsp:nvSpPr>
        <dsp:cNvPr id="0" name=""/>
        <dsp:cNvSpPr/>
      </dsp:nvSpPr>
      <dsp:spPr>
        <a:xfrm>
          <a:off x="28877" y="70447"/>
          <a:ext cx="1241227" cy="12412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7F6FF-7044-4D89-B262-9A47AA7C563A}">
      <dsp:nvSpPr>
        <dsp:cNvPr id="0" name=""/>
        <dsp:cNvSpPr/>
      </dsp:nvSpPr>
      <dsp:spPr>
        <a:xfrm>
          <a:off x="289535" y="331104"/>
          <a:ext cx="719911" cy="719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C052-30DE-4BC4-A3AD-9C8ABEEF2EEB}">
      <dsp:nvSpPr>
        <dsp:cNvPr id="0" name=""/>
        <dsp:cNvSpPr/>
      </dsp:nvSpPr>
      <dsp:spPr>
        <a:xfrm>
          <a:off x="1536081" y="70447"/>
          <a:ext cx="2925749" cy="124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feature has the highest correlation with Price?</a:t>
          </a:r>
        </a:p>
      </dsp:txBody>
      <dsp:txXfrm>
        <a:off x="1536081" y="70447"/>
        <a:ext cx="2925749" cy="1241227"/>
      </dsp:txXfrm>
    </dsp:sp>
    <dsp:sp modelId="{15617D10-2389-4CB6-BA6C-4A72769A3792}">
      <dsp:nvSpPr>
        <dsp:cNvPr id="0" name=""/>
        <dsp:cNvSpPr/>
      </dsp:nvSpPr>
      <dsp:spPr>
        <a:xfrm>
          <a:off x="4971621" y="70447"/>
          <a:ext cx="1241227" cy="12412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831B-CF72-4559-B159-DE16FE2128B1}">
      <dsp:nvSpPr>
        <dsp:cNvPr id="0" name=""/>
        <dsp:cNvSpPr/>
      </dsp:nvSpPr>
      <dsp:spPr>
        <a:xfrm>
          <a:off x="5232279" y="331104"/>
          <a:ext cx="719911" cy="719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933D6-5337-4CBA-89DE-57968A071C29}">
      <dsp:nvSpPr>
        <dsp:cNvPr id="0" name=""/>
        <dsp:cNvSpPr/>
      </dsp:nvSpPr>
      <dsp:spPr>
        <a:xfrm>
          <a:off x="6478825" y="70447"/>
          <a:ext cx="2925749" cy="124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are features encoded for prediction input features?</a:t>
          </a:r>
        </a:p>
      </dsp:txBody>
      <dsp:txXfrm>
        <a:off x="6478825" y="70447"/>
        <a:ext cx="2925749" cy="1241227"/>
      </dsp:txXfrm>
    </dsp:sp>
    <dsp:sp modelId="{B67B21A1-2412-488A-B659-838C5EC80647}">
      <dsp:nvSpPr>
        <dsp:cNvPr id="0" name=""/>
        <dsp:cNvSpPr/>
      </dsp:nvSpPr>
      <dsp:spPr>
        <a:xfrm>
          <a:off x="28877" y="1848986"/>
          <a:ext cx="1241227" cy="12412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BB7CA-A9C8-49C9-81C3-7C2FF7B1111C}">
      <dsp:nvSpPr>
        <dsp:cNvPr id="0" name=""/>
        <dsp:cNvSpPr/>
      </dsp:nvSpPr>
      <dsp:spPr>
        <a:xfrm>
          <a:off x="289535" y="2109644"/>
          <a:ext cx="719911" cy="719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2E4A6-24F6-49F9-9473-45F6859829B2}">
      <dsp:nvSpPr>
        <dsp:cNvPr id="0" name=""/>
        <dsp:cNvSpPr/>
      </dsp:nvSpPr>
      <dsp:spPr>
        <a:xfrm>
          <a:off x="1536081" y="1848986"/>
          <a:ext cx="2925749" cy="124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must be done to the data in order to give valid predictions?</a:t>
          </a:r>
        </a:p>
      </dsp:txBody>
      <dsp:txXfrm>
        <a:off x="1536081" y="1848986"/>
        <a:ext cx="2925749" cy="1241227"/>
      </dsp:txXfrm>
    </dsp:sp>
    <dsp:sp modelId="{188A267E-E762-46DA-986E-7133F85526D9}">
      <dsp:nvSpPr>
        <dsp:cNvPr id="0" name=""/>
        <dsp:cNvSpPr/>
      </dsp:nvSpPr>
      <dsp:spPr>
        <a:xfrm>
          <a:off x="4971621" y="1848986"/>
          <a:ext cx="1241227" cy="12412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ED561-1365-4541-93AA-47A9BF6AAD35}">
      <dsp:nvSpPr>
        <dsp:cNvPr id="0" name=""/>
        <dsp:cNvSpPr/>
      </dsp:nvSpPr>
      <dsp:spPr>
        <a:xfrm>
          <a:off x="5232279" y="2109644"/>
          <a:ext cx="719911" cy="719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B7532-ACD1-4240-AB86-768E75ED4777}">
      <dsp:nvSpPr>
        <dsp:cNvPr id="0" name=""/>
        <dsp:cNvSpPr/>
      </dsp:nvSpPr>
      <dsp:spPr>
        <a:xfrm>
          <a:off x="6478825" y="1848986"/>
          <a:ext cx="2925749" cy="124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category of cars is this model best suited for?</a:t>
          </a:r>
        </a:p>
      </dsp:txBody>
      <dsp:txXfrm>
        <a:off x="6478825" y="1848986"/>
        <a:ext cx="2925749" cy="1241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B10E6-6361-4754-B0EF-1E9FE63C3F43}">
      <dsp:nvSpPr>
        <dsp:cNvPr id="0" name=""/>
        <dsp:cNvSpPr/>
      </dsp:nvSpPr>
      <dsp:spPr>
        <a:xfrm>
          <a:off x="832797" y="2484"/>
          <a:ext cx="2427455" cy="14564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Random Forest Regression</a:t>
          </a:r>
        </a:p>
      </dsp:txBody>
      <dsp:txXfrm>
        <a:off x="832797" y="2484"/>
        <a:ext cx="2427455" cy="1456473"/>
      </dsp:txXfrm>
    </dsp:sp>
    <dsp:sp modelId="{9F2BE8FD-3210-49A4-8251-0968CB27DDD9}">
      <dsp:nvSpPr>
        <dsp:cNvPr id="0" name=""/>
        <dsp:cNvSpPr/>
      </dsp:nvSpPr>
      <dsp:spPr>
        <a:xfrm>
          <a:off x="3502998" y="2484"/>
          <a:ext cx="2427455" cy="1456473"/>
        </a:xfrm>
        <a:prstGeom prst="rect">
          <a:avLst/>
        </a:prstGeom>
        <a:solidFill>
          <a:schemeClr val="accent5">
            <a:hueOff val="-4015996"/>
            <a:satOff val="717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Decision Tree Regression</a:t>
          </a:r>
        </a:p>
      </dsp:txBody>
      <dsp:txXfrm>
        <a:off x="3502998" y="2484"/>
        <a:ext cx="2427455" cy="1456473"/>
      </dsp:txXfrm>
    </dsp:sp>
    <dsp:sp modelId="{80FEAF2B-DCEF-40B8-97FA-521139964659}">
      <dsp:nvSpPr>
        <dsp:cNvPr id="0" name=""/>
        <dsp:cNvSpPr/>
      </dsp:nvSpPr>
      <dsp:spPr>
        <a:xfrm>
          <a:off x="6173200" y="2484"/>
          <a:ext cx="2427455" cy="1456473"/>
        </a:xfrm>
        <a:prstGeom prst="rect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Lasso Regression</a:t>
          </a:r>
        </a:p>
      </dsp:txBody>
      <dsp:txXfrm>
        <a:off x="6173200" y="2484"/>
        <a:ext cx="2427455" cy="1456473"/>
      </dsp:txXfrm>
    </dsp:sp>
    <dsp:sp modelId="{03E68359-0BD2-42A2-A342-B3B51B6A6B32}">
      <dsp:nvSpPr>
        <dsp:cNvPr id="0" name=""/>
        <dsp:cNvSpPr/>
      </dsp:nvSpPr>
      <dsp:spPr>
        <a:xfrm>
          <a:off x="2167897" y="1701703"/>
          <a:ext cx="2427455" cy="1456473"/>
        </a:xfrm>
        <a:prstGeom prst="rect">
          <a:avLst/>
        </a:prstGeom>
        <a:solidFill>
          <a:schemeClr val="accent5">
            <a:hueOff val="-12047988"/>
            <a:satOff val="2152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Linear Regression</a:t>
          </a:r>
        </a:p>
      </dsp:txBody>
      <dsp:txXfrm>
        <a:off x="2167897" y="1701703"/>
        <a:ext cx="2427455" cy="1456473"/>
      </dsp:txXfrm>
    </dsp:sp>
    <dsp:sp modelId="{A15B80A9-4AF7-42AA-934A-90CB70E347A8}">
      <dsp:nvSpPr>
        <dsp:cNvPr id="0" name=""/>
        <dsp:cNvSpPr/>
      </dsp:nvSpPr>
      <dsp:spPr>
        <a:xfrm>
          <a:off x="4838099" y="1701703"/>
          <a:ext cx="2427455" cy="1456473"/>
        </a:xfrm>
        <a:prstGeom prst="rect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Ridge Regression</a:t>
          </a:r>
        </a:p>
      </dsp:txBody>
      <dsp:txXfrm>
        <a:off x="4838099" y="1701703"/>
        <a:ext cx="2427455" cy="1456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44007-031E-4E8C-81E2-AB72E80F1660}">
      <dsp:nvSpPr>
        <dsp:cNvPr id="0" name=""/>
        <dsp:cNvSpPr/>
      </dsp:nvSpPr>
      <dsp:spPr>
        <a:xfrm>
          <a:off x="1821853" y="2697"/>
          <a:ext cx="3194192" cy="1597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OneHotEncoding</a:t>
          </a:r>
        </a:p>
      </dsp:txBody>
      <dsp:txXfrm>
        <a:off x="1868630" y="49474"/>
        <a:ext cx="3100638" cy="1503542"/>
      </dsp:txXfrm>
    </dsp:sp>
    <dsp:sp modelId="{4A2BF351-B596-4C8B-AB7A-167250A08159}">
      <dsp:nvSpPr>
        <dsp:cNvPr id="0" name=""/>
        <dsp:cNvSpPr/>
      </dsp:nvSpPr>
      <dsp:spPr>
        <a:xfrm>
          <a:off x="2141272" y="1599794"/>
          <a:ext cx="319419" cy="1197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822"/>
              </a:lnTo>
              <a:lnTo>
                <a:pt x="319419" y="11978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949D0-339D-4AB4-897D-57BF11E2C68C}">
      <dsp:nvSpPr>
        <dsp:cNvPr id="0" name=""/>
        <dsp:cNvSpPr/>
      </dsp:nvSpPr>
      <dsp:spPr>
        <a:xfrm>
          <a:off x="2460692" y="1999068"/>
          <a:ext cx="2555354" cy="15970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process give </a:t>
          </a:r>
          <a:r>
            <a:rPr lang="en-US" sz="2100" kern="1200"/>
            <a:t>equal bias to each categorical feature values.</a:t>
          </a:r>
        </a:p>
      </dsp:txBody>
      <dsp:txXfrm>
        <a:off x="2507469" y="2045845"/>
        <a:ext cx="2461800" cy="1503542"/>
      </dsp:txXfrm>
    </dsp:sp>
    <dsp:sp modelId="{A9C6B021-AFFA-431C-A2E8-694DB52C2611}">
      <dsp:nvSpPr>
        <dsp:cNvPr id="0" name=""/>
        <dsp:cNvSpPr/>
      </dsp:nvSpPr>
      <dsp:spPr>
        <a:xfrm>
          <a:off x="5814594" y="2697"/>
          <a:ext cx="3194192" cy="15970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Price correlated Encoding</a:t>
          </a:r>
        </a:p>
      </dsp:txBody>
      <dsp:txXfrm>
        <a:off x="5861371" y="49474"/>
        <a:ext cx="3100638" cy="1503542"/>
      </dsp:txXfrm>
    </dsp:sp>
    <dsp:sp modelId="{9E49F949-A539-4010-A166-B6A2C848517A}">
      <dsp:nvSpPr>
        <dsp:cNvPr id="0" name=""/>
        <dsp:cNvSpPr/>
      </dsp:nvSpPr>
      <dsp:spPr>
        <a:xfrm>
          <a:off x="6134013" y="1599794"/>
          <a:ext cx="319419" cy="1197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822"/>
              </a:lnTo>
              <a:lnTo>
                <a:pt x="319419" y="11978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856AC-E89B-4B6B-9554-40D7E380D0A3}">
      <dsp:nvSpPr>
        <dsp:cNvPr id="0" name=""/>
        <dsp:cNvSpPr/>
      </dsp:nvSpPr>
      <dsp:spPr>
        <a:xfrm>
          <a:off x="6453433" y="1999068"/>
          <a:ext cx="2555354" cy="15970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Encoding feature values based on their average price for that category.</a:t>
          </a:r>
        </a:p>
      </dsp:txBody>
      <dsp:txXfrm>
        <a:off x="6500210" y="2045845"/>
        <a:ext cx="2461800" cy="1503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650B3-3E08-4C7D-B77C-C9854B56A055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FA046-7C06-470F-B07F-2645E037C12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35A44-0809-403A-9A1E-6D0F4A2E810A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Gather data about market conditions.</a:t>
          </a:r>
        </a:p>
      </dsp:txBody>
      <dsp:txXfrm>
        <a:off x="1840447" y="680"/>
        <a:ext cx="4420652" cy="1593460"/>
      </dsp:txXfrm>
    </dsp:sp>
    <dsp:sp modelId="{50364BE1-933C-4AC2-BCDC-75FC4E1E8425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7475-FF2E-457C-9765-7EC1C0E78779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5FB08-0801-436E-87EA-16D29D3DED0F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 more diverse set of car manufacturers including exotic vehicles.</a:t>
          </a:r>
        </a:p>
      </dsp:txBody>
      <dsp:txXfrm>
        <a:off x="1840447" y="1992507"/>
        <a:ext cx="4420652" cy="1593460"/>
      </dsp:txXfrm>
    </dsp:sp>
    <dsp:sp modelId="{1495F3CE-EAD5-473B-8E86-F06C6822C659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9E9D-85B4-4199-9BCC-F2B8BEB23D1F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1092D-0C04-4665-9581-BB473B1436B6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Adapt model predictions to supply and demand data.</a:t>
          </a:r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82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58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45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84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8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8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4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0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2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A98C-658D-9DE1-BEAD-53871A14E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By: Kyle Hostetter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FBDFB-A3FE-3922-914A-D4128ECB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Users Car Prediction for Indian Markets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8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B8C8F-C481-8937-D6B5-872D6D89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Algorithm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66C4-FA90-6D9F-2B9C-866E348E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number or continuous value is predicted.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Regression models.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R-squared is used to measure model performance.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Statistics">
            <a:extLst>
              <a:ext uri="{FF2B5EF4-FFF2-40B4-BE49-F238E27FC236}">
                <a16:creationId xmlns:a16="http://schemas.microsoft.com/office/drawing/2014/main" id="{3A2C40B2-DAFD-B46C-262D-2936723E0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AutoShape 2" descr="Linear Regression - A Complete Introduction in R with Examples">
            <a:extLst>
              <a:ext uri="{FF2B5EF4-FFF2-40B4-BE49-F238E27FC236}">
                <a16:creationId xmlns:a16="http://schemas.microsoft.com/office/drawing/2014/main" id="{A387EC6D-53C6-AF99-3F08-6513B8AA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FD3A-63D7-6BE9-0973-8546E445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Machine Learning Models Used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71A34FF-7D1A-A3D7-D956-E7FE810B4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06800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536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54C4-DDDD-1F80-F8F6-56F06C9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Encoding Process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A1C1C29-0724-CA32-1875-D2CE964BB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8210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6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B2F1-2684-D0E2-CDEB-69A1DB31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1758-5E99-A301-C738-59E17C8C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845" y="4423519"/>
            <a:ext cx="3118812" cy="3280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Price correlated Encoding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271AB1-A296-ECE0-3A3E-1F7CDC252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40" y="4850363"/>
            <a:ext cx="6934951" cy="165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B1EEE-A423-2311-6CC9-01D4F45101D0}"/>
              </a:ext>
            </a:extLst>
          </p:cNvPr>
          <p:cNvSpPr txBox="1"/>
          <p:nvPr/>
        </p:nvSpPr>
        <p:spPr>
          <a:xfrm>
            <a:off x="4458020" y="2013292"/>
            <a:ext cx="205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OneHotEncoding</a:t>
            </a:r>
          </a:p>
          <a:p>
            <a:pPr algn="l"/>
            <a:endParaRPr lang="en-US" sz="20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0DFBF17-B3C0-6412-C69E-AFC3B5B05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11" y="2421902"/>
            <a:ext cx="6939280" cy="16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1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BBD6B-3399-45BD-A5BA-55540AAB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Feature Importance</a:t>
            </a:r>
          </a:p>
        </p:txBody>
      </p:sp>
      <p:pic>
        <p:nvPicPr>
          <p:cNvPr id="73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6B883-05EC-9CC6-6209-EAE537C578C1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/>
              <a:t>Most Important Features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Power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Year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Manufacturer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/>
              <a:t>Least Important Features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Transmission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Seats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Fuel Type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E281FD8-2CE6-0191-03D3-85C65471F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399257"/>
            <a:ext cx="6269479" cy="40594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36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9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2052B-84F5-F463-BF0F-5D8E09A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 Business Recommendations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EF30399-9D2A-47A3-2A1A-F9E91BDB4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55057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652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8016D-BD37-C75E-4BC4-5EF05732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8133812" cy="3603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Appendix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55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5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66F-2B24-B00E-4B0B-7CE501AE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Categorical Feature Data</a:t>
            </a:r>
            <a:endParaRPr lang="en-US" dirty="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3D6D5-843D-6F76-85E9-F55CC128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37" y="2427478"/>
            <a:ext cx="1488230" cy="970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ECAE2-C69D-4CDA-2857-FC3AC51F5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794" y="2427478"/>
            <a:ext cx="1429995" cy="679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C5A2E-99B4-081C-A766-653DA1077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4" y="3663193"/>
            <a:ext cx="1319995" cy="1171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A6B07-E54F-73C8-4517-DD2E94EDF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2181" y="3181294"/>
            <a:ext cx="1429995" cy="2206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54E8D7-824E-FA5A-9A2C-5C78892236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927" y="2427478"/>
            <a:ext cx="850808" cy="31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2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54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3" name="Rectangle 56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BC48F-B432-7521-6A56-BE30BDE3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b="1"/>
              <a:t>Problem Definition</a:t>
            </a: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60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6" name="Picture 62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7" name="Picture 64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12402-22B5-939C-5A4E-00D674A4E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0795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729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D54-1CCD-9D87-CE03-97A63A57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Key Questions	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D5B235F-DF16-AC71-AEFF-0DAB9DC2D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340470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5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Picture 32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4" name="Picture 34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65" name="Picture 36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66" name="Rectangle 38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7" name="Rectangle 40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8" name="Rectangle 42">
            <a:extLst>
              <a:ext uri="{FF2B5EF4-FFF2-40B4-BE49-F238E27FC236}">
                <a16:creationId xmlns:a16="http://schemas.microsoft.com/office/drawing/2014/main" id="{669BBFD6-AD3F-4A05-9537-6B1C4429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9" name="Picture 44">
            <a:extLst>
              <a:ext uri="{FF2B5EF4-FFF2-40B4-BE49-F238E27FC236}">
                <a16:creationId xmlns:a16="http://schemas.microsoft.com/office/drawing/2014/main" id="{A836AF35-BBA8-466D-AA61-02E5A742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0" name="Rectangle 46">
            <a:extLst>
              <a:ext uri="{FF2B5EF4-FFF2-40B4-BE49-F238E27FC236}">
                <a16:creationId xmlns:a16="http://schemas.microsoft.com/office/drawing/2014/main" id="{157D9C00-15C1-47CD-ACA8-FF37CCD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1" name="Picture 48">
            <a:extLst>
              <a:ext uri="{FF2B5EF4-FFF2-40B4-BE49-F238E27FC236}">
                <a16:creationId xmlns:a16="http://schemas.microsoft.com/office/drawing/2014/main" id="{9800B3A4-8CE7-4D43-A11A-F59814C3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72" name="Rectangle 50">
            <a:extLst>
              <a:ext uri="{FF2B5EF4-FFF2-40B4-BE49-F238E27FC236}">
                <a16:creationId xmlns:a16="http://schemas.microsoft.com/office/drawing/2014/main" id="{D0F61ADA-DA97-4348-A92D-5D57B8353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8E7C06-D2B8-79DE-3C65-14B36EEE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Continuous Feature Distributions</a:t>
            </a:r>
          </a:p>
        </p:txBody>
      </p:sp>
      <p:sp>
        <p:nvSpPr>
          <p:cNvPr id="373" name="Rectangle 52">
            <a:extLst>
              <a:ext uri="{FF2B5EF4-FFF2-40B4-BE49-F238E27FC236}">
                <a16:creationId xmlns:a16="http://schemas.microsoft.com/office/drawing/2014/main" id="{E7E9A5AA-22CE-45AD-A431-D2D018487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8B97F009-F987-E08F-0222-CD7A289BD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01" y="1228599"/>
            <a:ext cx="3279225" cy="19101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4" name="Picture 2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5F79051-627E-2D0F-C94F-9650A134C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3" y="1213129"/>
            <a:ext cx="3297101" cy="192056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F9DCEABA-3E47-AAC9-ABEC-0EE2D861C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01" y="3839389"/>
            <a:ext cx="3279225" cy="19101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D86B163C-832B-DD96-FB98-ADE40EC6C7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3" y="3833517"/>
            <a:ext cx="3297101" cy="19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5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7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3" name="Rectangle 21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5">
            <a:extLst>
              <a:ext uri="{FF2B5EF4-FFF2-40B4-BE49-F238E27FC236}">
                <a16:creationId xmlns:a16="http://schemas.microsoft.com/office/drawing/2014/main" id="{8A3958FD-E320-457D-BA83-C4E91BA9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7">
            <a:extLst>
              <a:ext uri="{FF2B5EF4-FFF2-40B4-BE49-F238E27FC236}">
                <a16:creationId xmlns:a16="http://schemas.microsoft.com/office/drawing/2014/main" id="{04194742-02DC-4264-9700-5948B4B0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29">
            <a:extLst>
              <a:ext uri="{FF2B5EF4-FFF2-40B4-BE49-F238E27FC236}">
                <a16:creationId xmlns:a16="http://schemas.microsoft.com/office/drawing/2014/main" id="{03176788-43E3-4143-A6AF-D0BB288E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1">
            <a:extLst>
              <a:ext uri="{FF2B5EF4-FFF2-40B4-BE49-F238E27FC236}">
                <a16:creationId xmlns:a16="http://schemas.microsoft.com/office/drawing/2014/main" id="{94373A8D-C9CD-44F4-8B8D-FF23D69B9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35" name="Rectangle 33">
            <a:extLst>
              <a:ext uri="{FF2B5EF4-FFF2-40B4-BE49-F238E27FC236}">
                <a16:creationId xmlns:a16="http://schemas.microsoft.com/office/drawing/2014/main" id="{B1000615-2B2B-4B09-807D-89EB83EA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53DA-5D8E-ECE4-9F22-725C04F2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14888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Log Transformed Feature Distributions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CA6CE34-D453-447B-B13A-EC9A96D9E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66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18FB90B-05BC-C8BF-577D-E63CAB930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09" y="748271"/>
            <a:ext cx="2591550" cy="173633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82BD41C-B9AB-EFB3-72C4-D53460F82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01" y="2474329"/>
            <a:ext cx="2650868" cy="177608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B17CAE7-7E9B-DAF8-A806-2B2CA0813C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t="-581" r="-1450" b="581"/>
          <a:stretch/>
        </p:blipFill>
        <p:spPr>
          <a:xfrm>
            <a:off x="8615855" y="4276000"/>
            <a:ext cx="2595914" cy="17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7BCF3-E05E-6561-3B2B-8BE1F8AA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Continuous Features vs. Price</a:t>
            </a: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244D0-3453-51D0-A47C-98AB149607BC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Highest Correlations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Power: 0.77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Engine: 0.69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Year: 0.5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Lowest Correlations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Seats: 0.17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Log_Kilometers_Driven</a:t>
            </a:r>
            <a:r>
              <a:rPr lang="en-US" sz="1400" dirty="0"/>
              <a:t>: -0.2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8151DC-2D06-73E2-847A-15AD2A8C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991741"/>
            <a:ext cx="6269479" cy="48745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155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4" name="Picture 157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5" name="Picture 159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56" name="Rectangle 161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Rectangle 163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8" name="Rectangle 165">
            <a:extLst>
              <a:ext uri="{FF2B5EF4-FFF2-40B4-BE49-F238E27FC236}">
                <a16:creationId xmlns:a16="http://schemas.microsoft.com/office/drawing/2014/main" id="{EAB26C5E-8FF3-4679-B4DF-8B646646F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9" name="Picture 167">
            <a:extLst>
              <a:ext uri="{FF2B5EF4-FFF2-40B4-BE49-F238E27FC236}">
                <a16:creationId xmlns:a16="http://schemas.microsoft.com/office/drawing/2014/main" id="{02DB95D0-1455-4ADB-AE88-C08E2D8A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0" name="Picture 169">
            <a:extLst>
              <a:ext uri="{FF2B5EF4-FFF2-40B4-BE49-F238E27FC236}">
                <a16:creationId xmlns:a16="http://schemas.microsoft.com/office/drawing/2014/main" id="{DC9A1672-5B2D-469D-A31C-336C389F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1" name="Rectangle 171">
            <a:extLst>
              <a:ext uri="{FF2B5EF4-FFF2-40B4-BE49-F238E27FC236}">
                <a16:creationId xmlns:a16="http://schemas.microsoft.com/office/drawing/2014/main" id="{E3B86EAE-8310-46C2-897E-12342537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53DA-5D8E-ECE4-9F22-725C04F2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7666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Categorical Features vs. Price</a:t>
            </a:r>
          </a:p>
        </p:txBody>
      </p:sp>
      <p:sp>
        <p:nvSpPr>
          <p:cNvPr id="262" name="Rectangle 173">
            <a:extLst>
              <a:ext uri="{FF2B5EF4-FFF2-40B4-BE49-F238E27FC236}">
                <a16:creationId xmlns:a16="http://schemas.microsoft.com/office/drawing/2014/main" id="{F00CC86D-BD60-45DC-90F6-6251A9790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6E00D09-C2A7-EAF4-DF41-735497227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941" y="1115485"/>
            <a:ext cx="3056465" cy="2261784"/>
          </a:xfrm>
          <a:prstGeom prst="rect">
            <a:avLst/>
          </a:prstGeom>
        </p:spPr>
      </p:pic>
      <p:sp>
        <p:nvSpPr>
          <p:cNvPr id="263" name="Rectangle 175">
            <a:extLst>
              <a:ext uri="{FF2B5EF4-FFF2-40B4-BE49-F238E27FC236}">
                <a16:creationId xmlns:a16="http://schemas.microsoft.com/office/drawing/2014/main" id="{EFA1DB9B-6579-4AB7-B90A-2F963634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177">
            <a:extLst>
              <a:ext uri="{FF2B5EF4-FFF2-40B4-BE49-F238E27FC236}">
                <a16:creationId xmlns:a16="http://schemas.microsoft.com/office/drawing/2014/main" id="{A1B0BA4C-F454-42D2-87ED-466CA793B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75751"/>
            <a:ext cx="3378077" cy="22028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F777ABE-CBF6-B12E-874F-5E631D9BB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295" y="4343401"/>
            <a:ext cx="2687483" cy="1874520"/>
          </a:xfrm>
          <a:prstGeom prst="rect">
            <a:avLst/>
          </a:prstGeom>
        </p:spPr>
      </p:pic>
      <p:sp>
        <p:nvSpPr>
          <p:cNvPr id="265" name="Rectangle 179">
            <a:extLst>
              <a:ext uri="{FF2B5EF4-FFF2-40B4-BE49-F238E27FC236}">
                <a16:creationId xmlns:a16="http://schemas.microsoft.com/office/drawing/2014/main" id="{CC2C5A0D-55A8-4652-BF2E-AC60572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070B11-339D-9EAB-0057-D683B66F0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072" y="3812148"/>
            <a:ext cx="2451617" cy="18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310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7" name="Rectangle 316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EAB26C5E-8FF3-4679-B4DF-8B646646F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3" name="Picture 322">
            <a:extLst>
              <a:ext uri="{FF2B5EF4-FFF2-40B4-BE49-F238E27FC236}">
                <a16:creationId xmlns:a16="http://schemas.microsoft.com/office/drawing/2014/main" id="{02DB95D0-1455-4ADB-AE88-C08E2D8A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DC9A1672-5B2D-469D-A31C-336C389F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E3B86EAE-8310-46C2-897E-12342537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53DA-5D8E-ECE4-9F22-725C04F2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7666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Categorical Features vs. Price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00CC86D-BD60-45DC-90F6-6251A9790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F7F1112-9BAD-B232-0CF2-4E0BF76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941" y="1142229"/>
            <a:ext cx="3056465" cy="2208295"/>
          </a:xfrm>
          <a:prstGeom prst="rect">
            <a:avLst/>
          </a:prstGeom>
        </p:spPr>
      </p:pic>
      <p:sp>
        <p:nvSpPr>
          <p:cNvPr id="331" name="Rectangle 330">
            <a:extLst>
              <a:ext uri="{FF2B5EF4-FFF2-40B4-BE49-F238E27FC236}">
                <a16:creationId xmlns:a16="http://schemas.microsoft.com/office/drawing/2014/main" id="{EFA1DB9B-6579-4AB7-B90A-2F963634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1B0BA4C-F454-42D2-87ED-466CA793B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75751"/>
            <a:ext cx="3378077" cy="22028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A14B4AA-CC67-C3EC-A617-B37D3D80C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295" y="4343401"/>
            <a:ext cx="2687483" cy="1874520"/>
          </a:xfrm>
          <a:prstGeom prst="rect">
            <a:avLst/>
          </a:prstGeom>
        </p:spPr>
      </p:pic>
      <p:sp>
        <p:nvSpPr>
          <p:cNvPr id="335" name="Rectangle 334">
            <a:extLst>
              <a:ext uri="{FF2B5EF4-FFF2-40B4-BE49-F238E27FC236}">
                <a16:creationId xmlns:a16="http://schemas.microsoft.com/office/drawing/2014/main" id="{CC2C5A0D-55A8-4652-BF2E-AC60572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1A282AA-D54B-3592-935B-6FD054A3A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072" y="3778438"/>
            <a:ext cx="2451617" cy="19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73E7-E8A7-607D-FF44-D79F8215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What features were used as inputs?</a:t>
            </a:r>
            <a:endParaRPr lang="en-US" dirty="0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24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FD9876-BC57-F641-F91B-5FC4BB6F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34" y="2367707"/>
            <a:ext cx="2201801" cy="3160661"/>
          </a:xfrm>
        </p:spPr>
        <p:txBody>
          <a:bodyPr>
            <a:normAutofit/>
          </a:bodyPr>
          <a:lstStyle/>
          <a:p>
            <a:pPr marL="0" indent="0" algn="ctr" defTabSz="795528">
              <a:spcBef>
                <a:spcPts val="870"/>
              </a:spcBef>
              <a:buNone/>
            </a:pPr>
            <a:r>
              <a:rPr lang="en-US" sz="11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Features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Fuel Type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 Type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Mileage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Seats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Manufacturer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Kilometers Driven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2FD9B-AAC9-8EBB-747A-8AABF06CC429}"/>
              </a:ext>
            </a:extLst>
          </p:cNvPr>
          <p:cNvSpPr txBox="1"/>
          <p:nvPr/>
        </p:nvSpPr>
        <p:spPr>
          <a:xfrm>
            <a:off x="5432572" y="2367707"/>
            <a:ext cx="1856846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305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Feature</a:t>
            </a: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Price</a:t>
            </a:r>
            <a:endParaRPr lang="en-US" sz="15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7031218-A19E-31A1-FB3C-0556BE8BB9F8}"/>
              </a:ext>
            </a:extLst>
          </p:cNvPr>
          <p:cNvSpPr txBox="1">
            <a:spLocks/>
          </p:cNvSpPr>
          <p:nvPr/>
        </p:nvSpPr>
        <p:spPr>
          <a:xfrm>
            <a:off x="2700783" y="2367707"/>
            <a:ext cx="2201801" cy="991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95528">
              <a:spcBef>
                <a:spcPts val="870"/>
              </a:spcBef>
              <a:buFont typeface="Arial" panose="020B0604020202020204" pitchFamily="34" charset="0"/>
              <a:buNone/>
            </a:pPr>
            <a:r>
              <a:rPr lang="en-US" sz="1100" u="sng" dirty="0"/>
              <a:t>Features Removed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dirty="0"/>
              <a:t>Kilometers Driven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dirty="0"/>
              <a:t>New Price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100" dirty="0"/>
              <a:t>Serial Number</a:t>
            </a:r>
          </a:p>
          <a:p>
            <a:pPr marL="198882" indent="-198882" defTabSz="795528">
              <a:spcBef>
                <a:spcPts val="87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64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</TotalTime>
  <Words>315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Users Car Prediction for Indian Markets</vt:lpstr>
      <vt:lpstr>Problem Definition</vt:lpstr>
      <vt:lpstr>Key Questions </vt:lpstr>
      <vt:lpstr>Continuous Feature Distributions</vt:lpstr>
      <vt:lpstr>Log Transformed Feature Distributions</vt:lpstr>
      <vt:lpstr>Continuous Features vs. Price</vt:lpstr>
      <vt:lpstr>Categorical Features vs. Price</vt:lpstr>
      <vt:lpstr>Categorical Features vs. Price</vt:lpstr>
      <vt:lpstr>What features were used as inputs?</vt:lpstr>
      <vt:lpstr>Solution Algorithm</vt:lpstr>
      <vt:lpstr>Machine Learning Models Used</vt:lpstr>
      <vt:lpstr>Encoding Process</vt:lpstr>
      <vt:lpstr>Final Model</vt:lpstr>
      <vt:lpstr>Feature Importance</vt:lpstr>
      <vt:lpstr> Business Recommendations</vt:lpstr>
      <vt:lpstr>Appendix</vt:lpstr>
      <vt:lpstr>Categorical Feature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Hostetter</dc:creator>
  <cp:lastModifiedBy>Kyle Hostetter</cp:lastModifiedBy>
  <cp:revision>3</cp:revision>
  <dcterms:created xsi:type="dcterms:W3CDTF">2023-04-13T13:40:23Z</dcterms:created>
  <dcterms:modified xsi:type="dcterms:W3CDTF">2023-04-16T13:56:55Z</dcterms:modified>
</cp:coreProperties>
</file>