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1324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180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86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44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3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91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66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46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50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61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61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59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9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38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SVrUFwqetc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youtu.be/OSVrUFwqet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274525"/>
            <a:ext cx="7801500" cy="1126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Two-player Tic-Tac-Toe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597550"/>
            <a:ext cx="7801500" cy="36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Kyle Jonas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Karina Cuadrado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Team 2C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CMPEN 371: Final Project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213" y="1401326"/>
            <a:ext cx="3762065" cy="21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Reliability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game functionality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Players can’t can't overwrite other game pieces or place new pieces after a game has been won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performance problem is some monitors show thin lines in the background.</a:t>
            </a:r>
          </a:p>
          <a:p>
            <a:pPr marL="914400" lvl="1" indent="-317500">
              <a:spcBef>
                <a:spcPts val="0"/>
              </a:spcBef>
              <a:buSzPts val="1400"/>
              <a:buChar char="-"/>
            </a:pPr>
            <a:r>
              <a:rPr lang="en"/>
              <a:t>Issue with pixel clock in some monitors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Video - </a:t>
            </a:r>
            <a:r>
              <a:rPr lang="en" dirty="0">
                <a:hlinkClick r:id="rId4"/>
              </a:rPr>
              <a:t>Demo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OSVrUFwqetc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15422" y="1085100"/>
            <a:ext cx="6313156" cy="3551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Possible features to be added in future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player Tic-Tac-Toe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user play against AI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Score tracking</a:t>
            </a:r>
          </a:p>
          <a:p>
            <a:pPr marL="914400" lvl="1" indent="-317500">
              <a:spcBef>
                <a:spcPts val="0"/>
              </a:spcBef>
              <a:buSzPts val="1400"/>
              <a:buChar char="-"/>
            </a:pPr>
            <a:r>
              <a:rPr lang="en"/>
              <a:t>Display count of wins per user on 7 segment displays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Challenges faced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VGA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Putting it all together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learned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Implementation of multiple interfaces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/>
              <a:t>Successful completion of project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PS2 Keyboard from class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VGA control and VGA drive modules modified from Rob Chapman, University of Alberta.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100"/>
              <a:t>Chapman, Rob . “VHDL VGA Driver.” University of Alberta, Department of Electrical and Computer Engineering, www.ece.ualberta.ca/~elliott/ee552/studentAppNotes/1998_w/Altera_UP1_Board_Map/vga.html.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Objective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/>
              <a:t>	</a:t>
            </a:r>
            <a:r>
              <a:rPr lang="en"/>
              <a:t>Design and implement a two-player Tic-Tac-Toe game displayed through VGA</a:t>
            </a:r>
            <a:br>
              <a:rPr lang="en"/>
            </a:br>
            <a:r>
              <a:rPr lang="en"/>
              <a:t>	with keyboard interaction (keypad assign to game board positions)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/>
              <a:t>Design overview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	Split top-module into 2 internal sub components: VGAControl and GameControl.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613" y="3672850"/>
            <a:ext cx="1960876" cy="1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282975" y="3776525"/>
            <a:ext cx="1381200" cy="12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	2	3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4	5	6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7	8	9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94650" y="3922650"/>
            <a:ext cx="1488300" cy="69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Game board positions: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Top-level design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63" y="1417676"/>
            <a:ext cx="8141475" cy="2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Game control module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14529"/>
          <a:stretch/>
        </p:blipFill>
        <p:spPr>
          <a:xfrm>
            <a:off x="1650750" y="1152475"/>
            <a:ext cx="59436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Turn Control State Diagram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667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Ready:   Waits for new keypress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New Code:   Checks for break/multi key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Translate:   On #1-9 keeps track of board       location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Output:   Checks if game board is empty and then assigns player to location, alternates turn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8333" t="6549" r="16183" b="5414"/>
          <a:stretch/>
        </p:blipFill>
        <p:spPr>
          <a:xfrm>
            <a:off x="5310600" y="152800"/>
            <a:ext cx="3008188" cy="19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547" y="2130475"/>
            <a:ext cx="3102299" cy="30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Player Logic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Major signals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Three 9 bit signals for P1, P2 and game board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bit win signal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keypress, checks for #1-9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# to Game Board bit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empty, sets bit to 1,  sets player signal bit to 1,</a:t>
            </a:r>
            <a:br>
              <a:rPr lang="en"/>
            </a:br>
            <a:r>
              <a:rPr lang="en"/>
              <a:t>then alternates turn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full, falls back to state waiting for new keypress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Checks all possible win combinations 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"/>
              <a:t>Passes P1, P2,  and win to VGA controller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7825" y="863550"/>
            <a:ext cx="37844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VGA control module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l="24643" r="12856"/>
          <a:stretch/>
        </p:blipFill>
        <p:spPr>
          <a:xfrm rot="-5400000">
            <a:off x="3049000" y="-246863"/>
            <a:ext cx="2915925" cy="6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Drawing Game Pieces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en"/>
              <a:t>VGA control module checks player 1 and player 2 signals to see where game pieces need to be drawn.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49" y="1902525"/>
            <a:ext cx="4949750" cy="31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Working features of design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Reset of game board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overwriting of other player’s piece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Mapped keypad (1-9) with positions on 3x3 game board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Displayed users whose turn is it with LED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user what key they have pressed on LEDs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Displayed game on VGA with colors to distinguish players</a:t>
            </a:r>
          </a:p>
          <a:p>
            <a:pPr marL="457200" lvl="0" indent="-342900">
              <a:spcBef>
                <a:spcPts val="0"/>
              </a:spcBef>
              <a:buSzPts val="1800"/>
              <a:buChar char="-"/>
            </a:pPr>
            <a:r>
              <a:rPr lang="en"/>
              <a:t>Win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(16:9)</PresentationFormat>
  <Paragraphs>66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Average</vt:lpstr>
      <vt:lpstr>Oswald</vt:lpstr>
      <vt:lpstr>Slate</vt:lpstr>
      <vt:lpstr>Two-player Tic-Tac-Toe</vt:lpstr>
      <vt:lpstr>Introduction</vt:lpstr>
      <vt:lpstr>Top-level design</vt:lpstr>
      <vt:lpstr>Game control module</vt:lpstr>
      <vt:lpstr>Turn Control State Diagram</vt:lpstr>
      <vt:lpstr>Player Logic</vt:lpstr>
      <vt:lpstr>VGA control module</vt:lpstr>
      <vt:lpstr>Drawing Game Pieces</vt:lpstr>
      <vt:lpstr>Working features of design</vt:lpstr>
      <vt:lpstr>Reliability</vt:lpstr>
      <vt:lpstr>Video - Demo</vt:lpstr>
      <vt:lpstr>Possible features to be added in future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Two-player Tic-Tac-Toe</dc:title>
  <cp:lastModifiedBy>Kyle Jonas</cp:lastModifiedBy>
  <cp:revision>1</cp:revision>
  <dcterms:modified xsi:type="dcterms:W3CDTF">2017-12-06T22:53:06Z</dcterms:modified>
</cp:coreProperties>
</file>