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7B29F-C0D8-B000-EA99-7CE7E621852F}" v="11" dt="2021-03-10T13:21:37.588"/>
    <p1510:client id="{FC037D97-6688-4613-84D3-218DAFAFD3D4}" v="3" dt="2021-03-10T13:25:2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bcbb34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bcbb34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bcbb341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bcbb341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bcbb341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bcbb341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99a97fc7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99a97fc7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- Astro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t="21875" b="2187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stro">
  <p:cSld name="TITLE_AND_BODY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8000" y="4123675"/>
            <a:ext cx="933150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Video Game development company</a:t>
            </a:r>
            <a:endParaRPr sz="302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Astro Zone Games is a Video Game development company with family friendliness as part of our main focus!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3">
            <a:alphaModFix/>
          </a:blip>
          <a:srcRect t="21875" b="2187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website!</a:t>
            </a: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1700" y="111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is not live yet, but it does exist!</a:t>
            </a:r>
            <a:endParaRPr dirty="0"/>
          </a:p>
          <a:p>
            <a:pPr marL="0" indent="0">
              <a:lnSpc>
                <a:spcPct val="114999"/>
              </a:lnSpc>
              <a:buNone/>
            </a:pPr>
            <a:endParaRPr lang="en" dirty="0">
              <a:hlinkClick r:id="rId3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hlinkClick r:id="rId3"/>
              </a:rPr>
              <a:t>Astro Zone Games</a:t>
            </a:r>
            <a:endParaRPr lang="en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body" idx="4294967295"/>
          </p:nvPr>
        </p:nvSpPr>
        <p:spPr>
          <a:xfrm>
            <a:off x="311700" y="0"/>
            <a:ext cx="8520600" cy="5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1. What is the name of the business?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2. What does the company do and/or sell?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3. Where is the company located?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4. How long has the business been open?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5. Is this a stand-alone company? Or a chain with several locations?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6. What is the company slogan and/or logo? Example- Nike- “Just do it” or Subway “Eat Fresh”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7. What is the company website?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8. If someone searched the company online, what would it say about the company? Go to different websites and look at the “About us” section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9. Is the company involved in the community? If so, how?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10.How many employees work for the company?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81"/>
              <a:t>11.What are the different types of jobs at the company?</a:t>
            </a:r>
            <a:endParaRPr sz="158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PowerPoint Presentation</vt:lpstr>
      <vt:lpstr>Video Game development company</vt:lpstr>
      <vt:lpstr>PowerPoint Presentation</vt:lpstr>
      <vt:lpstr>We have a website!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Plumridge,Kyle</dc:creator>
  <cp:lastModifiedBy>Plumridge,Kyle</cp:lastModifiedBy>
  <cp:revision>8</cp:revision>
  <dcterms:modified xsi:type="dcterms:W3CDTF">2021-03-10T13:25:26Z</dcterms:modified>
</cp:coreProperties>
</file>