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2"/>
  </p:notesMasterIdLst>
  <p:sldIdLst>
    <p:sldId id="256" r:id="rId2"/>
    <p:sldId id="257" r:id="rId3"/>
    <p:sldId id="258" r:id="rId4"/>
    <p:sldId id="295" r:id="rId5"/>
    <p:sldId id="259" r:id="rId6"/>
    <p:sldId id="260" r:id="rId7"/>
    <p:sldId id="261" r:id="rId8"/>
    <p:sldId id="262" r:id="rId9"/>
    <p:sldId id="284" r:id="rId10"/>
    <p:sldId id="291" r:id="rId11"/>
    <p:sldId id="288" r:id="rId12"/>
    <p:sldId id="268" r:id="rId13"/>
    <p:sldId id="269" r:id="rId14"/>
    <p:sldId id="289" r:id="rId15"/>
    <p:sldId id="292" r:id="rId16"/>
    <p:sldId id="293" r:id="rId17"/>
    <p:sldId id="294" r:id="rId18"/>
    <p:sldId id="290" r:id="rId19"/>
    <p:sldId id="282" r:id="rId20"/>
    <p:sldId id="283" r:id="rId2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C00"/>
    <a:srgbClr val="E6B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46" autoAdjust="0"/>
  </p:normalViewPr>
  <p:slideViewPr>
    <p:cSldViewPr snapToGrid="0">
      <p:cViewPr varScale="1">
        <p:scale>
          <a:sx n="67" d="100"/>
          <a:sy n="67"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ocuments\Quest%20excel%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none" baseline="0">
                <a:solidFill>
                  <a:schemeClr val="bg1"/>
                </a:solidFill>
                <a:latin typeface="+mn-lt"/>
                <a:ea typeface="+mn-ea"/>
                <a:cs typeface="+mn-cs"/>
              </a:defRPr>
            </a:pPr>
            <a:r>
              <a:rPr lang="en-US"/>
              <a:t>Breakeven of Printer vs Label</a:t>
            </a:r>
          </a:p>
        </c:rich>
      </c:tx>
      <c:overlay val="0"/>
      <c:spPr>
        <a:noFill/>
        <a:ln>
          <a:noFill/>
        </a:ln>
        <a:effectLst/>
      </c:spPr>
      <c:txPr>
        <a:bodyPr rot="0" spcFirstLastPara="1" vertOverflow="ellipsis" vert="horz" wrap="square" anchor="ctr" anchorCtr="1"/>
        <a:lstStyle/>
        <a:p>
          <a:pPr>
            <a:defRPr sz="1680" b="1" i="0" u="none" strike="noStrike" kern="1200" cap="none"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Sheet1!$B$24</c:f>
              <c:strCache>
                <c:ptCount val="1"/>
                <c:pt idx="0">
                  <c:v>Label</c:v>
                </c:pt>
              </c:strCache>
            </c:strRef>
          </c:tx>
          <c:spPr>
            <a:ln w="22225" cap="rnd">
              <a:solidFill>
                <a:schemeClr val="accent1"/>
              </a:solidFill>
            </a:ln>
            <a:effectLst>
              <a:glow rad="139700">
                <a:schemeClr val="accent1">
                  <a:satMod val="175000"/>
                  <a:alpha val="14000"/>
                </a:schemeClr>
              </a:glow>
            </a:effectLst>
          </c:spPr>
          <c:marker>
            <c:symbol val="none"/>
          </c:marker>
          <c:cat>
            <c:strRef>
              <c:f>Sheet1!$A$25:$A$31</c:f>
              <c:strCache>
                <c:ptCount val="7"/>
                <c:pt idx="1">
                  <c:v>F2014</c:v>
                </c:pt>
                <c:pt idx="2">
                  <c:v>S2015</c:v>
                </c:pt>
                <c:pt idx="3">
                  <c:v>F2015</c:v>
                </c:pt>
                <c:pt idx="4">
                  <c:v>S2016</c:v>
                </c:pt>
                <c:pt idx="5">
                  <c:v>F2016</c:v>
                </c:pt>
                <c:pt idx="6">
                  <c:v>S2017</c:v>
                </c:pt>
              </c:strCache>
            </c:strRef>
          </c:cat>
          <c:val>
            <c:numRef>
              <c:f>Sheet1!$B$25:$B$31</c:f>
              <c:numCache>
                <c:formatCode>_(* #,##0.00_);_(* \(#,##0.00\);_(* "-"??_);_(@_)</c:formatCode>
                <c:ptCount val="7"/>
                <c:pt idx="0">
                  <c:v>46</c:v>
                </c:pt>
                <c:pt idx="1">
                  <c:v>111</c:v>
                </c:pt>
                <c:pt idx="2">
                  <c:v>176</c:v>
                </c:pt>
                <c:pt idx="3">
                  <c:v>241</c:v>
                </c:pt>
                <c:pt idx="4">
                  <c:v>306</c:v>
                </c:pt>
                <c:pt idx="5">
                  <c:v>371</c:v>
                </c:pt>
                <c:pt idx="6">
                  <c:v>436</c:v>
                </c:pt>
              </c:numCache>
            </c:numRef>
          </c:val>
          <c:smooth val="0"/>
        </c:ser>
        <c:ser>
          <c:idx val="1"/>
          <c:order val="1"/>
          <c:tx>
            <c:strRef>
              <c:f>Sheet1!$C$24</c:f>
              <c:strCache>
                <c:ptCount val="1"/>
                <c:pt idx="0">
                  <c:v>Printer</c:v>
                </c:pt>
              </c:strCache>
            </c:strRef>
          </c:tx>
          <c:spPr>
            <a:ln w="22225" cap="rnd">
              <a:solidFill>
                <a:schemeClr val="accent2"/>
              </a:solidFill>
            </a:ln>
            <a:effectLst>
              <a:glow rad="139700">
                <a:schemeClr val="accent2">
                  <a:satMod val="175000"/>
                  <a:alpha val="14000"/>
                </a:schemeClr>
              </a:glow>
            </a:effectLst>
          </c:spPr>
          <c:marker>
            <c:symbol val="none"/>
          </c:marker>
          <c:cat>
            <c:strRef>
              <c:f>Sheet1!$A$25:$A$31</c:f>
              <c:strCache>
                <c:ptCount val="7"/>
                <c:pt idx="1">
                  <c:v>F2014</c:v>
                </c:pt>
                <c:pt idx="2">
                  <c:v>S2015</c:v>
                </c:pt>
                <c:pt idx="3">
                  <c:v>F2015</c:v>
                </c:pt>
                <c:pt idx="4">
                  <c:v>S2016</c:v>
                </c:pt>
                <c:pt idx="5">
                  <c:v>F2016</c:v>
                </c:pt>
                <c:pt idx="6">
                  <c:v>S2017</c:v>
                </c:pt>
              </c:strCache>
            </c:strRef>
          </c:cat>
          <c:val>
            <c:numRef>
              <c:f>Sheet1!$C$25:$C$31</c:f>
              <c:numCache>
                <c:formatCode>_(* #,##0.00_);_(* \(#,##0.00\);_(* "-"??_);_(@_)</c:formatCode>
                <c:ptCount val="7"/>
                <c:pt idx="0">
                  <c:v>0</c:v>
                </c:pt>
                <c:pt idx="1">
                  <c:v>78</c:v>
                </c:pt>
                <c:pt idx="2">
                  <c:v>156</c:v>
                </c:pt>
                <c:pt idx="3">
                  <c:v>234</c:v>
                </c:pt>
                <c:pt idx="4">
                  <c:v>312</c:v>
                </c:pt>
                <c:pt idx="5">
                  <c:v>390</c:v>
                </c:pt>
                <c:pt idx="6">
                  <c:v>468</c:v>
                </c:pt>
              </c:numCache>
            </c:numRef>
          </c:val>
          <c:smooth val="0"/>
        </c:ser>
        <c:dLbls>
          <c:showLegendKey val="0"/>
          <c:showVal val="0"/>
          <c:showCatName val="0"/>
          <c:showSerName val="0"/>
          <c:showPercent val="0"/>
          <c:showBubbleSize val="0"/>
        </c:dLbls>
        <c:smooth val="0"/>
        <c:axId val="186788496"/>
        <c:axId val="186788888"/>
      </c:lineChart>
      <c:catAx>
        <c:axId val="1867884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US"/>
                  <a:t>Time (Semesters)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86788888"/>
        <c:crosses val="autoZero"/>
        <c:auto val="1"/>
        <c:lblAlgn val="ctr"/>
        <c:lblOffset val="100"/>
        <c:noMultiLvlLbl val="0"/>
      </c:catAx>
      <c:valAx>
        <c:axId val="1867888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US"/>
                  <a:t>Cost ($)</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86788496"/>
        <c:crosses val="autoZero"/>
        <c:crossBetween val="midCat"/>
        <c:majorUnit val="100"/>
      </c:valAx>
      <c:spPr>
        <a:noFill/>
        <a:ln>
          <a:noFill/>
        </a:ln>
        <a:effectLst/>
      </c:spPr>
    </c:plotArea>
    <c:legend>
      <c:legendPos val="t"/>
      <c:legendEntry>
        <c:idx val="0"/>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_rels/data1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A61C00"/>
        </a:solidFill>
      </dgm:spPr>
      <dgm:t>
        <a:bodyPr/>
        <a:lstStyle/>
        <a:p>
          <a:r>
            <a:rPr lang="en-US" dirty="0" smtClean="0">
              <a:solidFill>
                <a:schemeClr val="bg1"/>
              </a:solidFill>
            </a:rPr>
            <a:t>Scope</a:t>
          </a:r>
          <a:endParaRPr lang="en-US" dirty="0">
            <a:solidFill>
              <a:schemeClr val="bg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E6B8AF"/>
        </a:solidFill>
      </dgm:spPr>
      <dgm:t>
        <a:bodyPr/>
        <a:lstStyle/>
        <a:p>
          <a:r>
            <a:rPr lang="en-US" dirty="0" smtClean="0">
              <a:solidFill>
                <a:schemeClr val="tx1"/>
              </a:solidFill>
            </a:rPr>
            <a:t>Define</a:t>
          </a:r>
          <a:endParaRPr lang="en-US" dirty="0">
            <a:solidFill>
              <a:schemeClr val="tx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E6B8AF"/>
        </a:solidFill>
      </dgm:spPr>
      <dgm:t>
        <a:bodyPr/>
        <a:lstStyle/>
        <a:p>
          <a:r>
            <a:rPr lang="en-US" dirty="0" smtClean="0">
              <a:solidFill>
                <a:schemeClr val="tx1"/>
              </a:solidFill>
            </a:rPr>
            <a:t>Measure</a:t>
          </a:r>
          <a:endParaRPr lang="en-US" dirty="0">
            <a:solidFill>
              <a:schemeClr val="tx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E6B8AF"/>
        </a:solidFill>
      </dgm:spPr>
      <dgm:t>
        <a:bodyPr/>
        <a:lstStyle/>
        <a:p>
          <a:r>
            <a:rPr lang="en-US" dirty="0" smtClean="0">
              <a:solidFill>
                <a:schemeClr val="tx1"/>
              </a:solidFill>
            </a:rPr>
            <a:t>Analyze</a:t>
          </a:r>
          <a:endParaRPr lang="en-US" dirty="0">
            <a:solidFill>
              <a:schemeClr val="tx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E6B8AF"/>
        </a:solidFill>
      </dgm:spPr>
      <dgm:t>
        <a:bodyPr/>
        <a:lstStyle/>
        <a:p>
          <a:r>
            <a:rPr lang="en-US" dirty="0" smtClean="0">
              <a:solidFill>
                <a:schemeClr val="tx1"/>
              </a:solidFill>
            </a:rPr>
            <a:t>Improve</a:t>
          </a:r>
          <a:endParaRPr lang="en-US" dirty="0">
            <a:solidFill>
              <a:schemeClr val="tx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E6B8AF"/>
        </a:solidFill>
      </dgm:spPr>
      <dgm:t>
        <a:bodyPr/>
        <a:lstStyle/>
        <a:p>
          <a:r>
            <a:rPr lang="en-US" dirty="0" smtClean="0">
              <a:solidFill>
                <a:schemeClr val="tx1"/>
              </a:solidFill>
            </a:rPr>
            <a:t>Control</a:t>
          </a:r>
          <a:endParaRPr lang="en-US" dirty="0">
            <a:solidFill>
              <a:schemeClr val="tx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8FDE4309-B648-4D9D-B838-377A089E7B02}" srcId="{6A031539-11B8-4022-BBDC-512CAF4910CB}" destId="{6947A8DE-ECF8-4553-9A17-50FE7022FEBE}" srcOrd="1" destOrd="0" parTransId="{0B2D6CB5-E25F-44F5-B443-1FCBB8D1E89C}" sibTransId="{8E2DBF1A-9764-4596-9BD4-E7EDA52D1697}"/>
    <dgm:cxn modelId="{92CC996C-9FDF-4D1C-AEE2-93502FC3D35F}" type="presOf" srcId="{67E38412-2B6F-403E-AFC4-D4EFB1BCA16F}" destId="{7BFA5F58-841D-4F45-A124-3651E569F7D7}" srcOrd="0" destOrd="0" presId="urn:microsoft.com/office/officeart/2005/8/layout/chevron1"/>
    <dgm:cxn modelId="{ED165D71-32B3-4FF0-B736-7A4C52786F76}" type="presOf" srcId="{F80D512C-FE08-46D0-AEE7-FACC970B665B}" destId="{1F9683F2-EFB4-4122-B097-78C0D2C6503B}" srcOrd="0" destOrd="0" presId="urn:microsoft.com/office/officeart/2005/8/layout/chevron1"/>
    <dgm:cxn modelId="{13BF394D-8C81-4DCD-A328-E328BFE29376}" srcId="{6A031539-11B8-4022-BBDC-512CAF4910CB}" destId="{E54BCA5A-82C0-408D-AFFC-1A7FAE7DCEBE}" srcOrd="3" destOrd="0" parTransId="{E035797B-18F1-407C-988E-69788CBDCE19}" sibTransId="{1E8EDE49-EE11-4EFF-9A54-62412BD42198}"/>
    <dgm:cxn modelId="{9B72EB43-D07E-4AC2-86CC-B1038ADDBB17}" type="presOf" srcId="{8E6FA10B-BEC0-4ACA-8B8D-A7040CCAF8F9}" destId="{4C40CEAA-D533-41DC-AC1F-DAE855D2F9E5}" srcOrd="0" destOrd="0" presId="urn:microsoft.com/office/officeart/2005/8/layout/chevron1"/>
    <dgm:cxn modelId="{C0D5968E-1E63-47A3-804A-4F2416E0C092}" type="presOf" srcId="{5A43ECA4-D84A-44AB-9A78-3608972F00A4}" destId="{C04348E3-78B4-46BE-95B0-4F6102F4F920}" srcOrd="0" destOrd="0" presId="urn:microsoft.com/office/officeart/2005/8/layout/chevron1"/>
    <dgm:cxn modelId="{6F9D2436-D07A-481C-A579-C12B13401CAB}" type="presOf" srcId="{6A031539-11B8-4022-BBDC-512CAF4910CB}" destId="{107E72CD-5C9E-468B-9112-0C91A33E5417}" srcOrd="0" destOrd="0" presId="urn:microsoft.com/office/officeart/2005/8/layout/chevron1"/>
    <dgm:cxn modelId="{0A5BA8CE-CFAB-4F55-B355-C85B2EE58A29}" type="presOf" srcId="{6947A8DE-ECF8-4553-9A17-50FE7022FEBE}" destId="{E8C1240C-6D40-4565-8960-84039AC3929E}" srcOrd="0" destOrd="0" presId="urn:microsoft.com/office/officeart/2005/8/layout/chevron1"/>
    <dgm:cxn modelId="{8F5236B1-5596-4B15-800A-26B3EEB6C363}" srcId="{6A031539-11B8-4022-BBDC-512CAF4910CB}" destId="{5A43ECA4-D84A-44AB-9A78-3608972F00A4}" srcOrd="4" destOrd="0" parTransId="{C208D7FF-0020-45C6-824E-1490201255E3}" sibTransId="{EEA5FEBD-8780-485C-A859-D0ED80E5F84E}"/>
    <dgm:cxn modelId="{477F6099-395F-46E4-BC01-A0D34C57C0C6}" srcId="{6A031539-11B8-4022-BBDC-512CAF4910CB}" destId="{67E38412-2B6F-403E-AFC4-D4EFB1BCA16F}" srcOrd="5" destOrd="0" parTransId="{10EF1D29-5581-40D8-9884-CD8D83BC7B05}" sibTransId="{C0ACD9FA-6D73-45A5-9FA8-651CC78F79BE}"/>
    <dgm:cxn modelId="{D64023E7-594C-42CD-991E-FAB393011C1F}" srcId="{6A031539-11B8-4022-BBDC-512CAF4910CB}" destId="{8E6FA10B-BEC0-4ACA-8B8D-A7040CCAF8F9}" srcOrd="0" destOrd="0" parTransId="{ED8B814C-8F7C-4636-B2E0-A7452CA3E913}" sibTransId="{56B53F24-A938-452B-BD3F-489BBC389422}"/>
    <dgm:cxn modelId="{1DB04ABD-B913-4132-8D68-F91052A451E9}" srcId="{6A031539-11B8-4022-BBDC-512CAF4910CB}" destId="{F80D512C-FE08-46D0-AEE7-FACC970B665B}" srcOrd="2" destOrd="0" parTransId="{0A074EBE-41E1-4BF3-BB11-3271C020C484}" sibTransId="{60E4A413-E032-4791-B5A2-23BC3DAE9F77}"/>
    <dgm:cxn modelId="{A5CFAC92-B8D6-4617-A0F5-7B981C89677F}" type="presOf" srcId="{E54BCA5A-82C0-408D-AFFC-1A7FAE7DCEBE}" destId="{E14E0CE3-C928-4FFF-BDB9-405E0E779FBB}" srcOrd="0" destOrd="0" presId="urn:microsoft.com/office/officeart/2005/8/layout/chevron1"/>
    <dgm:cxn modelId="{C1B200DE-CD98-4B83-B14F-FFCE9256A6A0}" type="presParOf" srcId="{107E72CD-5C9E-468B-9112-0C91A33E5417}" destId="{4C40CEAA-D533-41DC-AC1F-DAE855D2F9E5}" srcOrd="0" destOrd="0" presId="urn:microsoft.com/office/officeart/2005/8/layout/chevron1"/>
    <dgm:cxn modelId="{CEC41C4D-2117-4F06-9B05-D69771939D1F}" type="presParOf" srcId="{107E72CD-5C9E-468B-9112-0C91A33E5417}" destId="{CDAF38BA-EB04-429D-807D-873428C3848E}" srcOrd="1" destOrd="0" presId="urn:microsoft.com/office/officeart/2005/8/layout/chevron1"/>
    <dgm:cxn modelId="{ADF538DD-6CAA-456C-9353-14BB5B23E78A}" type="presParOf" srcId="{107E72CD-5C9E-468B-9112-0C91A33E5417}" destId="{E8C1240C-6D40-4565-8960-84039AC3929E}" srcOrd="2" destOrd="0" presId="urn:microsoft.com/office/officeart/2005/8/layout/chevron1"/>
    <dgm:cxn modelId="{606ABE70-E784-4031-86B7-53F92BCCB9E7}" type="presParOf" srcId="{107E72CD-5C9E-468B-9112-0C91A33E5417}" destId="{38BF1223-E51E-46DD-BD3B-FC38B6AEBF24}" srcOrd="3" destOrd="0" presId="urn:microsoft.com/office/officeart/2005/8/layout/chevron1"/>
    <dgm:cxn modelId="{16F60AB0-0B92-4484-B0D1-D0D92AF03E59}" type="presParOf" srcId="{107E72CD-5C9E-468B-9112-0C91A33E5417}" destId="{1F9683F2-EFB4-4122-B097-78C0D2C6503B}" srcOrd="4" destOrd="0" presId="urn:microsoft.com/office/officeart/2005/8/layout/chevron1"/>
    <dgm:cxn modelId="{2676A45F-6C18-4F29-A33D-F7D78A13B98F}" type="presParOf" srcId="{107E72CD-5C9E-468B-9112-0C91A33E5417}" destId="{27C11389-0D4C-4541-8848-68D62841FC37}" srcOrd="5" destOrd="0" presId="urn:microsoft.com/office/officeart/2005/8/layout/chevron1"/>
    <dgm:cxn modelId="{842739D1-18B1-452E-970A-6B845BA6D5F3}" type="presParOf" srcId="{107E72CD-5C9E-468B-9112-0C91A33E5417}" destId="{E14E0CE3-C928-4FFF-BDB9-405E0E779FBB}" srcOrd="6" destOrd="0" presId="urn:microsoft.com/office/officeart/2005/8/layout/chevron1"/>
    <dgm:cxn modelId="{5A7F56D8-4514-4C40-951F-A87D72093519}" type="presParOf" srcId="{107E72CD-5C9E-468B-9112-0C91A33E5417}" destId="{1A2CBC04-17FE-4504-A8A0-20B8D3080FFF}" srcOrd="7" destOrd="0" presId="urn:microsoft.com/office/officeart/2005/8/layout/chevron1"/>
    <dgm:cxn modelId="{285223A6-42D1-4CBD-A007-0238B3898B0C}" type="presParOf" srcId="{107E72CD-5C9E-468B-9112-0C91A33E5417}" destId="{C04348E3-78B4-46BE-95B0-4F6102F4F920}" srcOrd="8" destOrd="0" presId="urn:microsoft.com/office/officeart/2005/8/layout/chevron1"/>
    <dgm:cxn modelId="{E5169F83-D192-4AFC-A7F6-430FAEF1FC80}" type="presParOf" srcId="{107E72CD-5C9E-468B-9112-0C91A33E5417}" destId="{8CD10804-A6BA-4577-B873-A2BB9FE84A82}" srcOrd="9" destOrd="0" presId="urn:microsoft.com/office/officeart/2005/8/layout/chevron1"/>
    <dgm:cxn modelId="{61907CBF-833D-4E05-8E00-0C38B25FBF5D}"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0D8FE0-71F4-489A-BDA3-602F08F6526C}"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520097EF-5D7E-4288-9C35-CD968A12B77D}">
      <dgm:prSet phldrT="[Text]" custT="1"/>
      <dgm:spPr>
        <a:ln>
          <a:solidFill>
            <a:srgbClr val="A61C00"/>
          </a:solidFill>
        </a:ln>
      </dgm:spPr>
      <dgm:t>
        <a:bodyPr/>
        <a:lstStyle/>
        <a:p>
          <a:pPr rtl="0"/>
          <a:r>
            <a:rPr lang="en" sz="2400" dirty="0" smtClean="0"/>
            <a:t>Shorten time to add comments digitally</a:t>
          </a:r>
          <a:endParaRPr lang="en-US" sz="2400" dirty="0"/>
        </a:p>
      </dgm:t>
    </dgm:pt>
    <dgm:pt modelId="{FDFC34DF-5B96-4651-B23D-5BAB22F9287D}" type="parTrans" cxnId="{481C0125-1018-45A2-A5B4-498B3C8792E2}">
      <dgm:prSet/>
      <dgm:spPr/>
      <dgm:t>
        <a:bodyPr/>
        <a:lstStyle/>
        <a:p>
          <a:endParaRPr lang="en-US"/>
        </a:p>
      </dgm:t>
    </dgm:pt>
    <dgm:pt modelId="{7A94101D-CE23-41A8-A645-115CC638D671}" type="sibTrans" cxnId="{481C0125-1018-45A2-A5B4-498B3C8792E2}">
      <dgm:prSet/>
      <dgm:spPr/>
      <dgm:t>
        <a:bodyPr/>
        <a:lstStyle/>
        <a:p>
          <a:endParaRPr lang="en-US"/>
        </a:p>
      </dgm:t>
    </dgm:pt>
    <dgm:pt modelId="{171CFF2D-F2BE-46F1-A74A-D51611D7D915}">
      <dgm:prSet phldrT="[Text]" custT="1"/>
      <dgm:spPr>
        <a:ln>
          <a:solidFill>
            <a:srgbClr val="A61C00"/>
          </a:solidFill>
        </a:ln>
      </dgm:spPr>
      <dgm:t>
        <a:bodyPr/>
        <a:lstStyle/>
        <a:p>
          <a:r>
            <a:rPr lang="en" sz="2400" dirty="0" smtClean="0"/>
            <a:t>New paperless labeling system</a:t>
          </a:r>
        </a:p>
      </dgm:t>
    </dgm:pt>
    <dgm:pt modelId="{8E0B5C9E-FE3C-49E2-9F26-7CA789C1D091}" type="parTrans" cxnId="{4127D923-A018-4CF6-89A5-08EF37642981}">
      <dgm:prSet/>
      <dgm:spPr/>
      <dgm:t>
        <a:bodyPr/>
        <a:lstStyle/>
        <a:p>
          <a:endParaRPr lang="en-US"/>
        </a:p>
      </dgm:t>
    </dgm:pt>
    <dgm:pt modelId="{FFFE37A9-DAE2-469B-810C-A2E74FC50E44}" type="sibTrans" cxnId="{4127D923-A018-4CF6-89A5-08EF37642981}">
      <dgm:prSet/>
      <dgm:spPr/>
      <dgm:t>
        <a:bodyPr/>
        <a:lstStyle/>
        <a:p>
          <a:endParaRPr lang="en-US"/>
        </a:p>
      </dgm:t>
    </dgm:pt>
    <dgm:pt modelId="{B9B49567-4981-47DC-8EE6-7133BD05906C}">
      <dgm:prSet phldrT="[Text]" custT="1"/>
      <dgm:spPr>
        <a:ln>
          <a:solidFill>
            <a:srgbClr val="A61C00"/>
          </a:solidFill>
        </a:ln>
      </dgm:spPr>
      <dgm:t>
        <a:bodyPr/>
        <a:lstStyle/>
        <a:p>
          <a:pPr rtl="0"/>
          <a:r>
            <a:rPr lang="en" sz="2400" dirty="0" smtClean="0"/>
            <a:t>Improved form: Customer, Front end, Back end</a:t>
          </a:r>
          <a:endParaRPr lang="en-US" sz="2400" dirty="0"/>
        </a:p>
      </dgm:t>
    </dgm:pt>
    <dgm:pt modelId="{A1113F10-A8FB-4FB8-9923-7784367AAA26}" type="parTrans" cxnId="{C5706B77-4570-43A3-84CC-3E324855EAFA}">
      <dgm:prSet/>
      <dgm:spPr/>
      <dgm:t>
        <a:bodyPr/>
        <a:lstStyle/>
        <a:p>
          <a:endParaRPr lang="en-US"/>
        </a:p>
      </dgm:t>
    </dgm:pt>
    <dgm:pt modelId="{3799F47C-A192-4022-B745-4C55F3610AC3}" type="sibTrans" cxnId="{C5706B77-4570-43A3-84CC-3E324855EAFA}">
      <dgm:prSet/>
      <dgm:spPr/>
      <dgm:t>
        <a:bodyPr/>
        <a:lstStyle/>
        <a:p>
          <a:endParaRPr lang="en-US"/>
        </a:p>
      </dgm:t>
    </dgm:pt>
    <dgm:pt modelId="{4CC2CCD2-0E56-40B9-9723-29C1A2CD470E}" type="pres">
      <dgm:prSet presAssocID="{240D8FE0-71F4-489A-BDA3-602F08F6526C}" presName="linear" presStyleCnt="0">
        <dgm:presLayoutVars>
          <dgm:dir/>
          <dgm:animLvl val="lvl"/>
          <dgm:resizeHandles val="exact"/>
        </dgm:presLayoutVars>
      </dgm:prSet>
      <dgm:spPr/>
      <dgm:t>
        <a:bodyPr/>
        <a:lstStyle/>
        <a:p>
          <a:endParaRPr lang="en-US"/>
        </a:p>
      </dgm:t>
    </dgm:pt>
    <dgm:pt modelId="{65077D0E-B7E8-4C04-9C61-A1556058B95B}" type="pres">
      <dgm:prSet presAssocID="{520097EF-5D7E-4288-9C35-CD968A12B77D}" presName="parentLin" presStyleCnt="0"/>
      <dgm:spPr/>
    </dgm:pt>
    <dgm:pt modelId="{09A77F6E-17F6-4755-ACDD-546DF0197954}" type="pres">
      <dgm:prSet presAssocID="{520097EF-5D7E-4288-9C35-CD968A12B77D}" presName="parentLeftMargin" presStyleLbl="node1" presStyleIdx="0" presStyleCnt="3" custScaleX="119775" custScaleY="223035" custLinFactY="8186" custLinFactNeighborX="-68476" custLinFactNeighborY="100000"/>
      <dgm:spPr/>
      <dgm:t>
        <a:bodyPr/>
        <a:lstStyle/>
        <a:p>
          <a:endParaRPr lang="en-US"/>
        </a:p>
      </dgm:t>
    </dgm:pt>
    <dgm:pt modelId="{46FE2A81-CA8E-4BD1-9585-029B5971284B}" type="pres">
      <dgm:prSet presAssocID="{520097EF-5D7E-4288-9C35-CD968A12B77D}" presName="parentText" presStyleLbl="node1" presStyleIdx="0" presStyleCnt="3" custScaleX="125734" custScaleY="73457" custLinFactNeighborX="-81385" custLinFactNeighborY="1321">
        <dgm:presLayoutVars>
          <dgm:chMax val="0"/>
          <dgm:bulletEnabled val="1"/>
        </dgm:presLayoutVars>
      </dgm:prSet>
      <dgm:spPr/>
      <dgm:t>
        <a:bodyPr/>
        <a:lstStyle/>
        <a:p>
          <a:endParaRPr lang="en-US"/>
        </a:p>
      </dgm:t>
    </dgm:pt>
    <dgm:pt modelId="{1089E9E5-4912-4736-8B58-9E682B7AD05D}" type="pres">
      <dgm:prSet presAssocID="{520097EF-5D7E-4288-9C35-CD968A12B77D}" presName="negativeSpace" presStyleCnt="0"/>
      <dgm:spPr/>
    </dgm:pt>
    <dgm:pt modelId="{812174C8-5684-4121-B682-4A9018760C6D}" type="pres">
      <dgm:prSet presAssocID="{520097EF-5D7E-4288-9C35-CD968A12B77D}" presName="childText" presStyleLbl="conFgAcc1" presStyleIdx="0" presStyleCnt="3" custScaleY="83416">
        <dgm:presLayoutVars>
          <dgm:bulletEnabled val="1"/>
        </dgm:presLayoutVars>
      </dgm:prSet>
      <dgm:spPr>
        <a:solidFill>
          <a:srgbClr val="A61C00">
            <a:alpha val="90000"/>
          </a:srgbClr>
        </a:solidFill>
        <a:ln>
          <a:noFill/>
        </a:ln>
      </dgm:spPr>
      <dgm:t>
        <a:bodyPr/>
        <a:lstStyle/>
        <a:p>
          <a:endParaRPr lang="en-US"/>
        </a:p>
      </dgm:t>
    </dgm:pt>
    <dgm:pt modelId="{53390199-429A-4869-8A24-58894D278901}" type="pres">
      <dgm:prSet presAssocID="{7A94101D-CE23-41A8-A645-115CC638D671}" presName="spaceBetweenRectangles" presStyleCnt="0"/>
      <dgm:spPr/>
    </dgm:pt>
    <dgm:pt modelId="{2B3E4842-334D-43B6-AF9C-351BEC555462}" type="pres">
      <dgm:prSet presAssocID="{171CFF2D-F2BE-46F1-A74A-D51611D7D915}" presName="parentLin" presStyleCnt="0"/>
      <dgm:spPr/>
    </dgm:pt>
    <dgm:pt modelId="{69CC29D6-F84E-46D9-933F-EA09BDC01F1B}" type="pres">
      <dgm:prSet presAssocID="{171CFF2D-F2BE-46F1-A74A-D51611D7D915}" presName="parentLeftMargin" presStyleLbl="node1" presStyleIdx="0" presStyleCnt="3" custScaleX="119775" custScaleY="223035" custLinFactY="8186" custLinFactNeighborX="-68476" custLinFactNeighborY="100000"/>
      <dgm:spPr/>
      <dgm:t>
        <a:bodyPr/>
        <a:lstStyle/>
        <a:p>
          <a:endParaRPr lang="en-US"/>
        </a:p>
      </dgm:t>
    </dgm:pt>
    <dgm:pt modelId="{F4E9BB46-E2A3-4AFF-BC22-7276C5AA9926}" type="pres">
      <dgm:prSet presAssocID="{171CFF2D-F2BE-46F1-A74A-D51611D7D915}" presName="parentText" presStyleLbl="node1" presStyleIdx="1" presStyleCnt="3" custScaleX="125734" custScaleY="73457" custLinFactNeighborX="-81385" custLinFactNeighborY="1321">
        <dgm:presLayoutVars>
          <dgm:chMax val="0"/>
          <dgm:bulletEnabled val="1"/>
        </dgm:presLayoutVars>
      </dgm:prSet>
      <dgm:spPr/>
      <dgm:t>
        <a:bodyPr/>
        <a:lstStyle/>
        <a:p>
          <a:endParaRPr lang="en-US"/>
        </a:p>
      </dgm:t>
    </dgm:pt>
    <dgm:pt modelId="{6E6B3AD2-916E-4B77-9F4E-25E346082837}" type="pres">
      <dgm:prSet presAssocID="{171CFF2D-F2BE-46F1-A74A-D51611D7D915}" presName="negativeSpace" presStyleCnt="0"/>
      <dgm:spPr/>
    </dgm:pt>
    <dgm:pt modelId="{31C60EC6-C8A3-40DA-9E85-F9F1FBEEF997}" type="pres">
      <dgm:prSet presAssocID="{171CFF2D-F2BE-46F1-A74A-D51611D7D915}" presName="childText" presStyleLbl="conFgAcc1" presStyleIdx="1" presStyleCnt="3" custScaleY="83416">
        <dgm:presLayoutVars>
          <dgm:bulletEnabled val="1"/>
        </dgm:presLayoutVars>
      </dgm:prSet>
      <dgm:spPr>
        <a:solidFill>
          <a:srgbClr val="A61C00">
            <a:alpha val="90000"/>
          </a:srgbClr>
        </a:solidFill>
        <a:ln>
          <a:noFill/>
        </a:ln>
      </dgm:spPr>
      <dgm:t>
        <a:bodyPr/>
        <a:lstStyle/>
        <a:p>
          <a:endParaRPr lang="en-US"/>
        </a:p>
      </dgm:t>
    </dgm:pt>
    <dgm:pt modelId="{64C2CFDC-C586-41B0-8859-B022CF7BDD05}" type="pres">
      <dgm:prSet presAssocID="{FFFE37A9-DAE2-469B-810C-A2E74FC50E44}" presName="spaceBetweenRectangles" presStyleCnt="0"/>
      <dgm:spPr/>
    </dgm:pt>
    <dgm:pt modelId="{FDB3C5E4-09D1-42B4-BBFF-E4638C1109FF}" type="pres">
      <dgm:prSet presAssocID="{B9B49567-4981-47DC-8EE6-7133BD05906C}" presName="parentLin" presStyleCnt="0"/>
      <dgm:spPr/>
    </dgm:pt>
    <dgm:pt modelId="{4E76E059-F511-4768-B389-76E28094D0D9}" type="pres">
      <dgm:prSet presAssocID="{B9B49567-4981-47DC-8EE6-7133BD05906C}" presName="parentLeftMargin" presStyleLbl="node1" presStyleIdx="1" presStyleCnt="3" custScaleX="119775" custScaleY="223035" custLinFactY="8186" custLinFactNeighborX="-68476" custLinFactNeighborY="100000"/>
      <dgm:spPr/>
      <dgm:t>
        <a:bodyPr/>
        <a:lstStyle/>
        <a:p>
          <a:endParaRPr lang="en-US"/>
        </a:p>
      </dgm:t>
    </dgm:pt>
    <dgm:pt modelId="{311B1136-26CB-406D-9672-176461E8D1F6}" type="pres">
      <dgm:prSet presAssocID="{B9B49567-4981-47DC-8EE6-7133BD05906C}" presName="parentText" presStyleLbl="node1" presStyleIdx="2" presStyleCnt="3" custScaleX="125734" custScaleY="73457" custLinFactNeighborX="-81385" custLinFactNeighborY="1321">
        <dgm:presLayoutVars>
          <dgm:chMax val="0"/>
          <dgm:bulletEnabled val="1"/>
        </dgm:presLayoutVars>
      </dgm:prSet>
      <dgm:spPr/>
      <dgm:t>
        <a:bodyPr/>
        <a:lstStyle/>
        <a:p>
          <a:endParaRPr lang="en-US"/>
        </a:p>
      </dgm:t>
    </dgm:pt>
    <dgm:pt modelId="{FE1C70F0-A868-4F1A-B915-F719F0EC3963}" type="pres">
      <dgm:prSet presAssocID="{B9B49567-4981-47DC-8EE6-7133BD05906C}" presName="negativeSpace" presStyleCnt="0"/>
      <dgm:spPr/>
    </dgm:pt>
    <dgm:pt modelId="{D2429719-5D34-4E0D-8709-336BBBF2C4D4}" type="pres">
      <dgm:prSet presAssocID="{B9B49567-4981-47DC-8EE6-7133BD05906C}" presName="childText" presStyleLbl="conFgAcc1" presStyleIdx="2" presStyleCnt="3" custScaleY="83416">
        <dgm:presLayoutVars>
          <dgm:bulletEnabled val="1"/>
        </dgm:presLayoutVars>
      </dgm:prSet>
      <dgm:spPr>
        <a:solidFill>
          <a:srgbClr val="A61C00">
            <a:alpha val="90000"/>
          </a:srgbClr>
        </a:solidFill>
        <a:ln>
          <a:noFill/>
        </a:ln>
      </dgm:spPr>
      <dgm:t>
        <a:bodyPr/>
        <a:lstStyle/>
        <a:p>
          <a:endParaRPr lang="en-US"/>
        </a:p>
      </dgm:t>
    </dgm:pt>
  </dgm:ptLst>
  <dgm:cxnLst>
    <dgm:cxn modelId="{481C0125-1018-45A2-A5B4-498B3C8792E2}" srcId="{240D8FE0-71F4-489A-BDA3-602F08F6526C}" destId="{520097EF-5D7E-4288-9C35-CD968A12B77D}" srcOrd="0" destOrd="0" parTransId="{FDFC34DF-5B96-4651-B23D-5BAB22F9287D}" sibTransId="{7A94101D-CE23-41A8-A645-115CC638D671}"/>
    <dgm:cxn modelId="{1E73FB47-8992-4164-BAFF-4540A166C6A8}" type="presOf" srcId="{520097EF-5D7E-4288-9C35-CD968A12B77D}" destId="{09A77F6E-17F6-4755-ACDD-546DF0197954}" srcOrd="0" destOrd="0" presId="urn:microsoft.com/office/officeart/2005/8/layout/list1"/>
    <dgm:cxn modelId="{AFE186D8-A777-40A1-81AE-924CC1A10E2C}" type="presOf" srcId="{B9B49567-4981-47DC-8EE6-7133BD05906C}" destId="{4E76E059-F511-4768-B389-76E28094D0D9}" srcOrd="0" destOrd="0" presId="urn:microsoft.com/office/officeart/2005/8/layout/list1"/>
    <dgm:cxn modelId="{4127D923-A018-4CF6-89A5-08EF37642981}" srcId="{240D8FE0-71F4-489A-BDA3-602F08F6526C}" destId="{171CFF2D-F2BE-46F1-A74A-D51611D7D915}" srcOrd="1" destOrd="0" parTransId="{8E0B5C9E-FE3C-49E2-9F26-7CA789C1D091}" sibTransId="{FFFE37A9-DAE2-469B-810C-A2E74FC50E44}"/>
    <dgm:cxn modelId="{6772A71A-E9A7-4E13-9DD5-8689A6B74B18}" type="presOf" srcId="{240D8FE0-71F4-489A-BDA3-602F08F6526C}" destId="{4CC2CCD2-0E56-40B9-9723-29C1A2CD470E}" srcOrd="0" destOrd="0" presId="urn:microsoft.com/office/officeart/2005/8/layout/list1"/>
    <dgm:cxn modelId="{9C8FA119-1730-4D07-B143-F0DCA9FA97D0}" type="presOf" srcId="{B9B49567-4981-47DC-8EE6-7133BD05906C}" destId="{311B1136-26CB-406D-9672-176461E8D1F6}" srcOrd="1" destOrd="0" presId="urn:microsoft.com/office/officeart/2005/8/layout/list1"/>
    <dgm:cxn modelId="{C5706B77-4570-43A3-84CC-3E324855EAFA}" srcId="{240D8FE0-71F4-489A-BDA3-602F08F6526C}" destId="{B9B49567-4981-47DC-8EE6-7133BD05906C}" srcOrd="2" destOrd="0" parTransId="{A1113F10-A8FB-4FB8-9923-7784367AAA26}" sibTransId="{3799F47C-A192-4022-B745-4C55F3610AC3}"/>
    <dgm:cxn modelId="{15D2CD40-8C15-41A5-A74F-FB1D5F5B2094}" type="presOf" srcId="{171CFF2D-F2BE-46F1-A74A-D51611D7D915}" destId="{69CC29D6-F84E-46D9-933F-EA09BDC01F1B}" srcOrd="0" destOrd="0" presId="urn:microsoft.com/office/officeart/2005/8/layout/list1"/>
    <dgm:cxn modelId="{02196093-16A4-458C-B841-7CC43E75BA7B}" type="presOf" srcId="{171CFF2D-F2BE-46F1-A74A-D51611D7D915}" destId="{F4E9BB46-E2A3-4AFF-BC22-7276C5AA9926}" srcOrd="1" destOrd="0" presId="urn:microsoft.com/office/officeart/2005/8/layout/list1"/>
    <dgm:cxn modelId="{17E9DB4B-39E4-42D4-8936-BAA884B3E7DF}" type="presOf" srcId="{520097EF-5D7E-4288-9C35-CD968A12B77D}" destId="{46FE2A81-CA8E-4BD1-9585-029B5971284B}" srcOrd="1" destOrd="0" presId="urn:microsoft.com/office/officeart/2005/8/layout/list1"/>
    <dgm:cxn modelId="{45EEF725-1269-454C-9EF1-8ECEA2A6E501}" type="presParOf" srcId="{4CC2CCD2-0E56-40B9-9723-29C1A2CD470E}" destId="{65077D0E-B7E8-4C04-9C61-A1556058B95B}" srcOrd="0" destOrd="0" presId="urn:microsoft.com/office/officeart/2005/8/layout/list1"/>
    <dgm:cxn modelId="{7CD47522-EE62-41CC-9969-35EDF68A2053}" type="presParOf" srcId="{65077D0E-B7E8-4C04-9C61-A1556058B95B}" destId="{09A77F6E-17F6-4755-ACDD-546DF0197954}" srcOrd="0" destOrd="0" presId="urn:microsoft.com/office/officeart/2005/8/layout/list1"/>
    <dgm:cxn modelId="{9C6C009F-CB31-4FAA-8F75-0E2EC62C9613}" type="presParOf" srcId="{65077D0E-B7E8-4C04-9C61-A1556058B95B}" destId="{46FE2A81-CA8E-4BD1-9585-029B5971284B}" srcOrd="1" destOrd="0" presId="urn:microsoft.com/office/officeart/2005/8/layout/list1"/>
    <dgm:cxn modelId="{0BFF332D-3E85-417C-B989-71BE32E38673}" type="presParOf" srcId="{4CC2CCD2-0E56-40B9-9723-29C1A2CD470E}" destId="{1089E9E5-4912-4736-8B58-9E682B7AD05D}" srcOrd="1" destOrd="0" presId="urn:microsoft.com/office/officeart/2005/8/layout/list1"/>
    <dgm:cxn modelId="{7562B6B4-A9A6-4049-9308-447E6DFC6D7B}" type="presParOf" srcId="{4CC2CCD2-0E56-40B9-9723-29C1A2CD470E}" destId="{812174C8-5684-4121-B682-4A9018760C6D}" srcOrd="2" destOrd="0" presId="urn:microsoft.com/office/officeart/2005/8/layout/list1"/>
    <dgm:cxn modelId="{938C0760-0B91-4D10-BD70-37E2D789959A}" type="presParOf" srcId="{4CC2CCD2-0E56-40B9-9723-29C1A2CD470E}" destId="{53390199-429A-4869-8A24-58894D278901}" srcOrd="3" destOrd="0" presId="urn:microsoft.com/office/officeart/2005/8/layout/list1"/>
    <dgm:cxn modelId="{8474C2F8-23BA-4EF3-942E-A317F5A3344D}" type="presParOf" srcId="{4CC2CCD2-0E56-40B9-9723-29C1A2CD470E}" destId="{2B3E4842-334D-43B6-AF9C-351BEC555462}" srcOrd="4" destOrd="0" presId="urn:microsoft.com/office/officeart/2005/8/layout/list1"/>
    <dgm:cxn modelId="{1FB9595B-A5D6-40A9-8E66-9AAF285C2CFC}" type="presParOf" srcId="{2B3E4842-334D-43B6-AF9C-351BEC555462}" destId="{69CC29D6-F84E-46D9-933F-EA09BDC01F1B}" srcOrd="0" destOrd="0" presId="urn:microsoft.com/office/officeart/2005/8/layout/list1"/>
    <dgm:cxn modelId="{9FAC713A-6D3E-4ECE-AB60-670E125F00EB}" type="presParOf" srcId="{2B3E4842-334D-43B6-AF9C-351BEC555462}" destId="{F4E9BB46-E2A3-4AFF-BC22-7276C5AA9926}" srcOrd="1" destOrd="0" presId="urn:microsoft.com/office/officeart/2005/8/layout/list1"/>
    <dgm:cxn modelId="{5D08BB3F-3C6B-4FBD-B6B8-36021B5CEF66}" type="presParOf" srcId="{4CC2CCD2-0E56-40B9-9723-29C1A2CD470E}" destId="{6E6B3AD2-916E-4B77-9F4E-25E346082837}" srcOrd="5" destOrd="0" presId="urn:microsoft.com/office/officeart/2005/8/layout/list1"/>
    <dgm:cxn modelId="{AA3CB7AC-78AC-4D10-8E5D-320549E85DC4}" type="presParOf" srcId="{4CC2CCD2-0E56-40B9-9723-29C1A2CD470E}" destId="{31C60EC6-C8A3-40DA-9E85-F9F1FBEEF997}" srcOrd="6" destOrd="0" presId="urn:microsoft.com/office/officeart/2005/8/layout/list1"/>
    <dgm:cxn modelId="{F3E4FF9C-8007-4F22-88F4-1B8993F2B6BB}" type="presParOf" srcId="{4CC2CCD2-0E56-40B9-9723-29C1A2CD470E}" destId="{64C2CFDC-C586-41B0-8859-B022CF7BDD05}" srcOrd="7" destOrd="0" presId="urn:microsoft.com/office/officeart/2005/8/layout/list1"/>
    <dgm:cxn modelId="{A71A07A3-F31A-47DA-8A36-E9A0A2A04A2C}" type="presParOf" srcId="{4CC2CCD2-0E56-40B9-9723-29C1A2CD470E}" destId="{FDB3C5E4-09D1-42B4-BBFF-E4638C1109FF}" srcOrd="8" destOrd="0" presId="urn:microsoft.com/office/officeart/2005/8/layout/list1"/>
    <dgm:cxn modelId="{5C826B4B-F206-4681-B742-1DA7DF34FFA7}" type="presParOf" srcId="{FDB3C5E4-09D1-42B4-BBFF-E4638C1109FF}" destId="{4E76E059-F511-4768-B389-76E28094D0D9}" srcOrd="0" destOrd="0" presId="urn:microsoft.com/office/officeart/2005/8/layout/list1"/>
    <dgm:cxn modelId="{89C16321-0F67-4159-9117-7E8A7A5F2C8B}" type="presParOf" srcId="{FDB3C5E4-09D1-42B4-BBFF-E4638C1109FF}" destId="{311B1136-26CB-406D-9672-176461E8D1F6}" srcOrd="1" destOrd="0" presId="urn:microsoft.com/office/officeart/2005/8/layout/list1"/>
    <dgm:cxn modelId="{6ED98823-0374-4788-974B-F3482DDEB639}" type="presParOf" srcId="{4CC2CCD2-0E56-40B9-9723-29C1A2CD470E}" destId="{FE1C70F0-A868-4F1A-B915-F719F0EC3963}" srcOrd="9" destOrd="0" presId="urn:microsoft.com/office/officeart/2005/8/layout/list1"/>
    <dgm:cxn modelId="{FA4986DD-A019-4A35-A458-6DBA36E5C43A}" type="presParOf" srcId="{4CC2CCD2-0E56-40B9-9723-29C1A2CD470E}" destId="{D2429719-5D34-4E0D-8709-336BBBF2C4D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6622A1-A30A-4C89-A869-F3C9EDC8E54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252A6435-252D-4CA2-8D9B-9F62861A3BAD}">
      <dgm:prSet phldrT="[Text]" custT="1"/>
      <dgm:spPr>
        <a:noFill/>
        <a:ln>
          <a:solidFill>
            <a:srgbClr val="A61C00"/>
          </a:solidFill>
        </a:ln>
      </dgm:spPr>
      <dgm:t>
        <a:bodyPr/>
        <a:lstStyle/>
        <a:p>
          <a:pPr>
            <a:lnSpc>
              <a:spcPct val="114000"/>
            </a:lnSpc>
          </a:pPr>
          <a:r>
            <a:rPr lang="en-US" sz="2000" dirty="0" smtClean="0">
              <a:solidFill>
                <a:schemeClr val="tx1"/>
              </a:solidFill>
            </a:rPr>
            <a:t>Customer Form</a:t>
          </a:r>
        </a:p>
        <a:p>
          <a:pPr>
            <a:lnSpc>
              <a:spcPct val="114000"/>
            </a:lnSpc>
          </a:pPr>
          <a:endParaRPr lang="en-US" sz="2000" dirty="0">
            <a:solidFill>
              <a:schemeClr val="tx1"/>
            </a:solidFill>
          </a:endParaRPr>
        </a:p>
      </dgm:t>
    </dgm:pt>
    <dgm:pt modelId="{EEDDB728-B9EE-4458-869C-58A603C2D15C}" type="parTrans" cxnId="{FDB39800-10B2-455F-A6B9-F41C21948861}">
      <dgm:prSet/>
      <dgm:spPr/>
      <dgm:t>
        <a:bodyPr/>
        <a:lstStyle/>
        <a:p>
          <a:pPr>
            <a:lnSpc>
              <a:spcPct val="114000"/>
            </a:lnSpc>
          </a:pPr>
          <a:endParaRPr lang="en-US" sz="1800"/>
        </a:p>
      </dgm:t>
    </dgm:pt>
    <dgm:pt modelId="{0E7F6209-1375-4D47-8225-E867DE19430F}" type="sibTrans" cxnId="{FDB39800-10B2-455F-A6B9-F41C21948861}">
      <dgm:prSet/>
      <dgm:spPr/>
      <dgm:t>
        <a:bodyPr/>
        <a:lstStyle/>
        <a:p>
          <a:pPr>
            <a:lnSpc>
              <a:spcPct val="114000"/>
            </a:lnSpc>
          </a:pPr>
          <a:endParaRPr lang="en-US" sz="1800"/>
        </a:p>
      </dgm:t>
    </dgm:pt>
    <dgm:pt modelId="{8C19DD2A-1265-43BF-B3FC-3B4A603BF9B0}">
      <dgm:prSet phldrT="[Text]" custT="1"/>
      <dgm:spPr>
        <a:noFill/>
        <a:ln>
          <a:solidFill>
            <a:srgbClr val="A61C00"/>
          </a:solidFill>
        </a:ln>
      </dgm:spPr>
      <dgm:t>
        <a:bodyPr/>
        <a:lstStyle/>
        <a:p>
          <a:pPr>
            <a:lnSpc>
              <a:spcPct val="114000"/>
            </a:lnSpc>
          </a:pPr>
          <a:r>
            <a:rPr lang="en-US" sz="1600" dirty="0" smtClean="0">
              <a:solidFill>
                <a:schemeClr val="tx1"/>
              </a:solidFill>
            </a:rPr>
            <a:t>Contact information</a:t>
          </a:r>
          <a:endParaRPr lang="en-US" sz="1600" dirty="0">
            <a:solidFill>
              <a:schemeClr val="tx1"/>
            </a:solidFill>
          </a:endParaRPr>
        </a:p>
      </dgm:t>
    </dgm:pt>
    <dgm:pt modelId="{C3A95C9A-20CE-42B6-89BB-CB8BE2ECC0F0}" type="parTrans" cxnId="{AF96DE79-3D9E-4C4F-9BAF-33374FC85AA4}">
      <dgm:prSet/>
      <dgm:spPr/>
      <dgm:t>
        <a:bodyPr/>
        <a:lstStyle/>
        <a:p>
          <a:pPr>
            <a:lnSpc>
              <a:spcPct val="114000"/>
            </a:lnSpc>
          </a:pPr>
          <a:endParaRPr lang="en-US" sz="1800"/>
        </a:p>
      </dgm:t>
    </dgm:pt>
    <dgm:pt modelId="{5CDB0BEF-22A8-4C8B-AFDF-BE748B4B20CA}" type="sibTrans" cxnId="{AF96DE79-3D9E-4C4F-9BAF-33374FC85AA4}">
      <dgm:prSet/>
      <dgm:spPr/>
      <dgm:t>
        <a:bodyPr/>
        <a:lstStyle/>
        <a:p>
          <a:pPr>
            <a:lnSpc>
              <a:spcPct val="114000"/>
            </a:lnSpc>
          </a:pPr>
          <a:endParaRPr lang="en-US" sz="1800"/>
        </a:p>
      </dgm:t>
    </dgm:pt>
    <dgm:pt modelId="{B3BA7AA6-E981-4A60-9CFC-CF969D5985A1}">
      <dgm:prSet phldrT="[Text]" custT="1"/>
      <dgm:spPr>
        <a:noFill/>
        <a:ln>
          <a:solidFill>
            <a:srgbClr val="A61C00"/>
          </a:solidFill>
        </a:ln>
      </dgm:spPr>
      <dgm:t>
        <a:bodyPr/>
        <a:lstStyle/>
        <a:p>
          <a:pPr>
            <a:lnSpc>
              <a:spcPct val="114000"/>
            </a:lnSpc>
          </a:pPr>
          <a:r>
            <a:rPr lang="en-US" sz="1600" dirty="0" smtClean="0">
              <a:solidFill>
                <a:schemeClr val="tx1"/>
              </a:solidFill>
            </a:rPr>
            <a:t>Laptop Information</a:t>
          </a:r>
          <a:endParaRPr lang="en-US" sz="1600" dirty="0">
            <a:solidFill>
              <a:schemeClr val="tx1"/>
            </a:solidFill>
          </a:endParaRPr>
        </a:p>
      </dgm:t>
    </dgm:pt>
    <dgm:pt modelId="{23D6B384-EFE1-4355-A91A-B5A6EA8EC376}" type="parTrans" cxnId="{7C6BCD25-2C7F-4475-A453-E082367EE191}">
      <dgm:prSet/>
      <dgm:spPr/>
      <dgm:t>
        <a:bodyPr/>
        <a:lstStyle/>
        <a:p>
          <a:pPr>
            <a:lnSpc>
              <a:spcPct val="114000"/>
            </a:lnSpc>
          </a:pPr>
          <a:endParaRPr lang="en-US" sz="1800"/>
        </a:p>
      </dgm:t>
    </dgm:pt>
    <dgm:pt modelId="{743F69E9-AB66-4AC7-938B-7F4E74389EFB}" type="sibTrans" cxnId="{7C6BCD25-2C7F-4475-A453-E082367EE191}">
      <dgm:prSet/>
      <dgm:spPr/>
      <dgm:t>
        <a:bodyPr/>
        <a:lstStyle/>
        <a:p>
          <a:pPr>
            <a:lnSpc>
              <a:spcPct val="114000"/>
            </a:lnSpc>
          </a:pPr>
          <a:endParaRPr lang="en-US" sz="1800"/>
        </a:p>
      </dgm:t>
    </dgm:pt>
    <dgm:pt modelId="{0766311A-2BC0-450C-8129-E456EC72B6CC}">
      <dgm:prSet phldrT="[Text]" custT="1"/>
      <dgm:spPr>
        <a:noFill/>
        <a:ln>
          <a:solidFill>
            <a:srgbClr val="A61C00"/>
          </a:solidFill>
        </a:ln>
      </dgm:spPr>
      <dgm:t>
        <a:bodyPr/>
        <a:lstStyle/>
        <a:p>
          <a:pPr>
            <a:lnSpc>
              <a:spcPct val="114000"/>
            </a:lnSpc>
          </a:pPr>
          <a:r>
            <a:rPr lang="en-US" sz="2000" dirty="0" smtClean="0">
              <a:solidFill>
                <a:schemeClr val="tx1"/>
              </a:solidFill>
            </a:rPr>
            <a:t>Front End Form</a:t>
          </a:r>
        </a:p>
        <a:p>
          <a:pPr>
            <a:lnSpc>
              <a:spcPct val="114000"/>
            </a:lnSpc>
          </a:pPr>
          <a:endParaRPr lang="en-US" sz="2000" dirty="0">
            <a:solidFill>
              <a:schemeClr val="tx1"/>
            </a:solidFill>
          </a:endParaRPr>
        </a:p>
      </dgm:t>
    </dgm:pt>
    <dgm:pt modelId="{215F6E97-5C5F-4498-BE9E-E203574E8A36}" type="parTrans" cxnId="{ABCDAD82-ACAA-4A74-8A7D-3C819F0E5D8B}">
      <dgm:prSet/>
      <dgm:spPr/>
      <dgm:t>
        <a:bodyPr/>
        <a:lstStyle/>
        <a:p>
          <a:pPr>
            <a:lnSpc>
              <a:spcPct val="114000"/>
            </a:lnSpc>
          </a:pPr>
          <a:endParaRPr lang="en-US" sz="1800"/>
        </a:p>
      </dgm:t>
    </dgm:pt>
    <dgm:pt modelId="{D6FE5085-F6CA-4DC4-B6A7-78B75850D780}" type="sibTrans" cxnId="{ABCDAD82-ACAA-4A74-8A7D-3C819F0E5D8B}">
      <dgm:prSet/>
      <dgm:spPr/>
      <dgm:t>
        <a:bodyPr/>
        <a:lstStyle/>
        <a:p>
          <a:pPr>
            <a:lnSpc>
              <a:spcPct val="114000"/>
            </a:lnSpc>
          </a:pPr>
          <a:endParaRPr lang="en-US" sz="1800"/>
        </a:p>
      </dgm:t>
    </dgm:pt>
    <dgm:pt modelId="{ACEB3FAE-B6EC-438F-A4BB-3A44D25FD80E}">
      <dgm:prSet phldrT="[Text]" custT="1"/>
      <dgm:spPr>
        <a:noFill/>
        <a:ln>
          <a:solidFill>
            <a:srgbClr val="A61C00"/>
          </a:solidFill>
        </a:ln>
      </dgm:spPr>
      <dgm:t>
        <a:bodyPr/>
        <a:lstStyle/>
        <a:p>
          <a:pPr rtl="0">
            <a:lnSpc>
              <a:spcPct val="114000"/>
            </a:lnSpc>
          </a:pPr>
          <a:r>
            <a:rPr lang="en" sz="1600" dirty="0" smtClean="0">
              <a:solidFill>
                <a:schemeClr val="tx1"/>
              </a:solidFill>
            </a:rPr>
            <a:t>Additional Symptoms</a:t>
          </a:r>
          <a:endParaRPr lang="en-US" sz="1600" dirty="0">
            <a:solidFill>
              <a:schemeClr val="tx1"/>
            </a:solidFill>
          </a:endParaRPr>
        </a:p>
      </dgm:t>
    </dgm:pt>
    <dgm:pt modelId="{1A918329-3A75-4996-9755-6CC608C11FBE}" type="parTrans" cxnId="{45B8BC03-898A-4CC8-AD2F-75861AA760A3}">
      <dgm:prSet/>
      <dgm:spPr/>
      <dgm:t>
        <a:bodyPr/>
        <a:lstStyle/>
        <a:p>
          <a:pPr>
            <a:lnSpc>
              <a:spcPct val="114000"/>
            </a:lnSpc>
          </a:pPr>
          <a:endParaRPr lang="en-US" sz="1800"/>
        </a:p>
      </dgm:t>
    </dgm:pt>
    <dgm:pt modelId="{A4BFA5D0-BF66-4F55-B2CE-AC002A55C55E}" type="sibTrans" cxnId="{45B8BC03-898A-4CC8-AD2F-75861AA760A3}">
      <dgm:prSet/>
      <dgm:spPr/>
      <dgm:t>
        <a:bodyPr/>
        <a:lstStyle/>
        <a:p>
          <a:pPr>
            <a:lnSpc>
              <a:spcPct val="114000"/>
            </a:lnSpc>
          </a:pPr>
          <a:endParaRPr lang="en-US" sz="1800"/>
        </a:p>
      </dgm:t>
    </dgm:pt>
    <dgm:pt modelId="{C9D50F5B-9A20-4D81-AFE8-4A0C136B1056}">
      <dgm:prSet phldrT="[Text]" custT="1"/>
      <dgm:spPr>
        <a:noFill/>
        <a:ln>
          <a:solidFill>
            <a:srgbClr val="A61C00"/>
          </a:solidFill>
        </a:ln>
      </dgm:spPr>
      <dgm:t>
        <a:bodyPr/>
        <a:lstStyle/>
        <a:p>
          <a:pPr>
            <a:lnSpc>
              <a:spcPct val="114000"/>
            </a:lnSpc>
          </a:pPr>
          <a:r>
            <a:rPr lang="en-US" sz="2000" dirty="0" smtClean="0">
              <a:solidFill>
                <a:schemeClr val="tx1"/>
              </a:solidFill>
            </a:rPr>
            <a:t>Back End Form</a:t>
          </a:r>
        </a:p>
        <a:p>
          <a:pPr>
            <a:lnSpc>
              <a:spcPct val="114000"/>
            </a:lnSpc>
          </a:pPr>
          <a:endParaRPr lang="en-US" sz="2000" dirty="0">
            <a:solidFill>
              <a:schemeClr val="tx1"/>
            </a:solidFill>
          </a:endParaRPr>
        </a:p>
      </dgm:t>
    </dgm:pt>
    <dgm:pt modelId="{274BB4EB-72E0-415E-8E94-E8AEB8F51DCD}" type="parTrans" cxnId="{56F34E4F-5ADE-4492-B63C-3853C3BF76BF}">
      <dgm:prSet/>
      <dgm:spPr/>
      <dgm:t>
        <a:bodyPr/>
        <a:lstStyle/>
        <a:p>
          <a:pPr>
            <a:lnSpc>
              <a:spcPct val="114000"/>
            </a:lnSpc>
          </a:pPr>
          <a:endParaRPr lang="en-US" sz="1800"/>
        </a:p>
      </dgm:t>
    </dgm:pt>
    <dgm:pt modelId="{6863833D-8C14-46FC-BC27-6ADB349A824B}" type="sibTrans" cxnId="{56F34E4F-5ADE-4492-B63C-3853C3BF76BF}">
      <dgm:prSet/>
      <dgm:spPr/>
      <dgm:t>
        <a:bodyPr/>
        <a:lstStyle/>
        <a:p>
          <a:pPr>
            <a:lnSpc>
              <a:spcPct val="114000"/>
            </a:lnSpc>
          </a:pPr>
          <a:endParaRPr lang="en-US" sz="1800"/>
        </a:p>
      </dgm:t>
    </dgm:pt>
    <dgm:pt modelId="{554704A5-93B1-44EF-B2E8-3C8C9AF1C94E}">
      <dgm:prSet phldrT="[Text]" custT="1"/>
      <dgm:spPr>
        <a:noFill/>
        <a:ln>
          <a:solidFill>
            <a:srgbClr val="A61C00"/>
          </a:solidFill>
        </a:ln>
      </dgm:spPr>
      <dgm:t>
        <a:bodyPr/>
        <a:lstStyle/>
        <a:p>
          <a:pPr rtl="0">
            <a:lnSpc>
              <a:spcPct val="114000"/>
            </a:lnSpc>
          </a:pPr>
          <a:r>
            <a:rPr lang="en" sz="1600" dirty="0" smtClean="0">
              <a:solidFill>
                <a:schemeClr val="tx1"/>
              </a:solidFill>
            </a:rPr>
            <a:t>Tests Run</a:t>
          </a:r>
          <a:endParaRPr lang="en-US" sz="1600" dirty="0">
            <a:solidFill>
              <a:schemeClr val="tx1"/>
            </a:solidFill>
          </a:endParaRPr>
        </a:p>
      </dgm:t>
    </dgm:pt>
    <dgm:pt modelId="{EFF20764-3E22-49B8-B5B6-8B44E7850B7E}" type="parTrans" cxnId="{04EEFDB6-4496-45E4-920B-100B8D9EECF0}">
      <dgm:prSet/>
      <dgm:spPr/>
      <dgm:t>
        <a:bodyPr/>
        <a:lstStyle/>
        <a:p>
          <a:pPr>
            <a:lnSpc>
              <a:spcPct val="114000"/>
            </a:lnSpc>
          </a:pPr>
          <a:endParaRPr lang="en-US" sz="1800"/>
        </a:p>
      </dgm:t>
    </dgm:pt>
    <dgm:pt modelId="{4230C557-5D3B-4918-9378-50261EE3E064}" type="sibTrans" cxnId="{04EEFDB6-4496-45E4-920B-100B8D9EECF0}">
      <dgm:prSet/>
      <dgm:spPr/>
      <dgm:t>
        <a:bodyPr/>
        <a:lstStyle/>
        <a:p>
          <a:pPr>
            <a:lnSpc>
              <a:spcPct val="114000"/>
            </a:lnSpc>
          </a:pPr>
          <a:endParaRPr lang="en-US" sz="1800"/>
        </a:p>
      </dgm:t>
    </dgm:pt>
    <dgm:pt modelId="{474D67A0-C7B3-43FB-AB31-DA07B76277E7}">
      <dgm:prSet phldrT="[Text]" custT="1"/>
      <dgm:spPr>
        <a:noFill/>
        <a:ln>
          <a:solidFill>
            <a:srgbClr val="A61C00"/>
          </a:solidFill>
        </a:ln>
      </dgm:spPr>
      <dgm:t>
        <a:bodyPr/>
        <a:lstStyle/>
        <a:p>
          <a:pPr>
            <a:lnSpc>
              <a:spcPct val="114000"/>
            </a:lnSpc>
          </a:pPr>
          <a:r>
            <a:rPr lang="en-US" sz="1600" dirty="0" smtClean="0">
              <a:solidFill>
                <a:schemeClr val="tx1"/>
              </a:solidFill>
            </a:rPr>
            <a:t>Legal Release</a:t>
          </a:r>
          <a:endParaRPr lang="en-US" sz="1600" dirty="0">
            <a:solidFill>
              <a:schemeClr val="tx1"/>
            </a:solidFill>
          </a:endParaRPr>
        </a:p>
      </dgm:t>
    </dgm:pt>
    <dgm:pt modelId="{6CD2B2A4-9365-43E5-87B0-C9733BB29DB6}" type="parTrans" cxnId="{DCBDF621-1287-4608-8C5C-469930BAC992}">
      <dgm:prSet/>
      <dgm:spPr/>
      <dgm:t>
        <a:bodyPr/>
        <a:lstStyle/>
        <a:p>
          <a:pPr>
            <a:lnSpc>
              <a:spcPct val="114000"/>
            </a:lnSpc>
          </a:pPr>
          <a:endParaRPr lang="en-US" sz="1800"/>
        </a:p>
      </dgm:t>
    </dgm:pt>
    <dgm:pt modelId="{B1C1C332-79B7-402D-8F55-C2A55ED70171}" type="sibTrans" cxnId="{DCBDF621-1287-4608-8C5C-469930BAC992}">
      <dgm:prSet/>
      <dgm:spPr/>
      <dgm:t>
        <a:bodyPr/>
        <a:lstStyle/>
        <a:p>
          <a:pPr>
            <a:lnSpc>
              <a:spcPct val="114000"/>
            </a:lnSpc>
          </a:pPr>
          <a:endParaRPr lang="en-US" sz="1800"/>
        </a:p>
      </dgm:t>
    </dgm:pt>
    <dgm:pt modelId="{5A117F50-7CF0-49D7-ADD4-E008073249D6}">
      <dgm:prSet phldrT="[Text]" custT="1"/>
      <dgm:spPr>
        <a:noFill/>
        <a:ln>
          <a:solidFill>
            <a:srgbClr val="A61C00"/>
          </a:solidFill>
        </a:ln>
      </dgm:spPr>
      <dgm:t>
        <a:bodyPr/>
        <a:lstStyle/>
        <a:p>
          <a:pPr>
            <a:lnSpc>
              <a:spcPct val="114000"/>
            </a:lnSpc>
          </a:pPr>
          <a:r>
            <a:rPr lang="en-US" sz="1600" dirty="0" smtClean="0">
              <a:solidFill>
                <a:schemeClr val="tx1"/>
              </a:solidFill>
            </a:rPr>
            <a:t>Symptoms</a:t>
          </a:r>
          <a:endParaRPr lang="en-US" sz="1600" dirty="0">
            <a:solidFill>
              <a:schemeClr val="tx1"/>
            </a:solidFill>
          </a:endParaRPr>
        </a:p>
      </dgm:t>
    </dgm:pt>
    <dgm:pt modelId="{23726838-4A46-44E3-A19D-801CCA60E536}" type="parTrans" cxnId="{09971669-065B-4E5B-84E4-BCDCA6A1C1BF}">
      <dgm:prSet/>
      <dgm:spPr/>
      <dgm:t>
        <a:bodyPr/>
        <a:lstStyle/>
        <a:p>
          <a:pPr>
            <a:lnSpc>
              <a:spcPct val="114000"/>
            </a:lnSpc>
          </a:pPr>
          <a:endParaRPr lang="en-US" sz="1800"/>
        </a:p>
      </dgm:t>
    </dgm:pt>
    <dgm:pt modelId="{90A0D7F4-8CB3-4F7D-81C9-EB25C040B230}" type="sibTrans" cxnId="{09971669-065B-4E5B-84E4-BCDCA6A1C1BF}">
      <dgm:prSet/>
      <dgm:spPr/>
      <dgm:t>
        <a:bodyPr/>
        <a:lstStyle/>
        <a:p>
          <a:pPr>
            <a:lnSpc>
              <a:spcPct val="114000"/>
            </a:lnSpc>
          </a:pPr>
          <a:endParaRPr lang="en-US" sz="1800"/>
        </a:p>
      </dgm:t>
    </dgm:pt>
    <dgm:pt modelId="{0566E8D8-03EF-4DF3-B8B6-C0AC7B8EEC30}">
      <dgm:prSet custT="1"/>
      <dgm:spPr>
        <a:noFill/>
        <a:ln>
          <a:solidFill>
            <a:srgbClr val="A61C00"/>
          </a:solidFill>
        </a:ln>
      </dgm:spPr>
      <dgm:t>
        <a:bodyPr/>
        <a:lstStyle/>
        <a:p>
          <a:pPr rtl="0">
            <a:lnSpc>
              <a:spcPct val="114000"/>
            </a:lnSpc>
          </a:pPr>
          <a:r>
            <a:rPr lang="en" sz="1600" dirty="0" smtClean="0">
              <a:solidFill>
                <a:schemeClr val="tx1"/>
              </a:solidFill>
            </a:rPr>
            <a:t>Software/Hardware?</a:t>
          </a:r>
          <a:endParaRPr lang="en" sz="1600" dirty="0">
            <a:solidFill>
              <a:schemeClr val="tx1"/>
            </a:solidFill>
          </a:endParaRPr>
        </a:p>
      </dgm:t>
    </dgm:pt>
    <dgm:pt modelId="{AD979BBF-F617-49DB-A97D-D608BDD102E2}" type="parTrans" cxnId="{72C7317C-F27C-465B-8775-61ED096AFF1D}">
      <dgm:prSet/>
      <dgm:spPr/>
      <dgm:t>
        <a:bodyPr/>
        <a:lstStyle/>
        <a:p>
          <a:pPr>
            <a:lnSpc>
              <a:spcPct val="114000"/>
            </a:lnSpc>
          </a:pPr>
          <a:endParaRPr lang="en-US" sz="1800"/>
        </a:p>
      </dgm:t>
    </dgm:pt>
    <dgm:pt modelId="{13B32295-0390-4FB1-A610-07C54883F6BD}" type="sibTrans" cxnId="{72C7317C-F27C-465B-8775-61ED096AFF1D}">
      <dgm:prSet/>
      <dgm:spPr/>
      <dgm:t>
        <a:bodyPr/>
        <a:lstStyle/>
        <a:p>
          <a:pPr>
            <a:lnSpc>
              <a:spcPct val="114000"/>
            </a:lnSpc>
          </a:pPr>
          <a:endParaRPr lang="en-US" sz="1800"/>
        </a:p>
      </dgm:t>
    </dgm:pt>
    <dgm:pt modelId="{2A65AA81-0910-43CF-A606-E3689EDBB351}">
      <dgm:prSet custT="1"/>
      <dgm:spPr>
        <a:noFill/>
        <a:ln>
          <a:solidFill>
            <a:srgbClr val="A61C00"/>
          </a:solidFill>
        </a:ln>
      </dgm:spPr>
      <dgm:t>
        <a:bodyPr/>
        <a:lstStyle/>
        <a:p>
          <a:pPr rtl="0">
            <a:lnSpc>
              <a:spcPct val="114000"/>
            </a:lnSpc>
          </a:pPr>
          <a:r>
            <a:rPr lang="en" sz="1600" dirty="0" smtClean="0">
              <a:solidFill>
                <a:schemeClr val="tx1"/>
              </a:solidFill>
            </a:rPr>
            <a:t>Tests run</a:t>
          </a:r>
          <a:endParaRPr lang="en" sz="1600" dirty="0">
            <a:solidFill>
              <a:schemeClr val="tx1"/>
            </a:solidFill>
          </a:endParaRPr>
        </a:p>
      </dgm:t>
    </dgm:pt>
    <dgm:pt modelId="{79D087D7-2058-4E59-944A-6B77178B63F2}" type="parTrans" cxnId="{28AA4916-8685-4C62-B76E-0B7BE0F07D35}">
      <dgm:prSet/>
      <dgm:spPr/>
      <dgm:t>
        <a:bodyPr/>
        <a:lstStyle/>
        <a:p>
          <a:pPr>
            <a:lnSpc>
              <a:spcPct val="114000"/>
            </a:lnSpc>
          </a:pPr>
          <a:endParaRPr lang="en-US" sz="1800"/>
        </a:p>
      </dgm:t>
    </dgm:pt>
    <dgm:pt modelId="{E93F1FF1-0849-471C-8FFA-D5303C99C812}" type="sibTrans" cxnId="{28AA4916-8685-4C62-B76E-0B7BE0F07D35}">
      <dgm:prSet/>
      <dgm:spPr/>
      <dgm:t>
        <a:bodyPr/>
        <a:lstStyle/>
        <a:p>
          <a:pPr>
            <a:lnSpc>
              <a:spcPct val="114000"/>
            </a:lnSpc>
          </a:pPr>
          <a:endParaRPr lang="en-US" sz="1800"/>
        </a:p>
      </dgm:t>
    </dgm:pt>
    <dgm:pt modelId="{CAB64D48-4415-4024-B67E-177810D9B664}">
      <dgm:prSet custT="1"/>
      <dgm:spPr>
        <a:noFill/>
        <a:ln>
          <a:solidFill>
            <a:srgbClr val="A61C00"/>
          </a:solidFill>
        </a:ln>
      </dgm:spPr>
      <dgm:t>
        <a:bodyPr/>
        <a:lstStyle/>
        <a:p>
          <a:pPr rtl="0">
            <a:lnSpc>
              <a:spcPct val="114000"/>
            </a:lnSpc>
          </a:pPr>
          <a:r>
            <a:rPr lang="en" sz="1600" dirty="0" smtClean="0">
              <a:solidFill>
                <a:schemeClr val="tx1"/>
              </a:solidFill>
            </a:rPr>
            <a:t>Additional notes</a:t>
          </a:r>
          <a:endParaRPr lang="en" sz="1600" dirty="0">
            <a:solidFill>
              <a:schemeClr val="tx1"/>
            </a:solidFill>
          </a:endParaRPr>
        </a:p>
      </dgm:t>
    </dgm:pt>
    <dgm:pt modelId="{B7BD1DB1-62C3-4179-805A-C76ABD88EEA3}" type="parTrans" cxnId="{8BF75405-A0D4-400B-B1A1-106EF1521555}">
      <dgm:prSet/>
      <dgm:spPr/>
      <dgm:t>
        <a:bodyPr/>
        <a:lstStyle/>
        <a:p>
          <a:pPr>
            <a:lnSpc>
              <a:spcPct val="114000"/>
            </a:lnSpc>
          </a:pPr>
          <a:endParaRPr lang="en-US" sz="1800"/>
        </a:p>
      </dgm:t>
    </dgm:pt>
    <dgm:pt modelId="{2BCA1C37-E86B-4B86-9E8F-3DDEF2A25E27}" type="sibTrans" cxnId="{8BF75405-A0D4-400B-B1A1-106EF1521555}">
      <dgm:prSet/>
      <dgm:spPr/>
      <dgm:t>
        <a:bodyPr/>
        <a:lstStyle/>
        <a:p>
          <a:pPr>
            <a:lnSpc>
              <a:spcPct val="114000"/>
            </a:lnSpc>
          </a:pPr>
          <a:endParaRPr lang="en-US" sz="1800"/>
        </a:p>
      </dgm:t>
    </dgm:pt>
    <dgm:pt modelId="{17C40CDB-3534-4332-9222-9CA28A8DCEF8}">
      <dgm:prSet custT="1"/>
      <dgm:spPr>
        <a:noFill/>
        <a:ln>
          <a:solidFill>
            <a:srgbClr val="A61C00"/>
          </a:solidFill>
        </a:ln>
      </dgm:spPr>
      <dgm:t>
        <a:bodyPr/>
        <a:lstStyle/>
        <a:p>
          <a:pPr rtl="0">
            <a:lnSpc>
              <a:spcPct val="114000"/>
            </a:lnSpc>
          </a:pPr>
          <a:r>
            <a:rPr lang="en" sz="1600" dirty="0" smtClean="0">
              <a:solidFill>
                <a:schemeClr val="tx1"/>
              </a:solidFill>
            </a:rPr>
            <a:t>Previous Incidents</a:t>
          </a:r>
          <a:endParaRPr lang="en" sz="1600" dirty="0">
            <a:solidFill>
              <a:schemeClr val="tx1"/>
            </a:solidFill>
          </a:endParaRPr>
        </a:p>
      </dgm:t>
    </dgm:pt>
    <dgm:pt modelId="{62283BAC-6109-4FE2-A66D-9EAB1E3061E9}" type="parTrans" cxnId="{9736571A-F6BB-4712-A4F7-E3A05C48DC74}">
      <dgm:prSet/>
      <dgm:spPr/>
      <dgm:t>
        <a:bodyPr/>
        <a:lstStyle/>
        <a:p>
          <a:pPr>
            <a:lnSpc>
              <a:spcPct val="114000"/>
            </a:lnSpc>
          </a:pPr>
          <a:endParaRPr lang="en-US" sz="1800"/>
        </a:p>
      </dgm:t>
    </dgm:pt>
    <dgm:pt modelId="{35328F3F-AC85-471C-83E1-94F053979ABE}" type="sibTrans" cxnId="{9736571A-F6BB-4712-A4F7-E3A05C48DC74}">
      <dgm:prSet/>
      <dgm:spPr/>
      <dgm:t>
        <a:bodyPr/>
        <a:lstStyle/>
        <a:p>
          <a:pPr>
            <a:lnSpc>
              <a:spcPct val="114000"/>
            </a:lnSpc>
          </a:pPr>
          <a:endParaRPr lang="en-US" sz="1800"/>
        </a:p>
      </dgm:t>
    </dgm:pt>
    <dgm:pt modelId="{9E73C0CD-382B-4846-AEC0-AF150111C413}">
      <dgm:prSet custT="1"/>
      <dgm:spPr>
        <a:noFill/>
        <a:ln>
          <a:solidFill>
            <a:srgbClr val="A61C00"/>
          </a:solidFill>
        </a:ln>
      </dgm:spPr>
      <dgm:t>
        <a:bodyPr/>
        <a:lstStyle/>
        <a:p>
          <a:pPr rtl="0">
            <a:lnSpc>
              <a:spcPct val="114000"/>
            </a:lnSpc>
          </a:pPr>
          <a:r>
            <a:rPr lang="en" sz="1600" dirty="0" smtClean="0">
              <a:solidFill>
                <a:schemeClr val="tx1"/>
              </a:solidFill>
            </a:rPr>
            <a:t>Solution (if applicable)</a:t>
          </a:r>
          <a:endParaRPr lang="en" sz="1600" dirty="0">
            <a:solidFill>
              <a:schemeClr val="tx1"/>
            </a:solidFill>
          </a:endParaRPr>
        </a:p>
      </dgm:t>
    </dgm:pt>
    <dgm:pt modelId="{B3D66622-7ADC-4897-BAC9-61487509BAFC}" type="parTrans" cxnId="{F6798381-FC95-4133-98B8-0A7E83D8E74F}">
      <dgm:prSet/>
      <dgm:spPr/>
      <dgm:t>
        <a:bodyPr/>
        <a:lstStyle/>
        <a:p>
          <a:pPr>
            <a:lnSpc>
              <a:spcPct val="114000"/>
            </a:lnSpc>
          </a:pPr>
          <a:endParaRPr lang="en-US" sz="1800"/>
        </a:p>
      </dgm:t>
    </dgm:pt>
    <dgm:pt modelId="{EEF26ED9-3C3F-4BFE-8E58-157325923587}" type="sibTrans" cxnId="{F6798381-FC95-4133-98B8-0A7E83D8E74F}">
      <dgm:prSet/>
      <dgm:spPr/>
      <dgm:t>
        <a:bodyPr/>
        <a:lstStyle/>
        <a:p>
          <a:pPr>
            <a:lnSpc>
              <a:spcPct val="114000"/>
            </a:lnSpc>
          </a:pPr>
          <a:endParaRPr lang="en-US" sz="1800"/>
        </a:p>
      </dgm:t>
    </dgm:pt>
    <dgm:pt modelId="{5EDA2F48-1671-4F85-A740-6894243C9FC8}">
      <dgm:prSet custT="1"/>
      <dgm:spPr>
        <a:noFill/>
        <a:ln>
          <a:solidFill>
            <a:srgbClr val="A61C00"/>
          </a:solidFill>
        </a:ln>
      </dgm:spPr>
      <dgm:t>
        <a:bodyPr/>
        <a:lstStyle/>
        <a:p>
          <a:pPr rtl="0">
            <a:lnSpc>
              <a:spcPct val="114000"/>
            </a:lnSpc>
          </a:pPr>
          <a:r>
            <a:rPr lang="en" sz="1600" dirty="0" smtClean="0">
              <a:solidFill>
                <a:schemeClr val="tx1"/>
              </a:solidFill>
            </a:rPr>
            <a:t>Identified Problem</a:t>
          </a:r>
          <a:endParaRPr lang="en" sz="1600" dirty="0">
            <a:solidFill>
              <a:schemeClr val="tx1"/>
            </a:solidFill>
          </a:endParaRPr>
        </a:p>
      </dgm:t>
    </dgm:pt>
    <dgm:pt modelId="{7AA431D5-C7E5-4B03-AF54-66723C83C553}" type="parTrans" cxnId="{1554868F-3B34-42AC-BF3B-094D02E33275}">
      <dgm:prSet/>
      <dgm:spPr/>
      <dgm:t>
        <a:bodyPr/>
        <a:lstStyle/>
        <a:p>
          <a:pPr>
            <a:lnSpc>
              <a:spcPct val="114000"/>
            </a:lnSpc>
          </a:pPr>
          <a:endParaRPr lang="en-US" sz="1800"/>
        </a:p>
      </dgm:t>
    </dgm:pt>
    <dgm:pt modelId="{29EAA8ED-9C33-4A95-B4D9-0CA16CB54D17}" type="sibTrans" cxnId="{1554868F-3B34-42AC-BF3B-094D02E33275}">
      <dgm:prSet/>
      <dgm:spPr/>
      <dgm:t>
        <a:bodyPr/>
        <a:lstStyle/>
        <a:p>
          <a:pPr>
            <a:lnSpc>
              <a:spcPct val="114000"/>
            </a:lnSpc>
          </a:pPr>
          <a:endParaRPr lang="en-US" sz="1800"/>
        </a:p>
      </dgm:t>
    </dgm:pt>
    <dgm:pt modelId="{CE222E6C-E46E-4204-B75F-81669A9B3EE9}">
      <dgm:prSet custT="1"/>
      <dgm:spPr>
        <a:noFill/>
        <a:ln>
          <a:solidFill>
            <a:srgbClr val="A61C00"/>
          </a:solidFill>
        </a:ln>
      </dgm:spPr>
      <dgm:t>
        <a:bodyPr/>
        <a:lstStyle/>
        <a:p>
          <a:pPr rtl="0">
            <a:lnSpc>
              <a:spcPct val="114000"/>
            </a:lnSpc>
          </a:pPr>
          <a:r>
            <a:rPr lang="en" sz="1600" dirty="0" smtClean="0">
              <a:solidFill>
                <a:schemeClr val="tx1"/>
              </a:solidFill>
            </a:rPr>
            <a:t>Parts Ordered</a:t>
          </a:r>
          <a:endParaRPr lang="en" sz="1600" dirty="0">
            <a:solidFill>
              <a:schemeClr val="tx1"/>
            </a:solidFill>
          </a:endParaRPr>
        </a:p>
      </dgm:t>
    </dgm:pt>
    <dgm:pt modelId="{9D41E972-7BC1-4F61-BFF1-9955E09AA527}" type="parTrans" cxnId="{EF7987FC-B186-4ADB-B4A5-6410B5B72E0D}">
      <dgm:prSet/>
      <dgm:spPr/>
      <dgm:t>
        <a:bodyPr/>
        <a:lstStyle/>
        <a:p>
          <a:pPr>
            <a:lnSpc>
              <a:spcPct val="114000"/>
            </a:lnSpc>
          </a:pPr>
          <a:endParaRPr lang="en-US" sz="1800"/>
        </a:p>
      </dgm:t>
    </dgm:pt>
    <dgm:pt modelId="{6E8F1C98-4328-4BFF-83B9-ABD53C833E8A}" type="sibTrans" cxnId="{EF7987FC-B186-4ADB-B4A5-6410B5B72E0D}">
      <dgm:prSet/>
      <dgm:spPr/>
      <dgm:t>
        <a:bodyPr/>
        <a:lstStyle/>
        <a:p>
          <a:pPr>
            <a:lnSpc>
              <a:spcPct val="114000"/>
            </a:lnSpc>
          </a:pPr>
          <a:endParaRPr lang="en-US" sz="1800"/>
        </a:p>
      </dgm:t>
    </dgm:pt>
    <dgm:pt modelId="{90A906FC-DDFE-4CED-A754-A8BE64080349}">
      <dgm:prSet custT="1"/>
      <dgm:spPr>
        <a:noFill/>
        <a:ln>
          <a:solidFill>
            <a:srgbClr val="A61C00"/>
          </a:solidFill>
        </a:ln>
      </dgm:spPr>
      <dgm:t>
        <a:bodyPr/>
        <a:lstStyle/>
        <a:p>
          <a:pPr rtl="0">
            <a:lnSpc>
              <a:spcPct val="114000"/>
            </a:lnSpc>
          </a:pPr>
          <a:r>
            <a:rPr lang="en" sz="1600" dirty="0" smtClean="0">
              <a:solidFill>
                <a:schemeClr val="tx1"/>
              </a:solidFill>
            </a:rPr>
            <a:t>Solution</a:t>
          </a:r>
          <a:endParaRPr lang="en" sz="1600" dirty="0">
            <a:solidFill>
              <a:schemeClr val="tx1"/>
            </a:solidFill>
          </a:endParaRPr>
        </a:p>
      </dgm:t>
    </dgm:pt>
    <dgm:pt modelId="{197C586B-886F-416E-B3E8-12B596E4A8D2}" type="parTrans" cxnId="{CCCF879D-8ED4-4BD6-82F0-9EE1549F542A}">
      <dgm:prSet/>
      <dgm:spPr/>
      <dgm:t>
        <a:bodyPr/>
        <a:lstStyle/>
        <a:p>
          <a:pPr>
            <a:lnSpc>
              <a:spcPct val="114000"/>
            </a:lnSpc>
          </a:pPr>
          <a:endParaRPr lang="en-US" sz="1800"/>
        </a:p>
      </dgm:t>
    </dgm:pt>
    <dgm:pt modelId="{9BF850C1-5E95-4000-AC18-E4979750C2A7}" type="sibTrans" cxnId="{CCCF879D-8ED4-4BD6-82F0-9EE1549F542A}">
      <dgm:prSet/>
      <dgm:spPr/>
      <dgm:t>
        <a:bodyPr/>
        <a:lstStyle/>
        <a:p>
          <a:pPr>
            <a:lnSpc>
              <a:spcPct val="114000"/>
            </a:lnSpc>
          </a:pPr>
          <a:endParaRPr lang="en-US" sz="1800"/>
        </a:p>
      </dgm:t>
    </dgm:pt>
    <dgm:pt modelId="{CFA88F78-B233-4470-8682-83929BDA4686}" type="pres">
      <dgm:prSet presAssocID="{2D6622A1-A30A-4C89-A869-F3C9EDC8E54A}" presName="Name0" presStyleCnt="0">
        <dgm:presLayoutVars>
          <dgm:dir/>
          <dgm:resizeHandles val="exact"/>
        </dgm:presLayoutVars>
      </dgm:prSet>
      <dgm:spPr/>
      <dgm:t>
        <a:bodyPr/>
        <a:lstStyle/>
        <a:p>
          <a:endParaRPr lang="en-US"/>
        </a:p>
      </dgm:t>
    </dgm:pt>
    <dgm:pt modelId="{E77C8230-EA38-4EBB-B4C9-197D73C0D999}" type="pres">
      <dgm:prSet presAssocID="{252A6435-252D-4CA2-8D9B-9F62861A3BAD}" presName="node" presStyleLbl="node1" presStyleIdx="0" presStyleCnt="3">
        <dgm:presLayoutVars>
          <dgm:bulletEnabled val="1"/>
        </dgm:presLayoutVars>
      </dgm:prSet>
      <dgm:spPr/>
      <dgm:t>
        <a:bodyPr/>
        <a:lstStyle/>
        <a:p>
          <a:endParaRPr lang="en-US"/>
        </a:p>
      </dgm:t>
    </dgm:pt>
    <dgm:pt modelId="{06F6F82E-2C06-41B7-9C3C-B6DA94EA58C2}" type="pres">
      <dgm:prSet presAssocID="{0E7F6209-1375-4D47-8225-E867DE19430F}" presName="sibTrans" presStyleCnt="0"/>
      <dgm:spPr/>
    </dgm:pt>
    <dgm:pt modelId="{9B520667-2346-41EB-A80C-FC37C4DF66C9}" type="pres">
      <dgm:prSet presAssocID="{0766311A-2BC0-450C-8129-E456EC72B6CC}" presName="node" presStyleLbl="node1" presStyleIdx="1" presStyleCnt="3">
        <dgm:presLayoutVars>
          <dgm:bulletEnabled val="1"/>
        </dgm:presLayoutVars>
      </dgm:prSet>
      <dgm:spPr/>
      <dgm:t>
        <a:bodyPr/>
        <a:lstStyle/>
        <a:p>
          <a:endParaRPr lang="en-US"/>
        </a:p>
      </dgm:t>
    </dgm:pt>
    <dgm:pt modelId="{B4A569A3-03F6-4034-BF50-1F6BBE2AB4D4}" type="pres">
      <dgm:prSet presAssocID="{D6FE5085-F6CA-4DC4-B6A7-78B75850D780}" presName="sibTrans" presStyleCnt="0"/>
      <dgm:spPr/>
    </dgm:pt>
    <dgm:pt modelId="{A86F50F0-4472-466C-BD3D-162C3FBD1CC9}" type="pres">
      <dgm:prSet presAssocID="{C9D50F5B-9A20-4D81-AFE8-4A0C136B1056}" presName="node" presStyleLbl="node1" presStyleIdx="2" presStyleCnt="3">
        <dgm:presLayoutVars>
          <dgm:bulletEnabled val="1"/>
        </dgm:presLayoutVars>
      </dgm:prSet>
      <dgm:spPr/>
      <dgm:t>
        <a:bodyPr/>
        <a:lstStyle/>
        <a:p>
          <a:endParaRPr lang="en-US"/>
        </a:p>
      </dgm:t>
    </dgm:pt>
  </dgm:ptLst>
  <dgm:cxnLst>
    <dgm:cxn modelId="{1554868F-3B34-42AC-BF3B-094D02E33275}" srcId="{C9D50F5B-9A20-4D81-AFE8-4A0C136B1056}" destId="{5EDA2F48-1671-4F85-A740-6894243C9FC8}" srcOrd="1" destOrd="0" parTransId="{7AA431D5-C7E5-4B03-AF54-66723C83C553}" sibTransId="{29EAA8ED-9C33-4A95-B4D9-0CA16CB54D17}"/>
    <dgm:cxn modelId="{ED49DF73-CBFB-404F-BDBC-4F8F0F3E32AF}" type="presOf" srcId="{5EDA2F48-1671-4F85-A740-6894243C9FC8}" destId="{A86F50F0-4472-466C-BD3D-162C3FBD1CC9}" srcOrd="0" destOrd="2" presId="urn:microsoft.com/office/officeart/2005/8/layout/hList6"/>
    <dgm:cxn modelId="{21B3A407-0EF5-4C9A-A039-82C6E74233A3}" type="presOf" srcId="{17C40CDB-3534-4332-9222-9CA28A8DCEF8}" destId="{9B520667-2346-41EB-A80C-FC37C4DF66C9}" srcOrd="0" destOrd="5" presId="urn:microsoft.com/office/officeart/2005/8/layout/hList6"/>
    <dgm:cxn modelId="{4F3BCF26-34F1-4795-8F4D-E3CDE9C8B179}" type="presOf" srcId="{2A65AA81-0910-43CF-A606-E3689EDBB351}" destId="{9B520667-2346-41EB-A80C-FC37C4DF66C9}" srcOrd="0" destOrd="3" presId="urn:microsoft.com/office/officeart/2005/8/layout/hList6"/>
    <dgm:cxn modelId="{83D7E07B-8ACA-493A-B62F-2923D0C8A78B}" type="presOf" srcId="{252A6435-252D-4CA2-8D9B-9F62861A3BAD}" destId="{E77C8230-EA38-4EBB-B4C9-197D73C0D999}" srcOrd="0" destOrd="0" presId="urn:microsoft.com/office/officeart/2005/8/layout/hList6"/>
    <dgm:cxn modelId="{C760C3E2-AF50-4A66-A2E9-B84F61F949A7}" type="presOf" srcId="{554704A5-93B1-44EF-B2E8-3C8C9AF1C94E}" destId="{A86F50F0-4472-466C-BD3D-162C3FBD1CC9}" srcOrd="0" destOrd="1" presId="urn:microsoft.com/office/officeart/2005/8/layout/hList6"/>
    <dgm:cxn modelId="{04C739D7-5354-4ADF-AE3B-455CF75EDA65}" type="presOf" srcId="{474D67A0-C7B3-43FB-AB31-DA07B76277E7}" destId="{E77C8230-EA38-4EBB-B4C9-197D73C0D999}" srcOrd="0" destOrd="3" presId="urn:microsoft.com/office/officeart/2005/8/layout/hList6"/>
    <dgm:cxn modelId="{1522B6E7-09B9-4F2B-98B6-4A9764B34FC6}" type="presOf" srcId="{0566E8D8-03EF-4DF3-B8B6-C0AC7B8EEC30}" destId="{9B520667-2346-41EB-A80C-FC37C4DF66C9}" srcOrd="0" destOrd="2" presId="urn:microsoft.com/office/officeart/2005/8/layout/hList6"/>
    <dgm:cxn modelId="{7C6BCD25-2C7F-4475-A453-E082367EE191}" srcId="{252A6435-252D-4CA2-8D9B-9F62861A3BAD}" destId="{B3BA7AA6-E981-4A60-9CFC-CF969D5985A1}" srcOrd="1" destOrd="0" parTransId="{23D6B384-EFE1-4355-A91A-B5A6EA8EC376}" sibTransId="{743F69E9-AB66-4AC7-938B-7F4E74389EFB}"/>
    <dgm:cxn modelId="{ABCDAD82-ACAA-4A74-8A7D-3C819F0E5D8B}" srcId="{2D6622A1-A30A-4C89-A869-F3C9EDC8E54A}" destId="{0766311A-2BC0-450C-8129-E456EC72B6CC}" srcOrd="1" destOrd="0" parTransId="{215F6E97-5C5F-4498-BE9E-E203574E8A36}" sibTransId="{D6FE5085-F6CA-4DC4-B6A7-78B75850D780}"/>
    <dgm:cxn modelId="{067DACCE-8FD4-4F7D-B467-E080A9F517FA}" type="presOf" srcId="{B3BA7AA6-E981-4A60-9CFC-CF969D5985A1}" destId="{E77C8230-EA38-4EBB-B4C9-197D73C0D999}" srcOrd="0" destOrd="2" presId="urn:microsoft.com/office/officeart/2005/8/layout/hList6"/>
    <dgm:cxn modelId="{9AD79B08-C243-43E6-BA0D-3B95EAAFE50F}" type="presOf" srcId="{C9D50F5B-9A20-4D81-AFE8-4A0C136B1056}" destId="{A86F50F0-4472-466C-BD3D-162C3FBD1CC9}" srcOrd="0" destOrd="0" presId="urn:microsoft.com/office/officeart/2005/8/layout/hList6"/>
    <dgm:cxn modelId="{8BF75405-A0D4-400B-B1A1-106EF1521555}" srcId="{0766311A-2BC0-450C-8129-E456EC72B6CC}" destId="{CAB64D48-4415-4024-B67E-177810D9B664}" srcOrd="3" destOrd="0" parTransId="{B7BD1DB1-62C3-4179-805A-C76ABD88EEA3}" sibTransId="{2BCA1C37-E86B-4B86-9E8F-3DDEF2A25E27}"/>
    <dgm:cxn modelId="{EF7987FC-B186-4ADB-B4A5-6410B5B72E0D}" srcId="{C9D50F5B-9A20-4D81-AFE8-4A0C136B1056}" destId="{CE222E6C-E46E-4204-B75F-81669A9B3EE9}" srcOrd="2" destOrd="0" parTransId="{9D41E972-7BC1-4F61-BFF1-9955E09AA527}" sibTransId="{6E8F1C98-4328-4BFF-83B9-ABD53C833E8A}"/>
    <dgm:cxn modelId="{F6798381-FC95-4133-98B8-0A7E83D8E74F}" srcId="{0766311A-2BC0-450C-8129-E456EC72B6CC}" destId="{9E73C0CD-382B-4846-AEC0-AF150111C413}" srcOrd="5" destOrd="0" parTransId="{B3D66622-7ADC-4897-BAC9-61487509BAFC}" sibTransId="{EEF26ED9-3C3F-4BFE-8E58-157325923587}"/>
    <dgm:cxn modelId="{28AA4916-8685-4C62-B76E-0B7BE0F07D35}" srcId="{0766311A-2BC0-450C-8129-E456EC72B6CC}" destId="{2A65AA81-0910-43CF-A606-E3689EDBB351}" srcOrd="2" destOrd="0" parTransId="{79D087D7-2058-4E59-944A-6B77178B63F2}" sibTransId="{E93F1FF1-0849-471C-8FFA-D5303C99C812}"/>
    <dgm:cxn modelId="{9736571A-F6BB-4712-A4F7-E3A05C48DC74}" srcId="{0766311A-2BC0-450C-8129-E456EC72B6CC}" destId="{17C40CDB-3534-4332-9222-9CA28A8DCEF8}" srcOrd="4" destOrd="0" parTransId="{62283BAC-6109-4FE2-A66D-9EAB1E3061E9}" sibTransId="{35328F3F-AC85-471C-83E1-94F053979ABE}"/>
    <dgm:cxn modelId="{FDB39800-10B2-455F-A6B9-F41C21948861}" srcId="{2D6622A1-A30A-4C89-A869-F3C9EDC8E54A}" destId="{252A6435-252D-4CA2-8D9B-9F62861A3BAD}" srcOrd="0" destOrd="0" parTransId="{EEDDB728-B9EE-4458-869C-58A603C2D15C}" sibTransId="{0E7F6209-1375-4D47-8225-E867DE19430F}"/>
    <dgm:cxn modelId="{4262D2C2-DEB5-4FC6-81D0-EB81DED25D8E}" type="presOf" srcId="{CE222E6C-E46E-4204-B75F-81669A9B3EE9}" destId="{A86F50F0-4472-466C-BD3D-162C3FBD1CC9}" srcOrd="0" destOrd="3" presId="urn:microsoft.com/office/officeart/2005/8/layout/hList6"/>
    <dgm:cxn modelId="{7EAB8ECB-AA10-432A-A035-761A40AD4123}" type="presOf" srcId="{0766311A-2BC0-450C-8129-E456EC72B6CC}" destId="{9B520667-2346-41EB-A80C-FC37C4DF66C9}" srcOrd="0" destOrd="0" presId="urn:microsoft.com/office/officeart/2005/8/layout/hList6"/>
    <dgm:cxn modelId="{45B8BC03-898A-4CC8-AD2F-75861AA760A3}" srcId="{0766311A-2BC0-450C-8129-E456EC72B6CC}" destId="{ACEB3FAE-B6EC-438F-A4BB-3A44D25FD80E}" srcOrd="0" destOrd="0" parTransId="{1A918329-3A75-4996-9755-6CC608C11FBE}" sibTransId="{A4BFA5D0-BF66-4F55-B2CE-AC002A55C55E}"/>
    <dgm:cxn modelId="{2515D91B-C608-40A6-B6BF-F1A78CA17EA9}" type="presOf" srcId="{8C19DD2A-1265-43BF-B3FC-3B4A603BF9B0}" destId="{E77C8230-EA38-4EBB-B4C9-197D73C0D999}" srcOrd="0" destOrd="1" presId="urn:microsoft.com/office/officeart/2005/8/layout/hList6"/>
    <dgm:cxn modelId="{645D99A0-B1AF-4EDC-B4EA-8236C453C324}" type="presOf" srcId="{CAB64D48-4415-4024-B67E-177810D9B664}" destId="{9B520667-2346-41EB-A80C-FC37C4DF66C9}" srcOrd="0" destOrd="4" presId="urn:microsoft.com/office/officeart/2005/8/layout/hList6"/>
    <dgm:cxn modelId="{CCCF879D-8ED4-4BD6-82F0-9EE1549F542A}" srcId="{C9D50F5B-9A20-4D81-AFE8-4A0C136B1056}" destId="{90A906FC-DDFE-4CED-A754-A8BE64080349}" srcOrd="3" destOrd="0" parTransId="{197C586B-886F-416E-B3E8-12B596E4A8D2}" sibTransId="{9BF850C1-5E95-4000-AC18-E4979750C2A7}"/>
    <dgm:cxn modelId="{18D71A3B-369B-42B1-A945-8915B14F1F6B}" type="presOf" srcId="{90A906FC-DDFE-4CED-A754-A8BE64080349}" destId="{A86F50F0-4472-466C-BD3D-162C3FBD1CC9}" srcOrd="0" destOrd="4" presId="urn:microsoft.com/office/officeart/2005/8/layout/hList6"/>
    <dgm:cxn modelId="{09971669-065B-4E5B-84E4-BCDCA6A1C1BF}" srcId="{252A6435-252D-4CA2-8D9B-9F62861A3BAD}" destId="{5A117F50-7CF0-49D7-ADD4-E008073249D6}" srcOrd="3" destOrd="0" parTransId="{23726838-4A46-44E3-A19D-801CCA60E536}" sibTransId="{90A0D7F4-8CB3-4F7D-81C9-EB25C040B230}"/>
    <dgm:cxn modelId="{EC5C68AB-F463-4877-87A0-C743411A63B2}" type="presOf" srcId="{5A117F50-7CF0-49D7-ADD4-E008073249D6}" destId="{E77C8230-EA38-4EBB-B4C9-197D73C0D999}" srcOrd="0" destOrd="4" presId="urn:microsoft.com/office/officeart/2005/8/layout/hList6"/>
    <dgm:cxn modelId="{EE79AACC-1208-4885-9CED-D95E6F3C5F83}" type="presOf" srcId="{9E73C0CD-382B-4846-AEC0-AF150111C413}" destId="{9B520667-2346-41EB-A80C-FC37C4DF66C9}" srcOrd="0" destOrd="6" presId="urn:microsoft.com/office/officeart/2005/8/layout/hList6"/>
    <dgm:cxn modelId="{56F34E4F-5ADE-4492-B63C-3853C3BF76BF}" srcId="{2D6622A1-A30A-4C89-A869-F3C9EDC8E54A}" destId="{C9D50F5B-9A20-4D81-AFE8-4A0C136B1056}" srcOrd="2" destOrd="0" parTransId="{274BB4EB-72E0-415E-8E94-E8AEB8F51DCD}" sibTransId="{6863833D-8C14-46FC-BC27-6ADB349A824B}"/>
    <dgm:cxn modelId="{E9C9BCE1-D91D-42EF-8DDC-6D25B7946509}" type="presOf" srcId="{2D6622A1-A30A-4C89-A869-F3C9EDC8E54A}" destId="{CFA88F78-B233-4470-8682-83929BDA4686}" srcOrd="0" destOrd="0" presId="urn:microsoft.com/office/officeart/2005/8/layout/hList6"/>
    <dgm:cxn modelId="{04EEFDB6-4496-45E4-920B-100B8D9EECF0}" srcId="{C9D50F5B-9A20-4D81-AFE8-4A0C136B1056}" destId="{554704A5-93B1-44EF-B2E8-3C8C9AF1C94E}" srcOrd="0" destOrd="0" parTransId="{EFF20764-3E22-49B8-B5B6-8B44E7850B7E}" sibTransId="{4230C557-5D3B-4918-9378-50261EE3E064}"/>
    <dgm:cxn modelId="{AF96DE79-3D9E-4C4F-9BAF-33374FC85AA4}" srcId="{252A6435-252D-4CA2-8D9B-9F62861A3BAD}" destId="{8C19DD2A-1265-43BF-B3FC-3B4A603BF9B0}" srcOrd="0" destOrd="0" parTransId="{C3A95C9A-20CE-42B6-89BB-CB8BE2ECC0F0}" sibTransId="{5CDB0BEF-22A8-4C8B-AFDF-BE748B4B20CA}"/>
    <dgm:cxn modelId="{72C7317C-F27C-465B-8775-61ED096AFF1D}" srcId="{0766311A-2BC0-450C-8129-E456EC72B6CC}" destId="{0566E8D8-03EF-4DF3-B8B6-C0AC7B8EEC30}" srcOrd="1" destOrd="0" parTransId="{AD979BBF-F617-49DB-A97D-D608BDD102E2}" sibTransId="{13B32295-0390-4FB1-A610-07C54883F6BD}"/>
    <dgm:cxn modelId="{A7D96644-003D-42C7-BF4B-FA2C411FA20B}" type="presOf" srcId="{ACEB3FAE-B6EC-438F-A4BB-3A44D25FD80E}" destId="{9B520667-2346-41EB-A80C-FC37C4DF66C9}" srcOrd="0" destOrd="1" presId="urn:microsoft.com/office/officeart/2005/8/layout/hList6"/>
    <dgm:cxn modelId="{DCBDF621-1287-4608-8C5C-469930BAC992}" srcId="{252A6435-252D-4CA2-8D9B-9F62861A3BAD}" destId="{474D67A0-C7B3-43FB-AB31-DA07B76277E7}" srcOrd="2" destOrd="0" parTransId="{6CD2B2A4-9365-43E5-87B0-C9733BB29DB6}" sibTransId="{B1C1C332-79B7-402D-8F55-C2A55ED70171}"/>
    <dgm:cxn modelId="{99485F81-9C5A-475E-8B05-F557121014A6}" type="presParOf" srcId="{CFA88F78-B233-4470-8682-83929BDA4686}" destId="{E77C8230-EA38-4EBB-B4C9-197D73C0D999}" srcOrd="0" destOrd="0" presId="urn:microsoft.com/office/officeart/2005/8/layout/hList6"/>
    <dgm:cxn modelId="{E3B8605A-F5B1-438C-9E88-6D802A2E2022}" type="presParOf" srcId="{CFA88F78-B233-4470-8682-83929BDA4686}" destId="{06F6F82E-2C06-41B7-9C3C-B6DA94EA58C2}" srcOrd="1" destOrd="0" presId="urn:microsoft.com/office/officeart/2005/8/layout/hList6"/>
    <dgm:cxn modelId="{3D7A9A52-1C4C-4927-88D8-BF4F2A21939D}" type="presParOf" srcId="{CFA88F78-B233-4470-8682-83929BDA4686}" destId="{9B520667-2346-41EB-A80C-FC37C4DF66C9}" srcOrd="2" destOrd="0" presId="urn:microsoft.com/office/officeart/2005/8/layout/hList6"/>
    <dgm:cxn modelId="{CCA8BFAD-E6E2-45E5-B42B-A451B41DCD32}" type="presParOf" srcId="{CFA88F78-B233-4470-8682-83929BDA4686}" destId="{B4A569A3-03F6-4034-BF50-1F6BBE2AB4D4}" srcOrd="3" destOrd="0" presId="urn:microsoft.com/office/officeart/2005/8/layout/hList6"/>
    <dgm:cxn modelId="{ED41DFC4-EC52-4ACE-862A-6B374DBBFF54}" type="presParOf" srcId="{CFA88F78-B233-4470-8682-83929BDA4686}" destId="{A86F50F0-4472-466C-BD3D-162C3FBD1CC9}"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0D8FE0-71F4-489A-BDA3-602F08F6526C}"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520097EF-5D7E-4288-9C35-CD968A12B77D}">
      <dgm:prSet phldrT="[Text]" custT="1"/>
      <dgm:spPr>
        <a:ln>
          <a:solidFill>
            <a:srgbClr val="A61C00"/>
          </a:solidFill>
        </a:ln>
      </dgm:spPr>
      <dgm:t>
        <a:bodyPr/>
        <a:lstStyle/>
        <a:p>
          <a:pPr rtl="0"/>
          <a:r>
            <a:rPr lang="en" sz="2400" dirty="0" smtClean="0">
              <a:solidFill>
                <a:schemeClr val="dk1"/>
              </a:solidFill>
            </a:rPr>
            <a:t>No dedicated work space for front-end staff</a:t>
          </a:r>
          <a:endParaRPr lang="en-US" sz="2400" dirty="0"/>
        </a:p>
      </dgm:t>
    </dgm:pt>
    <dgm:pt modelId="{FDFC34DF-5B96-4651-B23D-5BAB22F9287D}" type="parTrans" cxnId="{481C0125-1018-45A2-A5B4-498B3C8792E2}">
      <dgm:prSet/>
      <dgm:spPr/>
      <dgm:t>
        <a:bodyPr/>
        <a:lstStyle/>
        <a:p>
          <a:endParaRPr lang="en-US"/>
        </a:p>
      </dgm:t>
    </dgm:pt>
    <dgm:pt modelId="{7A94101D-CE23-41A8-A645-115CC638D671}" type="sibTrans" cxnId="{481C0125-1018-45A2-A5B4-498B3C8792E2}">
      <dgm:prSet/>
      <dgm:spPr/>
      <dgm:t>
        <a:bodyPr/>
        <a:lstStyle/>
        <a:p>
          <a:endParaRPr lang="en-US"/>
        </a:p>
      </dgm:t>
    </dgm:pt>
    <dgm:pt modelId="{171CFF2D-F2BE-46F1-A74A-D51611D7D915}">
      <dgm:prSet phldrT="[Text]" custT="1"/>
      <dgm:spPr>
        <a:ln>
          <a:solidFill>
            <a:srgbClr val="A61C00"/>
          </a:solidFill>
        </a:ln>
      </dgm:spPr>
      <dgm:t>
        <a:bodyPr/>
        <a:lstStyle/>
        <a:p>
          <a:r>
            <a:rPr lang="en" sz="2400" dirty="0" smtClean="0">
              <a:solidFill>
                <a:schemeClr val="dk1"/>
              </a:solidFill>
            </a:rPr>
            <a:t>Front end technicians have to share computers</a:t>
          </a:r>
          <a:endParaRPr lang="en" sz="2400" dirty="0" smtClean="0"/>
        </a:p>
      </dgm:t>
    </dgm:pt>
    <dgm:pt modelId="{8E0B5C9E-FE3C-49E2-9F26-7CA789C1D091}" type="parTrans" cxnId="{4127D923-A018-4CF6-89A5-08EF37642981}">
      <dgm:prSet/>
      <dgm:spPr/>
      <dgm:t>
        <a:bodyPr/>
        <a:lstStyle/>
        <a:p>
          <a:endParaRPr lang="en-US"/>
        </a:p>
      </dgm:t>
    </dgm:pt>
    <dgm:pt modelId="{FFFE37A9-DAE2-469B-810C-A2E74FC50E44}" type="sibTrans" cxnId="{4127D923-A018-4CF6-89A5-08EF37642981}">
      <dgm:prSet/>
      <dgm:spPr/>
      <dgm:t>
        <a:bodyPr/>
        <a:lstStyle/>
        <a:p>
          <a:endParaRPr lang="en-US"/>
        </a:p>
      </dgm:t>
    </dgm:pt>
    <dgm:pt modelId="{B9B49567-4981-47DC-8EE6-7133BD05906C}">
      <dgm:prSet phldrT="[Text]" custT="1"/>
      <dgm:spPr>
        <a:ln>
          <a:solidFill>
            <a:srgbClr val="A61C00"/>
          </a:solidFill>
        </a:ln>
      </dgm:spPr>
      <dgm:t>
        <a:bodyPr/>
        <a:lstStyle/>
        <a:p>
          <a:pPr rtl="0"/>
          <a:r>
            <a:rPr lang="en" sz="2400" dirty="0" smtClean="0">
              <a:solidFill>
                <a:schemeClr val="dk1"/>
              </a:solidFill>
            </a:rPr>
            <a:t>Store Layout</a:t>
          </a:r>
          <a:endParaRPr lang="en-US" sz="2400" dirty="0"/>
        </a:p>
      </dgm:t>
    </dgm:pt>
    <dgm:pt modelId="{A1113F10-A8FB-4FB8-9923-7784367AAA26}" type="parTrans" cxnId="{C5706B77-4570-43A3-84CC-3E324855EAFA}">
      <dgm:prSet/>
      <dgm:spPr/>
      <dgm:t>
        <a:bodyPr/>
        <a:lstStyle/>
        <a:p>
          <a:endParaRPr lang="en-US"/>
        </a:p>
      </dgm:t>
    </dgm:pt>
    <dgm:pt modelId="{3799F47C-A192-4022-B745-4C55F3610AC3}" type="sibTrans" cxnId="{C5706B77-4570-43A3-84CC-3E324855EAFA}">
      <dgm:prSet/>
      <dgm:spPr/>
      <dgm:t>
        <a:bodyPr/>
        <a:lstStyle/>
        <a:p>
          <a:endParaRPr lang="en-US"/>
        </a:p>
      </dgm:t>
    </dgm:pt>
    <dgm:pt modelId="{51324610-2058-4DD4-A3C3-5A244AEAFD75}">
      <dgm:prSet phldrT="[Text]" custT="1"/>
      <dgm:spPr>
        <a:ln>
          <a:solidFill>
            <a:srgbClr val="A61C00"/>
          </a:solidFill>
        </a:ln>
      </dgm:spPr>
      <dgm:t>
        <a:bodyPr/>
        <a:lstStyle/>
        <a:p>
          <a:pPr rtl="0"/>
          <a:r>
            <a:rPr lang="en-US" sz="2400" dirty="0" smtClean="0"/>
            <a:t>Impossible to identify staff</a:t>
          </a:r>
          <a:endParaRPr lang="en-US" sz="2400" dirty="0"/>
        </a:p>
      </dgm:t>
    </dgm:pt>
    <dgm:pt modelId="{E62D501C-AFBF-45EE-BFFC-989A6E299539}" type="parTrans" cxnId="{9BCB5CA6-CD00-4A80-9FCB-ECF15FB822EE}">
      <dgm:prSet/>
      <dgm:spPr/>
      <dgm:t>
        <a:bodyPr/>
        <a:lstStyle/>
        <a:p>
          <a:endParaRPr lang="en-US"/>
        </a:p>
      </dgm:t>
    </dgm:pt>
    <dgm:pt modelId="{923C95EB-0E14-4359-B0E0-D951A9BC8E30}" type="sibTrans" cxnId="{9BCB5CA6-CD00-4A80-9FCB-ECF15FB822EE}">
      <dgm:prSet/>
      <dgm:spPr/>
      <dgm:t>
        <a:bodyPr/>
        <a:lstStyle/>
        <a:p>
          <a:endParaRPr lang="en-US"/>
        </a:p>
      </dgm:t>
    </dgm:pt>
    <dgm:pt modelId="{4CC2CCD2-0E56-40B9-9723-29C1A2CD470E}" type="pres">
      <dgm:prSet presAssocID="{240D8FE0-71F4-489A-BDA3-602F08F6526C}" presName="linear" presStyleCnt="0">
        <dgm:presLayoutVars>
          <dgm:dir/>
          <dgm:animLvl val="lvl"/>
          <dgm:resizeHandles val="exact"/>
        </dgm:presLayoutVars>
      </dgm:prSet>
      <dgm:spPr/>
      <dgm:t>
        <a:bodyPr/>
        <a:lstStyle/>
        <a:p>
          <a:endParaRPr lang="en-US"/>
        </a:p>
      </dgm:t>
    </dgm:pt>
    <dgm:pt modelId="{65077D0E-B7E8-4C04-9C61-A1556058B95B}" type="pres">
      <dgm:prSet presAssocID="{520097EF-5D7E-4288-9C35-CD968A12B77D}" presName="parentLin" presStyleCnt="0"/>
      <dgm:spPr/>
    </dgm:pt>
    <dgm:pt modelId="{09A77F6E-17F6-4755-ACDD-546DF0197954}" type="pres">
      <dgm:prSet presAssocID="{520097EF-5D7E-4288-9C35-CD968A12B77D}" presName="parentLeftMargin" presStyleLbl="node1" presStyleIdx="0" presStyleCnt="4" custScaleX="119775" custScaleY="223035" custLinFactY="8186" custLinFactNeighborX="-68476" custLinFactNeighborY="100000"/>
      <dgm:spPr/>
      <dgm:t>
        <a:bodyPr/>
        <a:lstStyle/>
        <a:p>
          <a:endParaRPr lang="en-US"/>
        </a:p>
      </dgm:t>
    </dgm:pt>
    <dgm:pt modelId="{46FE2A81-CA8E-4BD1-9585-029B5971284B}" type="pres">
      <dgm:prSet presAssocID="{520097EF-5D7E-4288-9C35-CD968A12B77D}" presName="parentText" presStyleLbl="node1" presStyleIdx="0" presStyleCnt="4" custScaleX="125734" custScaleY="73457" custLinFactNeighborX="-81385" custLinFactNeighborY="1321">
        <dgm:presLayoutVars>
          <dgm:chMax val="0"/>
          <dgm:bulletEnabled val="1"/>
        </dgm:presLayoutVars>
      </dgm:prSet>
      <dgm:spPr/>
      <dgm:t>
        <a:bodyPr/>
        <a:lstStyle/>
        <a:p>
          <a:endParaRPr lang="en-US"/>
        </a:p>
      </dgm:t>
    </dgm:pt>
    <dgm:pt modelId="{1089E9E5-4912-4736-8B58-9E682B7AD05D}" type="pres">
      <dgm:prSet presAssocID="{520097EF-5D7E-4288-9C35-CD968A12B77D}" presName="negativeSpace" presStyleCnt="0"/>
      <dgm:spPr/>
    </dgm:pt>
    <dgm:pt modelId="{812174C8-5684-4121-B682-4A9018760C6D}" type="pres">
      <dgm:prSet presAssocID="{520097EF-5D7E-4288-9C35-CD968A12B77D}" presName="childText" presStyleLbl="conFgAcc1" presStyleIdx="0" presStyleCnt="4" custScaleY="83416">
        <dgm:presLayoutVars>
          <dgm:bulletEnabled val="1"/>
        </dgm:presLayoutVars>
      </dgm:prSet>
      <dgm:spPr>
        <a:solidFill>
          <a:srgbClr val="A61C00">
            <a:alpha val="90000"/>
          </a:srgbClr>
        </a:solidFill>
        <a:ln>
          <a:noFill/>
        </a:ln>
      </dgm:spPr>
      <dgm:t>
        <a:bodyPr/>
        <a:lstStyle/>
        <a:p>
          <a:endParaRPr lang="en-US"/>
        </a:p>
      </dgm:t>
    </dgm:pt>
    <dgm:pt modelId="{53390199-429A-4869-8A24-58894D278901}" type="pres">
      <dgm:prSet presAssocID="{7A94101D-CE23-41A8-A645-115CC638D671}" presName="spaceBetweenRectangles" presStyleCnt="0"/>
      <dgm:spPr/>
    </dgm:pt>
    <dgm:pt modelId="{2B3E4842-334D-43B6-AF9C-351BEC555462}" type="pres">
      <dgm:prSet presAssocID="{171CFF2D-F2BE-46F1-A74A-D51611D7D915}" presName="parentLin" presStyleCnt="0"/>
      <dgm:spPr/>
    </dgm:pt>
    <dgm:pt modelId="{69CC29D6-F84E-46D9-933F-EA09BDC01F1B}" type="pres">
      <dgm:prSet presAssocID="{171CFF2D-F2BE-46F1-A74A-D51611D7D915}" presName="parentLeftMargin" presStyleLbl="node1" presStyleIdx="0" presStyleCnt="4" custScaleX="119775" custScaleY="223035" custLinFactY="8186" custLinFactNeighborX="-68476" custLinFactNeighborY="100000"/>
      <dgm:spPr/>
      <dgm:t>
        <a:bodyPr/>
        <a:lstStyle/>
        <a:p>
          <a:endParaRPr lang="en-US"/>
        </a:p>
      </dgm:t>
    </dgm:pt>
    <dgm:pt modelId="{F4E9BB46-E2A3-4AFF-BC22-7276C5AA9926}" type="pres">
      <dgm:prSet presAssocID="{171CFF2D-F2BE-46F1-A74A-D51611D7D915}" presName="parentText" presStyleLbl="node1" presStyleIdx="1" presStyleCnt="4" custScaleX="125734" custScaleY="73457" custLinFactNeighborX="-81385" custLinFactNeighborY="1321">
        <dgm:presLayoutVars>
          <dgm:chMax val="0"/>
          <dgm:bulletEnabled val="1"/>
        </dgm:presLayoutVars>
      </dgm:prSet>
      <dgm:spPr/>
      <dgm:t>
        <a:bodyPr/>
        <a:lstStyle/>
        <a:p>
          <a:endParaRPr lang="en-US"/>
        </a:p>
      </dgm:t>
    </dgm:pt>
    <dgm:pt modelId="{6E6B3AD2-916E-4B77-9F4E-25E346082837}" type="pres">
      <dgm:prSet presAssocID="{171CFF2D-F2BE-46F1-A74A-D51611D7D915}" presName="negativeSpace" presStyleCnt="0"/>
      <dgm:spPr/>
    </dgm:pt>
    <dgm:pt modelId="{31C60EC6-C8A3-40DA-9E85-F9F1FBEEF997}" type="pres">
      <dgm:prSet presAssocID="{171CFF2D-F2BE-46F1-A74A-D51611D7D915}" presName="childText" presStyleLbl="conFgAcc1" presStyleIdx="1" presStyleCnt="4" custScaleY="83416">
        <dgm:presLayoutVars>
          <dgm:bulletEnabled val="1"/>
        </dgm:presLayoutVars>
      </dgm:prSet>
      <dgm:spPr>
        <a:solidFill>
          <a:srgbClr val="A61C00">
            <a:alpha val="90000"/>
          </a:srgbClr>
        </a:solidFill>
        <a:ln>
          <a:noFill/>
        </a:ln>
      </dgm:spPr>
      <dgm:t>
        <a:bodyPr/>
        <a:lstStyle/>
        <a:p>
          <a:endParaRPr lang="en-US"/>
        </a:p>
      </dgm:t>
    </dgm:pt>
    <dgm:pt modelId="{64C2CFDC-C586-41B0-8859-B022CF7BDD05}" type="pres">
      <dgm:prSet presAssocID="{FFFE37A9-DAE2-469B-810C-A2E74FC50E44}" presName="spaceBetweenRectangles" presStyleCnt="0"/>
      <dgm:spPr/>
    </dgm:pt>
    <dgm:pt modelId="{FDB3C5E4-09D1-42B4-BBFF-E4638C1109FF}" type="pres">
      <dgm:prSet presAssocID="{B9B49567-4981-47DC-8EE6-7133BD05906C}" presName="parentLin" presStyleCnt="0"/>
      <dgm:spPr/>
    </dgm:pt>
    <dgm:pt modelId="{4E76E059-F511-4768-B389-76E28094D0D9}" type="pres">
      <dgm:prSet presAssocID="{B9B49567-4981-47DC-8EE6-7133BD05906C}" presName="parentLeftMargin" presStyleLbl="node1" presStyleIdx="1" presStyleCnt="4" custScaleX="119775" custScaleY="223035" custLinFactY="8186" custLinFactNeighborX="-68476" custLinFactNeighborY="100000"/>
      <dgm:spPr/>
      <dgm:t>
        <a:bodyPr/>
        <a:lstStyle/>
        <a:p>
          <a:endParaRPr lang="en-US"/>
        </a:p>
      </dgm:t>
    </dgm:pt>
    <dgm:pt modelId="{311B1136-26CB-406D-9672-176461E8D1F6}" type="pres">
      <dgm:prSet presAssocID="{B9B49567-4981-47DC-8EE6-7133BD05906C}" presName="parentText" presStyleLbl="node1" presStyleIdx="2" presStyleCnt="4" custScaleX="125527" custScaleY="73457" custLinFactNeighborX="-81385" custLinFactNeighborY="1321">
        <dgm:presLayoutVars>
          <dgm:chMax val="0"/>
          <dgm:bulletEnabled val="1"/>
        </dgm:presLayoutVars>
      </dgm:prSet>
      <dgm:spPr/>
      <dgm:t>
        <a:bodyPr/>
        <a:lstStyle/>
        <a:p>
          <a:endParaRPr lang="en-US"/>
        </a:p>
      </dgm:t>
    </dgm:pt>
    <dgm:pt modelId="{FE1C70F0-A868-4F1A-B915-F719F0EC3963}" type="pres">
      <dgm:prSet presAssocID="{B9B49567-4981-47DC-8EE6-7133BD05906C}" presName="negativeSpace" presStyleCnt="0"/>
      <dgm:spPr/>
    </dgm:pt>
    <dgm:pt modelId="{D2429719-5D34-4E0D-8709-336BBBF2C4D4}" type="pres">
      <dgm:prSet presAssocID="{B9B49567-4981-47DC-8EE6-7133BD05906C}" presName="childText" presStyleLbl="conFgAcc1" presStyleIdx="2" presStyleCnt="4" custScaleY="83416">
        <dgm:presLayoutVars>
          <dgm:bulletEnabled val="1"/>
        </dgm:presLayoutVars>
      </dgm:prSet>
      <dgm:spPr>
        <a:blipFill rotWithShape="0">
          <a:blip xmlns:r="http://schemas.openxmlformats.org/officeDocument/2006/relationships" r:embed="rId1"/>
          <a:stretch>
            <a:fillRect/>
          </a:stretch>
        </a:blipFill>
        <a:ln>
          <a:noFill/>
        </a:ln>
      </dgm:spPr>
      <dgm:t>
        <a:bodyPr/>
        <a:lstStyle/>
        <a:p>
          <a:endParaRPr lang="en-US"/>
        </a:p>
      </dgm:t>
    </dgm:pt>
    <dgm:pt modelId="{E3EB104C-1A47-4836-B5DA-6C16BBD7558E}" type="pres">
      <dgm:prSet presAssocID="{3799F47C-A192-4022-B745-4C55F3610AC3}" presName="spaceBetweenRectangles" presStyleCnt="0"/>
      <dgm:spPr/>
    </dgm:pt>
    <dgm:pt modelId="{1A892DB7-AF26-4F5B-AD13-818254F29107}" type="pres">
      <dgm:prSet presAssocID="{51324610-2058-4DD4-A3C3-5A244AEAFD75}" presName="parentLin" presStyleCnt="0"/>
      <dgm:spPr/>
    </dgm:pt>
    <dgm:pt modelId="{E00C00C9-2774-4759-A475-2EA3174AC7CE}" type="pres">
      <dgm:prSet presAssocID="{51324610-2058-4DD4-A3C3-5A244AEAFD75}" presName="parentLeftMargin" presStyleLbl="node1" presStyleIdx="2" presStyleCnt="4"/>
      <dgm:spPr/>
      <dgm:t>
        <a:bodyPr/>
        <a:lstStyle/>
        <a:p>
          <a:endParaRPr lang="en-US"/>
        </a:p>
      </dgm:t>
    </dgm:pt>
    <dgm:pt modelId="{826A72EE-622B-4519-89C8-9A0E2F7965BA}" type="pres">
      <dgm:prSet presAssocID="{51324610-2058-4DD4-A3C3-5A244AEAFD75}" presName="parentText" presStyleLbl="node1" presStyleIdx="3" presStyleCnt="4" custScaleX="124958" custScaleY="72513" custLinFactNeighborX="-57494">
        <dgm:presLayoutVars>
          <dgm:chMax val="0"/>
          <dgm:bulletEnabled val="1"/>
        </dgm:presLayoutVars>
      </dgm:prSet>
      <dgm:spPr/>
      <dgm:t>
        <a:bodyPr/>
        <a:lstStyle/>
        <a:p>
          <a:endParaRPr lang="en-US"/>
        </a:p>
      </dgm:t>
    </dgm:pt>
    <dgm:pt modelId="{2B47416A-5F95-4C7E-ACEE-22CC449AF1EB}" type="pres">
      <dgm:prSet presAssocID="{51324610-2058-4DD4-A3C3-5A244AEAFD75}" presName="negativeSpace" presStyleCnt="0"/>
      <dgm:spPr/>
    </dgm:pt>
    <dgm:pt modelId="{9940F4C0-AA67-4F77-A812-2F2B72588A9D}" type="pres">
      <dgm:prSet presAssocID="{51324610-2058-4DD4-A3C3-5A244AEAFD75}" presName="childText" presStyleLbl="conFgAcc1" presStyleIdx="3" presStyleCnt="4" custScaleY="83297">
        <dgm:presLayoutVars>
          <dgm:bulletEnabled val="1"/>
        </dgm:presLayoutVars>
      </dgm:prSet>
      <dgm:spPr>
        <a:solidFill>
          <a:srgbClr val="A61C00">
            <a:alpha val="90000"/>
          </a:srgbClr>
        </a:solidFill>
        <a:ln>
          <a:noFill/>
        </a:ln>
      </dgm:spPr>
    </dgm:pt>
  </dgm:ptLst>
  <dgm:cxnLst>
    <dgm:cxn modelId="{588DEB8F-E9C6-4A94-978C-5A8C5C42B37D}" type="presOf" srcId="{520097EF-5D7E-4288-9C35-CD968A12B77D}" destId="{09A77F6E-17F6-4755-ACDD-546DF0197954}" srcOrd="0" destOrd="0" presId="urn:microsoft.com/office/officeart/2005/8/layout/list1"/>
    <dgm:cxn modelId="{ED18CA90-AE56-4DB3-A67D-5F04D5BA3F0D}" type="presOf" srcId="{51324610-2058-4DD4-A3C3-5A244AEAFD75}" destId="{826A72EE-622B-4519-89C8-9A0E2F7965BA}" srcOrd="1" destOrd="0" presId="urn:microsoft.com/office/officeart/2005/8/layout/list1"/>
    <dgm:cxn modelId="{C5706B77-4570-43A3-84CC-3E324855EAFA}" srcId="{240D8FE0-71F4-489A-BDA3-602F08F6526C}" destId="{B9B49567-4981-47DC-8EE6-7133BD05906C}" srcOrd="2" destOrd="0" parTransId="{A1113F10-A8FB-4FB8-9923-7784367AAA26}" sibTransId="{3799F47C-A192-4022-B745-4C55F3610AC3}"/>
    <dgm:cxn modelId="{019E7B90-E079-4664-9D06-1AD77EDBD922}" type="presOf" srcId="{240D8FE0-71F4-489A-BDA3-602F08F6526C}" destId="{4CC2CCD2-0E56-40B9-9723-29C1A2CD470E}" srcOrd="0" destOrd="0" presId="urn:microsoft.com/office/officeart/2005/8/layout/list1"/>
    <dgm:cxn modelId="{32C27FF5-003B-4DDC-BAA4-1C8A44808F60}" type="presOf" srcId="{51324610-2058-4DD4-A3C3-5A244AEAFD75}" destId="{E00C00C9-2774-4759-A475-2EA3174AC7CE}" srcOrd="0" destOrd="0" presId="urn:microsoft.com/office/officeart/2005/8/layout/list1"/>
    <dgm:cxn modelId="{4127D923-A018-4CF6-89A5-08EF37642981}" srcId="{240D8FE0-71F4-489A-BDA3-602F08F6526C}" destId="{171CFF2D-F2BE-46F1-A74A-D51611D7D915}" srcOrd="1" destOrd="0" parTransId="{8E0B5C9E-FE3C-49E2-9F26-7CA789C1D091}" sibTransId="{FFFE37A9-DAE2-469B-810C-A2E74FC50E44}"/>
    <dgm:cxn modelId="{85E52F60-B411-41F5-A45C-0D0FD5343157}" type="presOf" srcId="{171CFF2D-F2BE-46F1-A74A-D51611D7D915}" destId="{F4E9BB46-E2A3-4AFF-BC22-7276C5AA9926}" srcOrd="1" destOrd="0" presId="urn:microsoft.com/office/officeart/2005/8/layout/list1"/>
    <dgm:cxn modelId="{9BCB5CA6-CD00-4A80-9FCB-ECF15FB822EE}" srcId="{240D8FE0-71F4-489A-BDA3-602F08F6526C}" destId="{51324610-2058-4DD4-A3C3-5A244AEAFD75}" srcOrd="3" destOrd="0" parTransId="{E62D501C-AFBF-45EE-BFFC-989A6E299539}" sibTransId="{923C95EB-0E14-4359-B0E0-D951A9BC8E30}"/>
    <dgm:cxn modelId="{4F1DF063-80B8-4A62-9F6D-269F26BC52AE}" type="presOf" srcId="{B9B49567-4981-47DC-8EE6-7133BD05906C}" destId="{4E76E059-F511-4768-B389-76E28094D0D9}" srcOrd="0" destOrd="0" presId="urn:microsoft.com/office/officeart/2005/8/layout/list1"/>
    <dgm:cxn modelId="{E3272F6B-0455-466E-94E1-57781CBDAC98}" type="presOf" srcId="{171CFF2D-F2BE-46F1-A74A-D51611D7D915}" destId="{69CC29D6-F84E-46D9-933F-EA09BDC01F1B}" srcOrd="0" destOrd="0" presId="urn:microsoft.com/office/officeart/2005/8/layout/list1"/>
    <dgm:cxn modelId="{D2F90282-E4C7-43AD-9AF1-3C230EF42441}" type="presOf" srcId="{520097EF-5D7E-4288-9C35-CD968A12B77D}" destId="{46FE2A81-CA8E-4BD1-9585-029B5971284B}" srcOrd="1" destOrd="0" presId="urn:microsoft.com/office/officeart/2005/8/layout/list1"/>
    <dgm:cxn modelId="{A4133075-E431-45A3-A186-FA9F6F79CB67}" type="presOf" srcId="{B9B49567-4981-47DC-8EE6-7133BD05906C}" destId="{311B1136-26CB-406D-9672-176461E8D1F6}" srcOrd="1" destOrd="0" presId="urn:microsoft.com/office/officeart/2005/8/layout/list1"/>
    <dgm:cxn modelId="{481C0125-1018-45A2-A5B4-498B3C8792E2}" srcId="{240D8FE0-71F4-489A-BDA3-602F08F6526C}" destId="{520097EF-5D7E-4288-9C35-CD968A12B77D}" srcOrd="0" destOrd="0" parTransId="{FDFC34DF-5B96-4651-B23D-5BAB22F9287D}" sibTransId="{7A94101D-CE23-41A8-A645-115CC638D671}"/>
    <dgm:cxn modelId="{40B14C10-66F2-4145-B3AB-729CB51B20AD}" type="presParOf" srcId="{4CC2CCD2-0E56-40B9-9723-29C1A2CD470E}" destId="{65077D0E-B7E8-4C04-9C61-A1556058B95B}" srcOrd="0" destOrd="0" presId="urn:microsoft.com/office/officeart/2005/8/layout/list1"/>
    <dgm:cxn modelId="{630A0712-4ABF-497F-A571-AAF4367BE5CC}" type="presParOf" srcId="{65077D0E-B7E8-4C04-9C61-A1556058B95B}" destId="{09A77F6E-17F6-4755-ACDD-546DF0197954}" srcOrd="0" destOrd="0" presId="urn:microsoft.com/office/officeart/2005/8/layout/list1"/>
    <dgm:cxn modelId="{61430DE3-8D10-49F0-9C3F-5A6C12650597}" type="presParOf" srcId="{65077D0E-B7E8-4C04-9C61-A1556058B95B}" destId="{46FE2A81-CA8E-4BD1-9585-029B5971284B}" srcOrd="1" destOrd="0" presId="urn:microsoft.com/office/officeart/2005/8/layout/list1"/>
    <dgm:cxn modelId="{BBBF81DD-2EDA-4CCB-8329-C3333ED4F526}" type="presParOf" srcId="{4CC2CCD2-0E56-40B9-9723-29C1A2CD470E}" destId="{1089E9E5-4912-4736-8B58-9E682B7AD05D}" srcOrd="1" destOrd="0" presId="urn:microsoft.com/office/officeart/2005/8/layout/list1"/>
    <dgm:cxn modelId="{17CD8057-F47D-4962-B992-83928103F914}" type="presParOf" srcId="{4CC2CCD2-0E56-40B9-9723-29C1A2CD470E}" destId="{812174C8-5684-4121-B682-4A9018760C6D}" srcOrd="2" destOrd="0" presId="urn:microsoft.com/office/officeart/2005/8/layout/list1"/>
    <dgm:cxn modelId="{F093B862-559D-492B-AF60-04F16D5475E9}" type="presParOf" srcId="{4CC2CCD2-0E56-40B9-9723-29C1A2CD470E}" destId="{53390199-429A-4869-8A24-58894D278901}" srcOrd="3" destOrd="0" presId="urn:microsoft.com/office/officeart/2005/8/layout/list1"/>
    <dgm:cxn modelId="{9B53213D-DE16-4DDC-8BD5-A222CF3542F4}" type="presParOf" srcId="{4CC2CCD2-0E56-40B9-9723-29C1A2CD470E}" destId="{2B3E4842-334D-43B6-AF9C-351BEC555462}" srcOrd="4" destOrd="0" presId="urn:microsoft.com/office/officeart/2005/8/layout/list1"/>
    <dgm:cxn modelId="{2CC9438B-B932-478A-866A-0E8F1F35EF8E}" type="presParOf" srcId="{2B3E4842-334D-43B6-AF9C-351BEC555462}" destId="{69CC29D6-F84E-46D9-933F-EA09BDC01F1B}" srcOrd="0" destOrd="0" presId="urn:microsoft.com/office/officeart/2005/8/layout/list1"/>
    <dgm:cxn modelId="{B6C5748F-3A43-471B-A6D0-2ED6A347FDEB}" type="presParOf" srcId="{2B3E4842-334D-43B6-AF9C-351BEC555462}" destId="{F4E9BB46-E2A3-4AFF-BC22-7276C5AA9926}" srcOrd="1" destOrd="0" presId="urn:microsoft.com/office/officeart/2005/8/layout/list1"/>
    <dgm:cxn modelId="{9D974DFD-DDA9-4739-82A6-CADF36B695CE}" type="presParOf" srcId="{4CC2CCD2-0E56-40B9-9723-29C1A2CD470E}" destId="{6E6B3AD2-916E-4B77-9F4E-25E346082837}" srcOrd="5" destOrd="0" presId="urn:microsoft.com/office/officeart/2005/8/layout/list1"/>
    <dgm:cxn modelId="{BA660C27-9708-4E1D-8945-37ABC35EB15E}" type="presParOf" srcId="{4CC2CCD2-0E56-40B9-9723-29C1A2CD470E}" destId="{31C60EC6-C8A3-40DA-9E85-F9F1FBEEF997}" srcOrd="6" destOrd="0" presId="urn:microsoft.com/office/officeart/2005/8/layout/list1"/>
    <dgm:cxn modelId="{615469D5-3D17-406B-A24C-491448D617D3}" type="presParOf" srcId="{4CC2CCD2-0E56-40B9-9723-29C1A2CD470E}" destId="{64C2CFDC-C586-41B0-8859-B022CF7BDD05}" srcOrd="7" destOrd="0" presId="urn:microsoft.com/office/officeart/2005/8/layout/list1"/>
    <dgm:cxn modelId="{E0CC9134-C01D-4096-9152-ABA7816B36E0}" type="presParOf" srcId="{4CC2CCD2-0E56-40B9-9723-29C1A2CD470E}" destId="{FDB3C5E4-09D1-42B4-BBFF-E4638C1109FF}" srcOrd="8" destOrd="0" presId="urn:microsoft.com/office/officeart/2005/8/layout/list1"/>
    <dgm:cxn modelId="{5E32295F-67AA-4026-AE78-CE4242E82319}" type="presParOf" srcId="{FDB3C5E4-09D1-42B4-BBFF-E4638C1109FF}" destId="{4E76E059-F511-4768-B389-76E28094D0D9}" srcOrd="0" destOrd="0" presId="urn:microsoft.com/office/officeart/2005/8/layout/list1"/>
    <dgm:cxn modelId="{7C1B2D59-871A-4AB8-BF4B-01BE15BBBBE7}" type="presParOf" srcId="{FDB3C5E4-09D1-42B4-BBFF-E4638C1109FF}" destId="{311B1136-26CB-406D-9672-176461E8D1F6}" srcOrd="1" destOrd="0" presId="urn:microsoft.com/office/officeart/2005/8/layout/list1"/>
    <dgm:cxn modelId="{34FC35A7-70BD-4EDA-9645-E87DEB79AB01}" type="presParOf" srcId="{4CC2CCD2-0E56-40B9-9723-29C1A2CD470E}" destId="{FE1C70F0-A868-4F1A-B915-F719F0EC3963}" srcOrd="9" destOrd="0" presId="urn:microsoft.com/office/officeart/2005/8/layout/list1"/>
    <dgm:cxn modelId="{9779B7B6-9A1C-411A-913B-AFDE314B687D}" type="presParOf" srcId="{4CC2CCD2-0E56-40B9-9723-29C1A2CD470E}" destId="{D2429719-5D34-4E0D-8709-336BBBF2C4D4}" srcOrd="10" destOrd="0" presId="urn:microsoft.com/office/officeart/2005/8/layout/list1"/>
    <dgm:cxn modelId="{03AF505E-7659-49A8-9DAC-93B03E039CF1}" type="presParOf" srcId="{4CC2CCD2-0E56-40B9-9723-29C1A2CD470E}" destId="{E3EB104C-1A47-4836-B5DA-6C16BBD7558E}" srcOrd="11" destOrd="0" presId="urn:microsoft.com/office/officeart/2005/8/layout/list1"/>
    <dgm:cxn modelId="{2A348983-F535-4BDA-B45F-6917D66FB7AB}" type="presParOf" srcId="{4CC2CCD2-0E56-40B9-9723-29C1A2CD470E}" destId="{1A892DB7-AF26-4F5B-AD13-818254F29107}" srcOrd="12" destOrd="0" presId="urn:microsoft.com/office/officeart/2005/8/layout/list1"/>
    <dgm:cxn modelId="{7A9C2577-01CF-4DBF-B8B7-381786425C45}" type="presParOf" srcId="{1A892DB7-AF26-4F5B-AD13-818254F29107}" destId="{E00C00C9-2774-4759-A475-2EA3174AC7CE}" srcOrd="0" destOrd="0" presId="urn:microsoft.com/office/officeart/2005/8/layout/list1"/>
    <dgm:cxn modelId="{42581198-45AF-4B32-9089-F472160D73EF}" type="presParOf" srcId="{1A892DB7-AF26-4F5B-AD13-818254F29107}" destId="{826A72EE-622B-4519-89C8-9A0E2F7965BA}" srcOrd="1" destOrd="0" presId="urn:microsoft.com/office/officeart/2005/8/layout/list1"/>
    <dgm:cxn modelId="{488F1AA9-4606-487B-A0AB-42FF337B49F5}" type="presParOf" srcId="{4CC2CCD2-0E56-40B9-9723-29C1A2CD470E}" destId="{2B47416A-5F95-4C7E-ACEE-22CC449AF1EB}" srcOrd="13" destOrd="0" presId="urn:microsoft.com/office/officeart/2005/8/layout/list1"/>
    <dgm:cxn modelId="{C15D1743-9681-4B0B-A55A-8C65985BF8DA}" type="presParOf" srcId="{4CC2CCD2-0E56-40B9-9723-29C1A2CD470E}" destId="{9940F4C0-AA67-4F77-A812-2F2B72588A9D}"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AB8B9C-B454-3E49-9F73-B43E6000B82A}" type="doc">
      <dgm:prSet loTypeId="urn:microsoft.com/office/officeart/2005/8/layout/matrix3" loCatId="list" qsTypeId="urn:microsoft.com/office/officeart/2005/8/quickstyle/simple1" qsCatId="simple" csTypeId="urn:microsoft.com/office/officeart/2005/8/colors/accent6_2" csCatId="accent6" phldr="1"/>
      <dgm:spPr/>
      <dgm:t>
        <a:bodyPr/>
        <a:lstStyle/>
        <a:p>
          <a:endParaRPr lang="en-US"/>
        </a:p>
      </dgm:t>
    </dgm:pt>
    <dgm:pt modelId="{79C4620F-5F0C-C94C-B8DB-1E48EABC7DD8}">
      <dgm:prSet/>
      <dgm:spPr>
        <a:solidFill>
          <a:srgbClr val="A61C00"/>
        </a:solidFill>
        <a:ln>
          <a:noFill/>
        </a:ln>
      </dgm:spPr>
      <dgm:t>
        <a:bodyPr/>
        <a:lstStyle/>
        <a:p>
          <a:pPr rtl="0"/>
          <a:r>
            <a:rPr lang="en-US" b="0" i="0" baseline="0" dirty="0" smtClean="0"/>
            <a:t>Reduced computer sharing</a:t>
          </a:r>
          <a:endParaRPr lang="en-US" dirty="0"/>
        </a:p>
      </dgm:t>
    </dgm:pt>
    <dgm:pt modelId="{AFE5ECE0-28FB-D847-903E-6B6971AA8282}" type="parTrans" cxnId="{08F32259-F508-8E4A-A287-09F5C8A7B7C5}">
      <dgm:prSet/>
      <dgm:spPr/>
      <dgm:t>
        <a:bodyPr/>
        <a:lstStyle/>
        <a:p>
          <a:endParaRPr lang="en-US"/>
        </a:p>
      </dgm:t>
    </dgm:pt>
    <dgm:pt modelId="{08DA7BD7-3E84-904C-AEAD-8F8E046CCF66}" type="sibTrans" cxnId="{08F32259-F508-8E4A-A287-09F5C8A7B7C5}">
      <dgm:prSet/>
      <dgm:spPr/>
      <dgm:t>
        <a:bodyPr/>
        <a:lstStyle/>
        <a:p>
          <a:endParaRPr lang="en-US"/>
        </a:p>
      </dgm:t>
    </dgm:pt>
    <dgm:pt modelId="{87638A3A-C513-F04C-9F3E-94223053CD1D}">
      <dgm:prSet/>
      <dgm:spPr>
        <a:solidFill>
          <a:srgbClr val="A61C00"/>
        </a:solidFill>
        <a:ln>
          <a:noFill/>
        </a:ln>
      </dgm:spPr>
      <dgm:t>
        <a:bodyPr/>
        <a:lstStyle/>
        <a:p>
          <a:pPr rtl="0"/>
          <a:r>
            <a:rPr lang="en-US" b="0" i="0" baseline="0" dirty="0" smtClean="0"/>
            <a:t>Work computer accessibility</a:t>
          </a:r>
          <a:endParaRPr lang="en-US" dirty="0"/>
        </a:p>
      </dgm:t>
    </dgm:pt>
    <dgm:pt modelId="{CA2BAAFD-3966-4B49-B5C8-F9F2A13DB122}" type="parTrans" cxnId="{E68B2285-F73B-B148-A8A7-8C728BD06EC3}">
      <dgm:prSet/>
      <dgm:spPr/>
      <dgm:t>
        <a:bodyPr/>
        <a:lstStyle/>
        <a:p>
          <a:endParaRPr lang="en-US"/>
        </a:p>
      </dgm:t>
    </dgm:pt>
    <dgm:pt modelId="{461A7DC4-0C9D-2743-B13D-DBCC81D7A9FB}" type="sibTrans" cxnId="{E68B2285-F73B-B148-A8A7-8C728BD06EC3}">
      <dgm:prSet/>
      <dgm:spPr/>
      <dgm:t>
        <a:bodyPr/>
        <a:lstStyle/>
        <a:p>
          <a:endParaRPr lang="en-US"/>
        </a:p>
      </dgm:t>
    </dgm:pt>
    <dgm:pt modelId="{BD584C08-4D70-8841-AD64-8EAC90E18B00}">
      <dgm:prSet/>
      <dgm:spPr>
        <a:solidFill>
          <a:srgbClr val="A61C00"/>
        </a:solidFill>
        <a:ln>
          <a:noFill/>
        </a:ln>
      </dgm:spPr>
      <dgm:t>
        <a:bodyPr/>
        <a:lstStyle/>
        <a:p>
          <a:pPr rtl="0"/>
          <a:r>
            <a:rPr lang="en-US" b="0" i="0" baseline="0" dirty="0" smtClean="0"/>
            <a:t>Less time to enter comments digitally</a:t>
          </a:r>
          <a:endParaRPr lang="en-US" dirty="0"/>
        </a:p>
      </dgm:t>
    </dgm:pt>
    <dgm:pt modelId="{AC741B4A-7E79-8D40-9818-183C54EE338A}" type="parTrans" cxnId="{F6B7162E-4F77-9340-915D-C7CDAB700F43}">
      <dgm:prSet/>
      <dgm:spPr/>
      <dgm:t>
        <a:bodyPr/>
        <a:lstStyle/>
        <a:p>
          <a:endParaRPr lang="en-US"/>
        </a:p>
      </dgm:t>
    </dgm:pt>
    <dgm:pt modelId="{335388BB-F2C2-6945-BAF9-FA91FA84D995}" type="sibTrans" cxnId="{F6B7162E-4F77-9340-915D-C7CDAB700F43}">
      <dgm:prSet/>
      <dgm:spPr/>
      <dgm:t>
        <a:bodyPr/>
        <a:lstStyle/>
        <a:p>
          <a:endParaRPr lang="en-US"/>
        </a:p>
      </dgm:t>
    </dgm:pt>
    <dgm:pt modelId="{25A4183A-E64A-1449-BF15-9AA9C04EFDF0}">
      <dgm:prSet/>
      <dgm:spPr>
        <a:solidFill>
          <a:srgbClr val="A61C00"/>
        </a:solidFill>
        <a:ln>
          <a:noFill/>
        </a:ln>
      </dgm:spPr>
      <dgm:t>
        <a:bodyPr/>
        <a:lstStyle/>
        <a:p>
          <a:pPr rtl="0"/>
          <a:r>
            <a:rPr lang="en-US" b="0" i="0" baseline="0" dirty="0" smtClean="0"/>
            <a:t>More professional atmosphere </a:t>
          </a:r>
          <a:endParaRPr lang="en-US" dirty="0"/>
        </a:p>
      </dgm:t>
    </dgm:pt>
    <dgm:pt modelId="{61EB4922-E1A4-944B-8D5D-5EF870236FFA}" type="parTrans" cxnId="{CFF227BA-6DC1-9A4F-A79B-A4D2C2405488}">
      <dgm:prSet/>
      <dgm:spPr/>
      <dgm:t>
        <a:bodyPr/>
        <a:lstStyle/>
        <a:p>
          <a:endParaRPr lang="en-US"/>
        </a:p>
      </dgm:t>
    </dgm:pt>
    <dgm:pt modelId="{01993DD0-B5D0-BD4E-94FC-1C8039B606E4}" type="sibTrans" cxnId="{CFF227BA-6DC1-9A4F-A79B-A4D2C2405488}">
      <dgm:prSet/>
      <dgm:spPr/>
      <dgm:t>
        <a:bodyPr/>
        <a:lstStyle/>
        <a:p>
          <a:endParaRPr lang="en-US"/>
        </a:p>
      </dgm:t>
    </dgm:pt>
    <dgm:pt modelId="{E12DF787-F209-F042-83DC-E116DA8261BD}" type="pres">
      <dgm:prSet presAssocID="{60AB8B9C-B454-3E49-9F73-B43E6000B82A}" presName="matrix" presStyleCnt="0">
        <dgm:presLayoutVars>
          <dgm:chMax val="1"/>
          <dgm:dir/>
          <dgm:resizeHandles val="exact"/>
        </dgm:presLayoutVars>
      </dgm:prSet>
      <dgm:spPr/>
      <dgm:t>
        <a:bodyPr/>
        <a:lstStyle/>
        <a:p>
          <a:endParaRPr lang="en-US"/>
        </a:p>
      </dgm:t>
    </dgm:pt>
    <dgm:pt modelId="{BB3B5B04-7206-D746-BC6A-C6307F31E0BF}" type="pres">
      <dgm:prSet presAssocID="{60AB8B9C-B454-3E49-9F73-B43E6000B82A}" presName="diamond" presStyleLbl="bgShp" presStyleIdx="0" presStyleCnt="1"/>
      <dgm:spPr>
        <a:ln>
          <a:solidFill>
            <a:schemeClr val="tx1"/>
          </a:solidFill>
        </a:ln>
      </dgm:spPr>
      <dgm:t>
        <a:bodyPr/>
        <a:lstStyle/>
        <a:p>
          <a:endParaRPr lang="en-US"/>
        </a:p>
      </dgm:t>
    </dgm:pt>
    <dgm:pt modelId="{C7854D5F-FF88-BE45-A56E-4A732279B034}" type="pres">
      <dgm:prSet presAssocID="{60AB8B9C-B454-3E49-9F73-B43E6000B82A}" presName="quad1" presStyleLbl="node1" presStyleIdx="0" presStyleCnt="4">
        <dgm:presLayoutVars>
          <dgm:chMax val="0"/>
          <dgm:chPref val="0"/>
          <dgm:bulletEnabled val="1"/>
        </dgm:presLayoutVars>
      </dgm:prSet>
      <dgm:spPr/>
      <dgm:t>
        <a:bodyPr/>
        <a:lstStyle/>
        <a:p>
          <a:endParaRPr lang="en-US"/>
        </a:p>
      </dgm:t>
    </dgm:pt>
    <dgm:pt modelId="{F1B70CFD-B571-5341-ADCE-CDAD96414217}" type="pres">
      <dgm:prSet presAssocID="{60AB8B9C-B454-3E49-9F73-B43E6000B82A}" presName="quad2" presStyleLbl="node1" presStyleIdx="1" presStyleCnt="4">
        <dgm:presLayoutVars>
          <dgm:chMax val="0"/>
          <dgm:chPref val="0"/>
          <dgm:bulletEnabled val="1"/>
        </dgm:presLayoutVars>
      </dgm:prSet>
      <dgm:spPr/>
      <dgm:t>
        <a:bodyPr/>
        <a:lstStyle/>
        <a:p>
          <a:endParaRPr lang="en-US"/>
        </a:p>
      </dgm:t>
    </dgm:pt>
    <dgm:pt modelId="{1460DBD6-F601-1447-9965-5C33BD572B4B}" type="pres">
      <dgm:prSet presAssocID="{60AB8B9C-B454-3E49-9F73-B43E6000B82A}" presName="quad3" presStyleLbl="node1" presStyleIdx="2" presStyleCnt="4">
        <dgm:presLayoutVars>
          <dgm:chMax val="0"/>
          <dgm:chPref val="0"/>
          <dgm:bulletEnabled val="1"/>
        </dgm:presLayoutVars>
      </dgm:prSet>
      <dgm:spPr/>
      <dgm:t>
        <a:bodyPr/>
        <a:lstStyle/>
        <a:p>
          <a:endParaRPr lang="en-US"/>
        </a:p>
      </dgm:t>
    </dgm:pt>
    <dgm:pt modelId="{454FA5B5-F4FD-D148-8D9E-990BF752162E}" type="pres">
      <dgm:prSet presAssocID="{60AB8B9C-B454-3E49-9F73-B43E6000B82A}" presName="quad4" presStyleLbl="node1" presStyleIdx="3" presStyleCnt="4">
        <dgm:presLayoutVars>
          <dgm:chMax val="0"/>
          <dgm:chPref val="0"/>
          <dgm:bulletEnabled val="1"/>
        </dgm:presLayoutVars>
      </dgm:prSet>
      <dgm:spPr/>
      <dgm:t>
        <a:bodyPr/>
        <a:lstStyle/>
        <a:p>
          <a:endParaRPr lang="en-US"/>
        </a:p>
      </dgm:t>
    </dgm:pt>
  </dgm:ptLst>
  <dgm:cxnLst>
    <dgm:cxn modelId="{A58889DD-D974-455D-AEDE-08940CAD27AB}" type="presOf" srcId="{79C4620F-5F0C-C94C-B8DB-1E48EABC7DD8}" destId="{C7854D5F-FF88-BE45-A56E-4A732279B034}" srcOrd="0" destOrd="0" presId="urn:microsoft.com/office/officeart/2005/8/layout/matrix3"/>
    <dgm:cxn modelId="{AF8E9DE9-7B73-4F57-A96E-863C3D4898B8}" type="presOf" srcId="{87638A3A-C513-F04C-9F3E-94223053CD1D}" destId="{F1B70CFD-B571-5341-ADCE-CDAD96414217}" srcOrd="0" destOrd="0" presId="urn:microsoft.com/office/officeart/2005/8/layout/matrix3"/>
    <dgm:cxn modelId="{CFF227BA-6DC1-9A4F-A79B-A4D2C2405488}" srcId="{60AB8B9C-B454-3E49-9F73-B43E6000B82A}" destId="{25A4183A-E64A-1449-BF15-9AA9C04EFDF0}" srcOrd="3" destOrd="0" parTransId="{61EB4922-E1A4-944B-8D5D-5EF870236FFA}" sibTransId="{01993DD0-B5D0-BD4E-94FC-1C8039B606E4}"/>
    <dgm:cxn modelId="{E68B2285-F73B-B148-A8A7-8C728BD06EC3}" srcId="{60AB8B9C-B454-3E49-9F73-B43E6000B82A}" destId="{87638A3A-C513-F04C-9F3E-94223053CD1D}" srcOrd="1" destOrd="0" parTransId="{CA2BAAFD-3966-4B49-B5C8-F9F2A13DB122}" sibTransId="{461A7DC4-0C9D-2743-B13D-DBCC81D7A9FB}"/>
    <dgm:cxn modelId="{F6B7162E-4F77-9340-915D-C7CDAB700F43}" srcId="{60AB8B9C-B454-3E49-9F73-B43E6000B82A}" destId="{BD584C08-4D70-8841-AD64-8EAC90E18B00}" srcOrd="2" destOrd="0" parTransId="{AC741B4A-7E79-8D40-9818-183C54EE338A}" sibTransId="{335388BB-F2C2-6945-BAF9-FA91FA84D995}"/>
    <dgm:cxn modelId="{08F32259-F508-8E4A-A287-09F5C8A7B7C5}" srcId="{60AB8B9C-B454-3E49-9F73-B43E6000B82A}" destId="{79C4620F-5F0C-C94C-B8DB-1E48EABC7DD8}" srcOrd="0" destOrd="0" parTransId="{AFE5ECE0-28FB-D847-903E-6B6971AA8282}" sibTransId="{08DA7BD7-3E84-904C-AEAD-8F8E046CCF66}"/>
    <dgm:cxn modelId="{15F101B8-43FD-4AE8-B101-4FE0B8C79B20}" type="presOf" srcId="{60AB8B9C-B454-3E49-9F73-B43E6000B82A}" destId="{E12DF787-F209-F042-83DC-E116DA8261BD}" srcOrd="0" destOrd="0" presId="urn:microsoft.com/office/officeart/2005/8/layout/matrix3"/>
    <dgm:cxn modelId="{C6FAB20A-65AF-4803-A757-74D922BF6739}" type="presOf" srcId="{25A4183A-E64A-1449-BF15-9AA9C04EFDF0}" destId="{454FA5B5-F4FD-D148-8D9E-990BF752162E}" srcOrd="0" destOrd="0" presId="urn:microsoft.com/office/officeart/2005/8/layout/matrix3"/>
    <dgm:cxn modelId="{4B03553E-0650-4E7F-A59E-4689567E49C3}" type="presOf" srcId="{BD584C08-4D70-8841-AD64-8EAC90E18B00}" destId="{1460DBD6-F601-1447-9965-5C33BD572B4B}" srcOrd="0" destOrd="0" presId="urn:microsoft.com/office/officeart/2005/8/layout/matrix3"/>
    <dgm:cxn modelId="{B8D26769-1B82-44B3-90BA-E190C66A9D1C}" type="presParOf" srcId="{E12DF787-F209-F042-83DC-E116DA8261BD}" destId="{BB3B5B04-7206-D746-BC6A-C6307F31E0BF}" srcOrd="0" destOrd="0" presId="urn:microsoft.com/office/officeart/2005/8/layout/matrix3"/>
    <dgm:cxn modelId="{AF60728E-2B92-4D7A-826D-5F9B9A4E4090}" type="presParOf" srcId="{E12DF787-F209-F042-83DC-E116DA8261BD}" destId="{C7854D5F-FF88-BE45-A56E-4A732279B034}" srcOrd="1" destOrd="0" presId="urn:microsoft.com/office/officeart/2005/8/layout/matrix3"/>
    <dgm:cxn modelId="{1801B0CA-62D4-4651-BE2E-2AE45320B614}" type="presParOf" srcId="{E12DF787-F209-F042-83DC-E116DA8261BD}" destId="{F1B70CFD-B571-5341-ADCE-CDAD96414217}" srcOrd="2" destOrd="0" presId="urn:microsoft.com/office/officeart/2005/8/layout/matrix3"/>
    <dgm:cxn modelId="{321CF03B-B0D7-4A4F-82D6-F1FE8A091718}" type="presParOf" srcId="{E12DF787-F209-F042-83DC-E116DA8261BD}" destId="{1460DBD6-F601-1447-9965-5C33BD572B4B}" srcOrd="3" destOrd="0" presId="urn:microsoft.com/office/officeart/2005/8/layout/matrix3"/>
    <dgm:cxn modelId="{40D9076B-8CBA-4139-88FB-C89DDC3319AE}" type="presParOf" srcId="{E12DF787-F209-F042-83DC-E116DA8261BD}" destId="{454FA5B5-F4FD-D148-8D9E-990BF752162E}"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6A4B5BD-459D-2E40-ACDC-956479CAB1B0}" type="doc">
      <dgm:prSet loTypeId="urn:microsoft.com/office/officeart/2005/8/layout/arrow3" loCatId="list" qsTypeId="urn:microsoft.com/office/officeart/2005/8/quickstyle/simple4" qsCatId="simple" csTypeId="urn:microsoft.com/office/officeart/2005/8/colors/accent6_2" csCatId="accent6" phldr="1"/>
      <dgm:spPr/>
      <dgm:t>
        <a:bodyPr/>
        <a:lstStyle/>
        <a:p>
          <a:endParaRPr lang="en-US"/>
        </a:p>
      </dgm:t>
    </dgm:pt>
    <dgm:pt modelId="{FC071C53-825C-744E-BC6B-869F98C9E1F7}">
      <dgm:prSet/>
      <dgm:spPr/>
      <dgm:t>
        <a:bodyPr/>
        <a:lstStyle/>
        <a:p>
          <a:pPr rtl="0"/>
          <a:r>
            <a:rPr lang="en-US" b="0" i="0" baseline="0" dirty="0" smtClean="0"/>
            <a:t>Customer Feedback Form</a:t>
          </a:r>
          <a:endParaRPr lang="en-US" dirty="0"/>
        </a:p>
      </dgm:t>
    </dgm:pt>
    <dgm:pt modelId="{F8D57B54-B26D-7E4A-A1F2-8CAD8B42CFDE}" type="parTrans" cxnId="{7E605875-C2A8-8641-8E51-6544D3E2713C}">
      <dgm:prSet/>
      <dgm:spPr/>
      <dgm:t>
        <a:bodyPr/>
        <a:lstStyle/>
        <a:p>
          <a:endParaRPr lang="en-US"/>
        </a:p>
      </dgm:t>
    </dgm:pt>
    <dgm:pt modelId="{EE2CED91-50B0-AF46-868B-F182333EFDCC}" type="sibTrans" cxnId="{7E605875-C2A8-8641-8E51-6544D3E2713C}">
      <dgm:prSet/>
      <dgm:spPr/>
      <dgm:t>
        <a:bodyPr/>
        <a:lstStyle/>
        <a:p>
          <a:endParaRPr lang="en-US"/>
        </a:p>
      </dgm:t>
    </dgm:pt>
    <dgm:pt modelId="{B2265145-FF7E-6843-BFC7-F1F1C5AC6F02}">
      <dgm:prSet/>
      <dgm:spPr/>
      <dgm:t>
        <a:bodyPr/>
        <a:lstStyle/>
        <a:p>
          <a:pPr rtl="0"/>
          <a:r>
            <a:rPr lang="en-US" b="0" i="0" baseline="0" dirty="0" smtClean="0"/>
            <a:t>Six Sigma </a:t>
          </a:r>
        </a:p>
        <a:p>
          <a:pPr rtl="0"/>
          <a:r>
            <a:rPr lang="en-US" b="0" i="0" baseline="0" dirty="0" smtClean="0"/>
            <a:t>Run Rules</a:t>
          </a:r>
        </a:p>
        <a:p>
          <a:pPr rtl="0"/>
          <a:r>
            <a:rPr lang="en-US" b="0" i="0" baseline="0" dirty="0" smtClean="0"/>
            <a:t>&amp;</a:t>
          </a:r>
        </a:p>
        <a:p>
          <a:pPr rtl="0"/>
          <a:r>
            <a:rPr lang="en-US" b="0" i="0" baseline="0" dirty="0" smtClean="0"/>
            <a:t>Contingency Plan</a:t>
          </a:r>
          <a:endParaRPr lang="en-US" dirty="0"/>
        </a:p>
      </dgm:t>
    </dgm:pt>
    <dgm:pt modelId="{275F2CA5-F47C-9240-BAE7-ACEC877F3D8E}" type="parTrans" cxnId="{7D6EAE32-C620-D548-B851-8077B8FDE298}">
      <dgm:prSet/>
      <dgm:spPr/>
      <dgm:t>
        <a:bodyPr/>
        <a:lstStyle/>
        <a:p>
          <a:endParaRPr lang="en-US"/>
        </a:p>
      </dgm:t>
    </dgm:pt>
    <dgm:pt modelId="{980C1B9C-B9F4-4647-9D42-E244F06888E4}" type="sibTrans" cxnId="{7D6EAE32-C620-D548-B851-8077B8FDE298}">
      <dgm:prSet/>
      <dgm:spPr/>
      <dgm:t>
        <a:bodyPr/>
        <a:lstStyle/>
        <a:p>
          <a:endParaRPr lang="en-US"/>
        </a:p>
      </dgm:t>
    </dgm:pt>
    <dgm:pt modelId="{339181C7-DD9E-7F44-8E9D-006D99EA4D81}" type="pres">
      <dgm:prSet presAssocID="{B6A4B5BD-459D-2E40-ACDC-956479CAB1B0}" presName="compositeShape" presStyleCnt="0">
        <dgm:presLayoutVars>
          <dgm:chMax val="2"/>
          <dgm:dir/>
          <dgm:resizeHandles val="exact"/>
        </dgm:presLayoutVars>
      </dgm:prSet>
      <dgm:spPr/>
      <dgm:t>
        <a:bodyPr/>
        <a:lstStyle/>
        <a:p>
          <a:endParaRPr lang="en-US"/>
        </a:p>
      </dgm:t>
    </dgm:pt>
    <dgm:pt modelId="{A444E661-6D81-2842-81A5-E475ACA23B94}" type="pres">
      <dgm:prSet presAssocID="{B6A4B5BD-459D-2E40-ACDC-956479CAB1B0}" presName="divider" presStyleLbl="fgShp" presStyleIdx="0" presStyleCnt="1"/>
      <dgm:spPr>
        <a:solidFill>
          <a:srgbClr val="E6B8AF"/>
        </a:solidFill>
      </dgm:spPr>
      <dgm:t>
        <a:bodyPr/>
        <a:lstStyle/>
        <a:p>
          <a:endParaRPr lang="en-US"/>
        </a:p>
      </dgm:t>
    </dgm:pt>
    <dgm:pt modelId="{27F4F840-465F-7C48-B2E8-584754C1D047}" type="pres">
      <dgm:prSet presAssocID="{FC071C53-825C-744E-BC6B-869F98C9E1F7}" presName="downArrow" presStyleLbl="node1" presStyleIdx="0" presStyleCnt="2"/>
      <dgm:spPr>
        <a:solidFill>
          <a:srgbClr val="A61C00"/>
        </a:solidFill>
      </dgm:spPr>
      <dgm:t>
        <a:bodyPr/>
        <a:lstStyle/>
        <a:p>
          <a:endParaRPr lang="en-US"/>
        </a:p>
      </dgm:t>
    </dgm:pt>
    <dgm:pt modelId="{2A8F4C80-3DA6-4940-9985-CB4331CA0525}" type="pres">
      <dgm:prSet presAssocID="{FC071C53-825C-744E-BC6B-869F98C9E1F7}" presName="downArrowText" presStyleLbl="revTx" presStyleIdx="0" presStyleCnt="2">
        <dgm:presLayoutVars>
          <dgm:bulletEnabled val="1"/>
        </dgm:presLayoutVars>
      </dgm:prSet>
      <dgm:spPr/>
      <dgm:t>
        <a:bodyPr/>
        <a:lstStyle/>
        <a:p>
          <a:endParaRPr lang="en-US"/>
        </a:p>
      </dgm:t>
    </dgm:pt>
    <dgm:pt modelId="{117B3B28-688C-EB4B-8A91-4CC601F23452}" type="pres">
      <dgm:prSet presAssocID="{B2265145-FF7E-6843-BFC7-F1F1C5AC6F02}" presName="upArrow" presStyleLbl="node1" presStyleIdx="1" presStyleCnt="2"/>
      <dgm:spPr>
        <a:solidFill>
          <a:srgbClr val="A61C00"/>
        </a:solidFill>
      </dgm:spPr>
      <dgm:t>
        <a:bodyPr/>
        <a:lstStyle/>
        <a:p>
          <a:endParaRPr lang="en-US"/>
        </a:p>
      </dgm:t>
    </dgm:pt>
    <dgm:pt modelId="{5436A5FB-0A23-0442-A6D7-4BA1DC7FFE10}" type="pres">
      <dgm:prSet presAssocID="{B2265145-FF7E-6843-BFC7-F1F1C5AC6F02}" presName="upArrowText" presStyleLbl="revTx" presStyleIdx="1" presStyleCnt="2">
        <dgm:presLayoutVars>
          <dgm:bulletEnabled val="1"/>
        </dgm:presLayoutVars>
      </dgm:prSet>
      <dgm:spPr/>
      <dgm:t>
        <a:bodyPr/>
        <a:lstStyle/>
        <a:p>
          <a:endParaRPr lang="en-US"/>
        </a:p>
      </dgm:t>
    </dgm:pt>
  </dgm:ptLst>
  <dgm:cxnLst>
    <dgm:cxn modelId="{51F59B94-9485-4927-BF57-BBCA2BA30C74}" type="presOf" srcId="{FC071C53-825C-744E-BC6B-869F98C9E1F7}" destId="{2A8F4C80-3DA6-4940-9985-CB4331CA0525}" srcOrd="0" destOrd="0" presId="urn:microsoft.com/office/officeart/2005/8/layout/arrow3"/>
    <dgm:cxn modelId="{7E605875-C2A8-8641-8E51-6544D3E2713C}" srcId="{B6A4B5BD-459D-2E40-ACDC-956479CAB1B0}" destId="{FC071C53-825C-744E-BC6B-869F98C9E1F7}" srcOrd="0" destOrd="0" parTransId="{F8D57B54-B26D-7E4A-A1F2-8CAD8B42CFDE}" sibTransId="{EE2CED91-50B0-AF46-868B-F182333EFDCC}"/>
    <dgm:cxn modelId="{7D6EAE32-C620-D548-B851-8077B8FDE298}" srcId="{B6A4B5BD-459D-2E40-ACDC-956479CAB1B0}" destId="{B2265145-FF7E-6843-BFC7-F1F1C5AC6F02}" srcOrd="1" destOrd="0" parTransId="{275F2CA5-F47C-9240-BAE7-ACEC877F3D8E}" sibTransId="{980C1B9C-B9F4-4647-9D42-E244F06888E4}"/>
    <dgm:cxn modelId="{6C31A33A-02F0-4063-AB91-421A0793CCAB}" type="presOf" srcId="{B6A4B5BD-459D-2E40-ACDC-956479CAB1B0}" destId="{339181C7-DD9E-7F44-8E9D-006D99EA4D81}" srcOrd="0" destOrd="0" presId="urn:microsoft.com/office/officeart/2005/8/layout/arrow3"/>
    <dgm:cxn modelId="{040CFFDA-7C69-4EA6-9FA1-11292DF89E84}" type="presOf" srcId="{B2265145-FF7E-6843-BFC7-F1F1C5AC6F02}" destId="{5436A5FB-0A23-0442-A6D7-4BA1DC7FFE10}" srcOrd="0" destOrd="0" presId="urn:microsoft.com/office/officeart/2005/8/layout/arrow3"/>
    <dgm:cxn modelId="{CEE4604E-70F7-4F55-81EC-D686585B6846}" type="presParOf" srcId="{339181C7-DD9E-7F44-8E9D-006D99EA4D81}" destId="{A444E661-6D81-2842-81A5-E475ACA23B94}" srcOrd="0" destOrd="0" presId="urn:microsoft.com/office/officeart/2005/8/layout/arrow3"/>
    <dgm:cxn modelId="{13C4EBC1-ED02-4232-800A-EC689B46C0B5}" type="presParOf" srcId="{339181C7-DD9E-7F44-8E9D-006D99EA4D81}" destId="{27F4F840-465F-7C48-B2E8-584754C1D047}" srcOrd="1" destOrd="0" presId="urn:microsoft.com/office/officeart/2005/8/layout/arrow3"/>
    <dgm:cxn modelId="{7AE71CBE-ACA1-4B47-AAC5-1D288B52AC2B}" type="presParOf" srcId="{339181C7-DD9E-7F44-8E9D-006D99EA4D81}" destId="{2A8F4C80-3DA6-4940-9985-CB4331CA0525}" srcOrd="2" destOrd="0" presId="urn:microsoft.com/office/officeart/2005/8/layout/arrow3"/>
    <dgm:cxn modelId="{70AEA281-C170-4A98-B7CF-9202CAE95401}" type="presParOf" srcId="{339181C7-DD9E-7F44-8E9D-006D99EA4D81}" destId="{117B3B28-688C-EB4B-8A91-4CC601F23452}" srcOrd="3" destOrd="0" presId="urn:microsoft.com/office/officeart/2005/8/layout/arrow3"/>
    <dgm:cxn modelId="{EF98BB70-FFFE-4768-9DEC-61560D2CD428}" type="presParOf" srcId="{339181C7-DD9E-7F44-8E9D-006D99EA4D81}" destId="{5436A5FB-0A23-0442-A6D7-4BA1DC7FFE10}"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E6B8AF"/>
        </a:solidFill>
      </dgm:spPr>
      <dgm:t>
        <a:bodyPr/>
        <a:lstStyle/>
        <a:p>
          <a:r>
            <a:rPr lang="en-US" dirty="0" smtClean="0">
              <a:solidFill>
                <a:schemeClr val="tx1"/>
              </a:solidFill>
            </a:rPr>
            <a:t>Scope</a:t>
          </a:r>
          <a:endParaRPr lang="en-US" dirty="0">
            <a:solidFill>
              <a:schemeClr val="tx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A61C00"/>
        </a:solidFill>
      </dgm:spPr>
      <dgm:t>
        <a:bodyPr/>
        <a:lstStyle/>
        <a:p>
          <a:r>
            <a:rPr lang="en-US" dirty="0" smtClean="0">
              <a:solidFill>
                <a:schemeClr val="bg1"/>
              </a:solidFill>
            </a:rPr>
            <a:t>Define</a:t>
          </a:r>
          <a:endParaRPr lang="en-US" dirty="0">
            <a:solidFill>
              <a:schemeClr val="bg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E6B8AF"/>
        </a:solidFill>
      </dgm:spPr>
      <dgm:t>
        <a:bodyPr/>
        <a:lstStyle/>
        <a:p>
          <a:r>
            <a:rPr lang="en-US" dirty="0" smtClean="0">
              <a:solidFill>
                <a:schemeClr val="tx1"/>
              </a:solidFill>
            </a:rPr>
            <a:t>Measure</a:t>
          </a:r>
          <a:endParaRPr lang="en-US" dirty="0">
            <a:solidFill>
              <a:schemeClr val="tx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E6B8AF"/>
        </a:solidFill>
      </dgm:spPr>
      <dgm:t>
        <a:bodyPr/>
        <a:lstStyle/>
        <a:p>
          <a:r>
            <a:rPr lang="en-US" dirty="0" smtClean="0">
              <a:solidFill>
                <a:schemeClr val="tx1"/>
              </a:solidFill>
            </a:rPr>
            <a:t>Analyze</a:t>
          </a:r>
          <a:endParaRPr lang="en-US" dirty="0">
            <a:solidFill>
              <a:schemeClr val="tx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E6B8AF"/>
        </a:solidFill>
      </dgm:spPr>
      <dgm:t>
        <a:bodyPr/>
        <a:lstStyle/>
        <a:p>
          <a:r>
            <a:rPr lang="en-US" dirty="0" smtClean="0">
              <a:solidFill>
                <a:schemeClr val="tx1"/>
              </a:solidFill>
            </a:rPr>
            <a:t>Improve</a:t>
          </a:r>
          <a:endParaRPr lang="en-US" dirty="0">
            <a:solidFill>
              <a:schemeClr val="tx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E6B8AF"/>
        </a:solidFill>
      </dgm:spPr>
      <dgm:t>
        <a:bodyPr/>
        <a:lstStyle/>
        <a:p>
          <a:r>
            <a:rPr lang="en-US" dirty="0" smtClean="0">
              <a:solidFill>
                <a:schemeClr val="tx1"/>
              </a:solidFill>
            </a:rPr>
            <a:t>Control</a:t>
          </a:r>
          <a:endParaRPr lang="en-US" dirty="0">
            <a:solidFill>
              <a:schemeClr val="tx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8FDE4309-B648-4D9D-B838-377A089E7B02}" srcId="{6A031539-11B8-4022-BBDC-512CAF4910CB}" destId="{6947A8DE-ECF8-4553-9A17-50FE7022FEBE}" srcOrd="1" destOrd="0" parTransId="{0B2D6CB5-E25F-44F5-B443-1FCBB8D1E89C}" sibTransId="{8E2DBF1A-9764-4596-9BD4-E7EDA52D1697}"/>
    <dgm:cxn modelId="{13BF394D-8C81-4DCD-A328-E328BFE29376}" srcId="{6A031539-11B8-4022-BBDC-512CAF4910CB}" destId="{E54BCA5A-82C0-408D-AFFC-1A7FAE7DCEBE}" srcOrd="3" destOrd="0" parTransId="{E035797B-18F1-407C-988E-69788CBDCE19}" sibTransId="{1E8EDE49-EE11-4EFF-9A54-62412BD42198}"/>
    <dgm:cxn modelId="{35B189BB-18AC-4D90-BC9A-2F6D5FFFCC8B}" type="presOf" srcId="{F80D512C-FE08-46D0-AEE7-FACC970B665B}" destId="{1F9683F2-EFB4-4122-B097-78C0D2C6503B}" srcOrd="0" destOrd="0" presId="urn:microsoft.com/office/officeart/2005/8/layout/chevron1"/>
    <dgm:cxn modelId="{8F5236B1-5596-4B15-800A-26B3EEB6C363}" srcId="{6A031539-11B8-4022-BBDC-512CAF4910CB}" destId="{5A43ECA4-D84A-44AB-9A78-3608972F00A4}" srcOrd="4" destOrd="0" parTransId="{C208D7FF-0020-45C6-824E-1490201255E3}" sibTransId="{EEA5FEBD-8780-485C-A859-D0ED80E5F84E}"/>
    <dgm:cxn modelId="{C2ED46D6-3940-47BD-AEBA-F6636DFBF412}" type="presOf" srcId="{E54BCA5A-82C0-408D-AFFC-1A7FAE7DCEBE}" destId="{E14E0CE3-C928-4FFF-BDB9-405E0E779FBB}" srcOrd="0" destOrd="0" presId="urn:microsoft.com/office/officeart/2005/8/layout/chevron1"/>
    <dgm:cxn modelId="{E8971475-0BB7-4279-810D-FDD809FB37F7}" type="presOf" srcId="{5A43ECA4-D84A-44AB-9A78-3608972F00A4}" destId="{C04348E3-78B4-46BE-95B0-4F6102F4F920}" srcOrd="0" destOrd="0" presId="urn:microsoft.com/office/officeart/2005/8/layout/chevron1"/>
    <dgm:cxn modelId="{477F6099-395F-46E4-BC01-A0D34C57C0C6}" srcId="{6A031539-11B8-4022-BBDC-512CAF4910CB}" destId="{67E38412-2B6F-403E-AFC4-D4EFB1BCA16F}" srcOrd="5" destOrd="0" parTransId="{10EF1D29-5581-40D8-9884-CD8D83BC7B05}" sibTransId="{C0ACD9FA-6D73-45A5-9FA8-651CC78F79BE}"/>
    <dgm:cxn modelId="{1CC213A5-EE1E-44D1-B89B-A0DDA5784762}" type="presOf" srcId="{8E6FA10B-BEC0-4ACA-8B8D-A7040CCAF8F9}" destId="{4C40CEAA-D533-41DC-AC1F-DAE855D2F9E5}" srcOrd="0" destOrd="0" presId="urn:microsoft.com/office/officeart/2005/8/layout/chevron1"/>
    <dgm:cxn modelId="{19177C85-791B-4BA3-9D1C-DE2E447B578F}" type="presOf" srcId="{6947A8DE-ECF8-4553-9A17-50FE7022FEBE}" destId="{E8C1240C-6D40-4565-8960-84039AC3929E}" srcOrd="0" destOrd="0" presId="urn:microsoft.com/office/officeart/2005/8/layout/chevron1"/>
    <dgm:cxn modelId="{D64023E7-594C-42CD-991E-FAB393011C1F}" srcId="{6A031539-11B8-4022-BBDC-512CAF4910CB}" destId="{8E6FA10B-BEC0-4ACA-8B8D-A7040CCAF8F9}" srcOrd="0" destOrd="0" parTransId="{ED8B814C-8F7C-4636-B2E0-A7452CA3E913}" sibTransId="{56B53F24-A938-452B-BD3F-489BBC389422}"/>
    <dgm:cxn modelId="{0E4BC7CE-A1DD-416F-ACB3-44CB7403FD50}" type="presOf" srcId="{6A031539-11B8-4022-BBDC-512CAF4910CB}" destId="{107E72CD-5C9E-468B-9112-0C91A33E5417}" srcOrd="0" destOrd="0" presId="urn:microsoft.com/office/officeart/2005/8/layout/chevron1"/>
    <dgm:cxn modelId="{2B5A59C9-299C-41DB-BFD3-01B4133C4AB9}" type="presOf" srcId="{67E38412-2B6F-403E-AFC4-D4EFB1BCA16F}" destId="{7BFA5F58-841D-4F45-A124-3651E569F7D7}" srcOrd="0" destOrd="0" presId="urn:microsoft.com/office/officeart/2005/8/layout/chevron1"/>
    <dgm:cxn modelId="{1DB04ABD-B913-4132-8D68-F91052A451E9}" srcId="{6A031539-11B8-4022-BBDC-512CAF4910CB}" destId="{F80D512C-FE08-46D0-AEE7-FACC970B665B}" srcOrd="2" destOrd="0" parTransId="{0A074EBE-41E1-4BF3-BB11-3271C020C484}" sibTransId="{60E4A413-E032-4791-B5A2-23BC3DAE9F77}"/>
    <dgm:cxn modelId="{B6E51EA1-9601-41EA-9AFD-65BA458481CE}" type="presParOf" srcId="{107E72CD-5C9E-468B-9112-0C91A33E5417}" destId="{4C40CEAA-D533-41DC-AC1F-DAE855D2F9E5}" srcOrd="0" destOrd="0" presId="urn:microsoft.com/office/officeart/2005/8/layout/chevron1"/>
    <dgm:cxn modelId="{4B5167BE-172C-49BA-98A4-F90E43F4A70D}" type="presParOf" srcId="{107E72CD-5C9E-468B-9112-0C91A33E5417}" destId="{CDAF38BA-EB04-429D-807D-873428C3848E}" srcOrd="1" destOrd="0" presId="urn:microsoft.com/office/officeart/2005/8/layout/chevron1"/>
    <dgm:cxn modelId="{2FED8143-759A-419E-B32A-1D32274CC937}" type="presParOf" srcId="{107E72CD-5C9E-468B-9112-0C91A33E5417}" destId="{E8C1240C-6D40-4565-8960-84039AC3929E}" srcOrd="2" destOrd="0" presId="urn:microsoft.com/office/officeart/2005/8/layout/chevron1"/>
    <dgm:cxn modelId="{07B866F4-6246-41EE-A809-0AD8C233E53E}" type="presParOf" srcId="{107E72CD-5C9E-468B-9112-0C91A33E5417}" destId="{38BF1223-E51E-46DD-BD3B-FC38B6AEBF24}" srcOrd="3" destOrd="0" presId="urn:microsoft.com/office/officeart/2005/8/layout/chevron1"/>
    <dgm:cxn modelId="{F72694C6-EB35-4B28-A78A-48643D76CF0B}" type="presParOf" srcId="{107E72CD-5C9E-468B-9112-0C91A33E5417}" destId="{1F9683F2-EFB4-4122-B097-78C0D2C6503B}" srcOrd="4" destOrd="0" presId="urn:microsoft.com/office/officeart/2005/8/layout/chevron1"/>
    <dgm:cxn modelId="{9BE4AAEF-4F20-4E78-B7D5-DCA07D30926A}" type="presParOf" srcId="{107E72CD-5C9E-468B-9112-0C91A33E5417}" destId="{27C11389-0D4C-4541-8848-68D62841FC37}" srcOrd="5" destOrd="0" presId="urn:microsoft.com/office/officeart/2005/8/layout/chevron1"/>
    <dgm:cxn modelId="{985DA49D-1C74-48EC-A00E-D4EB9504798A}" type="presParOf" srcId="{107E72CD-5C9E-468B-9112-0C91A33E5417}" destId="{E14E0CE3-C928-4FFF-BDB9-405E0E779FBB}" srcOrd="6" destOrd="0" presId="urn:microsoft.com/office/officeart/2005/8/layout/chevron1"/>
    <dgm:cxn modelId="{E1B47D86-DF2B-46BF-B986-6D8D6203A85F}" type="presParOf" srcId="{107E72CD-5C9E-468B-9112-0C91A33E5417}" destId="{1A2CBC04-17FE-4504-A8A0-20B8D3080FFF}" srcOrd="7" destOrd="0" presId="urn:microsoft.com/office/officeart/2005/8/layout/chevron1"/>
    <dgm:cxn modelId="{92C55F37-C060-4CEB-97CF-4ECA596B4906}" type="presParOf" srcId="{107E72CD-5C9E-468B-9112-0C91A33E5417}" destId="{C04348E3-78B4-46BE-95B0-4F6102F4F920}" srcOrd="8" destOrd="0" presId="urn:microsoft.com/office/officeart/2005/8/layout/chevron1"/>
    <dgm:cxn modelId="{A331161D-5690-4EB9-A5D6-CC727D0E4D48}" type="presParOf" srcId="{107E72CD-5C9E-468B-9112-0C91A33E5417}" destId="{8CD10804-A6BA-4577-B873-A2BB9FE84A82}" srcOrd="9" destOrd="0" presId="urn:microsoft.com/office/officeart/2005/8/layout/chevron1"/>
    <dgm:cxn modelId="{568159E3-526F-4BC0-A70E-8ADECC63E031}"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E6B8AF"/>
        </a:solidFill>
      </dgm:spPr>
      <dgm:t>
        <a:bodyPr/>
        <a:lstStyle/>
        <a:p>
          <a:r>
            <a:rPr lang="en-US" dirty="0" smtClean="0">
              <a:solidFill>
                <a:schemeClr val="tx1"/>
              </a:solidFill>
            </a:rPr>
            <a:t>Scope</a:t>
          </a:r>
          <a:endParaRPr lang="en-US" dirty="0">
            <a:solidFill>
              <a:schemeClr val="tx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E6B8AF"/>
        </a:solidFill>
      </dgm:spPr>
      <dgm:t>
        <a:bodyPr/>
        <a:lstStyle/>
        <a:p>
          <a:r>
            <a:rPr lang="en-US" dirty="0" smtClean="0">
              <a:solidFill>
                <a:schemeClr val="tx1"/>
              </a:solidFill>
            </a:rPr>
            <a:t>Define</a:t>
          </a:r>
          <a:endParaRPr lang="en-US" dirty="0">
            <a:solidFill>
              <a:schemeClr val="tx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A61C00"/>
        </a:solidFill>
      </dgm:spPr>
      <dgm:t>
        <a:bodyPr/>
        <a:lstStyle/>
        <a:p>
          <a:r>
            <a:rPr lang="en-US" dirty="0" smtClean="0">
              <a:solidFill>
                <a:schemeClr val="bg1"/>
              </a:solidFill>
            </a:rPr>
            <a:t>Measure</a:t>
          </a:r>
          <a:endParaRPr lang="en-US" dirty="0">
            <a:solidFill>
              <a:schemeClr val="bg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E6B8AF"/>
        </a:solidFill>
      </dgm:spPr>
      <dgm:t>
        <a:bodyPr/>
        <a:lstStyle/>
        <a:p>
          <a:r>
            <a:rPr lang="en-US" dirty="0" smtClean="0">
              <a:solidFill>
                <a:schemeClr val="tx1"/>
              </a:solidFill>
            </a:rPr>
            <a:t>Analyze</a:t>
          </a:r>
          <a:endParaRPr lang="en-US" dirty="0">
            <a:solidFill>
              <a:schemeClr val="tx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E6B8AF"/>
        </a:solidFill>
      </dgm:spPr>
      <dgm:t>
        <a:bodyPr/>
        <a:lstStyle/>
        <a:p>
          <a:r>
            <a:rPr lang="en-US" dirty="0" smtClean="0">
              <a:solidFill>
                <a:schemeClr val="tx1"/>
              </a:solidFill>
            </a:rPr>
            <a:t>Improve</a:t>
          </a:r>
          <a:endParaRPr lang="en-US" dirty="0">
            <a:solidFill>
              <a:schemeClr val="tx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E6B8AF"/>
        </a:solidFill>
      </dgm:spPr>
      <dgm:t>
        <a:bodyPr/>
        <a:lstStyle/>
        <a:p>
          <a:r>
            <a:rPr lang="en-US" dirty="0" smtClean="0">
              <a:solidFill>
                <a:schemeClr val="tx1"/>
              </a:solidFill>
            </a:rPr>
            <a:t>Control</a:t>
          </a:r>
          <a:endParaRPr lang="en-US" dirty="0">
            <a:solidFill>
              <a:schemeClr val="tx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9976C2C3-9968-4547-9A17-7FA37A0EDA6D}" type="presOf" srcId="{67E38412-2B6F-403E-AFC4-D4EFB1BCA16F}" destId="{7BFA5F58-841D-4F45-A124-3651E569F7D7}" srcOrd="0" destOrd="0" presId="urn:microsoft.com/office/officeart/2005/8/layout/chevron1"/>
    <dgm:cxn modelId="{8FDE4309-B648-4D9D-B838-377A089E7B02}" srcId="{6A031539-11B8-4022-BBDC-512CAF4910CB}" destId="{6947A8DE-ECF8-4553-9A17-50FE7022FEBE}" srcOrd="1" destOrd="0" parTransId="{0B2D6CB5-E25F-44F5-B443-1FCBB8D1E89C}" sibTransId="{8E2DBF1A-9764-4596-9BD4-E7EDA52D1697}"/>
    <dgm:cxn modelId="{9A597D3D-53A0-49EC-B98B-D09DAC6B9464}" type="presOf" srcId="{5A43ECA4-D84A-44AB-9A78-3608972F00A4}" destId="{C04348E3-78B4-46BE-95B0-4F6102F4F920}" srcOrd="0" destOrd="0" presId="urn:microsoft.com/office/officeart/2005/8/layout/chevron1"/>
    <dgm:cxn modelId="{EE1DD19C-6D86-4F0C-9880-5A20A1069D67}" type="presOf" srcId="{6A031539-11B8-4022-BBDC-512CAF4910CB}" destId="{107E72CD-5C9E-468B-9112-0C91A33E5417}" srcOrd="0" destOrd="0" presId="urn:microsoft.com/office/officeart/2005/8/layout/chevron1"/>
    <dgm:cxn modelId="{13BF394D-8C81-4DCD-A328-E328BFE29376}" srcId="{6A031539-11B8-4022-BBDC-512CAF4910CB}" destId="{E54BCA5A-82C0-408D-AFFC-1A7FAE7DCEBE}" srcOrd="3" destOrd="0" parTransId="{E035797B-18F1-407C-988E-69788CBDCE19}" sibTransId="{1E8EDE49-EE11-4EFF-9A54-62412BD42198}"/>
    <dgm:cxn modelId="{EE4D40C7-9248-431E-A658-CA48D97573E4}" type="presOf" srcId="{6947A8DE-ECF8-4553-9A17-50FE7022FEBE}" destId="{E8C1240C-6D40-4565-8960-84039AC3929E}" srcOrd="0" destOrd="0" presId="urn:microsoft.com/office/officeart/2005/8/layout/chevron1"/>
    <dgm:cxn modelId="{8F5236B1-5596-4B15-800A-26B3EEB6C363}" srcId="{6A031539-11B8-4022-BBDC-512CAF4910CB}" destId="{5A43ECA4-D84A-44AB-9A78-3608972F00A4}" srcOrd="4" destOrd="0" parTransId="{C208D7FF-0020-45C6-824E-1490201255E3}" sibTransId="{EEA5FEBD-8780-485C-A859-D0ED80E5F84E}"/>
    <dgm:cxn modelId="{F2923977-CBB0-4863-9504-372DFF227F01}" type="presOf" srcId="{8E6FA10B-BEC0-4ACA-8B8D-A7040CCAF8F9}" destId="{4C40CEAA-D533-41DC-AC1F-DAE855D2F9E5}" srcOrd="0" destOrd="0" presId="urn:microsoft.com/office/officeart/2005/8/layout/chevron1"/>
    <dgm:cxn modelId="{477F6099-395F-46E4-BC01-A0D34C57C0C6}" srcId="{6A031539-11B8-4022-BBDC-512CAF4910CB}" destId="{67E38412-2B6F-403E-AFC4-D4EFB1BCA16F}" srcOrd="5" destOrd="0" parTransId="{10EF1D29-5581-40D8-9884-CD8D83BC7B05}" sibTransId="{C0ACD9FA-6D73-45A5-9FA8-651CC78F79BE}"/>
    <dgm:cxn modelId="{62F32F44-D334-4015-AAAB-5358640060AB}" type="presOf" srcId="{E54BCA5A-82C0-408D-AFFC-1A7FAE7DCEBE}" destId="{E14E0CE3-C928-4FFF-BDB9-405E0E779FBB}" srcOrd="0" destOrd="0" presId="urn:microsoft.com/office/officeart/2005/8/layout/chevron1"/>
    <dgm:cxn modelId="{1AEE0A82-2567-422B-B9F8-2E5CB121881F}" type="presOf" srcId="{F80D512C-FE08-46D0-AEE7-FACC970B665B}" destId="{1F9683F2-EFB4-4122-B097-78C0D2C6503B}" srcOrd="0" destOrd="0" presId="urn:microsoft.com/office/officeart/2005/8/layout/chevron1"/>
    <dgm:cxn modelId="{D64023E7-594C-42CD-991E-FAB393011C1F}" srcId="{6A031539-11B8-4022-BBDC-512CAF4910CB}" destId="{8E6FA10B-BEC0-4ACA-8B8D-A7040CCAF8F9}" srcOrd="0" destOrd="0" parTransId="{ED8B814C-8F7C-4636-B2E0-A7452CA3E913}" sibTransId="{56B53F24-A938-452B-BD3F-489BBC389422}"/>
    <dgm:cxn modelId="{1DB04ABD-B913-4132-8D68-F91052A451E9}" srcId="{6A031539-11B8-4022-BBDC-512CAF4910CB}" destId="{F80D512C-FE08-46D0-AEE7-FACC970B665B}" srcOrd="2" destOrd="0" parTransId="{0A074EBE-41E1-4BF3-BB11-3271C020C484}" sibTransId="{60E4A413-E032-4791-B5A2-23BC3DAE9F77}"/>
    <dgm:cxn modelId="{3E52197C-D6A2-407C-BF3C-D277A2B1A36D}" type="presParOf" srcId="{107E72CD-5C9E-468B-9112-0C91A33E5417}" destId="{4C40CEAA-D533-41DC-AC1F-DAE855D2F9E5}" srcOrd="0" destOrd="0" presId="urn:microsoft.com/office/officeart/2005/8/layout/chevron1"/>
    <dgm:cxn modelId="{E9F401A0-5408-4F08-BEC3-3DDDE1405DBA}" type="presParOf" srcId="{107E72CD-5C9E-468B-9112-0C91A33E5417}" destId="{CDAF38BA-EB04-429D-807D-873428C3848E}" srcOrd="1" destOrd="0" presId="urn:microsoft.com/office/officeart/2005/8/layout/chevron1"/>
    <dgm:cxn modelId="{14B74733-892D-4CC2-97A7-DB782D0EB37E}" type="presParOf" srcId="{107E72CD-5C9E-468B-9112-0C91A33E5417}" destId="{E8C1240C-6D40-4565-8960-84039AC3929E}" srcOrd="2" destOrd="0" presId="urn:microsoft.com/office/officeart/2005/8/layout/chevron1"/>
    <dgm:cxn modelId="{61453589-BC74-4690-82FD-3B2238A7D21C}" type="presParOf" srcId="{107E72CD-5C9E-468B-9112-0C91A33E5417}" destId="{38BF1223-E51E-46DD-BD3B-FC38B6AEBF24}" srcOrd="3" destOrd="0" presId="urn:microsoft.com/office/officeart/2005/8/layout/chevron1"/>
    <dgm:cxn modelId="{A5EA3EA8-9A07-4201-BCBE-30C4A5F5C908}" type="presParOf" srcId="{107E72CD-5C9E-468B-9112-0C91A33E5417}" destId="{1F9683F2-EFB4-4122-B097-78C0D2C6503B}" srcOrd="4" destOrd="0" presId="urn:microsoft.com/office/officeart/2005/8/layout/chevron1"/>
    <dgm:cxn modelId="{E3DE1821-4EFA-47FB-AEC6-9EEF9BCAFB66}" type="presParOf" srcId="{107E72CD-5C9E-468B-9112-0C91A33E5417}" destId="{27C11389-0D4C-4541-8848-68D62841FC37}" srcOrd="5" destOrd="0" presId="urn:microsoft.com/office/officeart/2005/8/layout/chevron1"/>
    <dgm:cxn modelId="{BA58CF43-6D5D-424B-B491-854E9607DED9}" type="presParOf" srcId="{107E72CD-5C9E-468B-9112-0C91A33E5417}" destId="{E14E0CE3-C928-4FFF-BDB9-405E0E779FBB}" srcOrd="6" destOrd="0" presId="urn:microsoft.com/office/officeart/2005/8/layout/chevron1"/>
    <dgm:cxn modelId="{7CD3088E-1A5E-49E7-8C83-CFD7F9302C2E}" type="presParOf" srcId="{107E72CD-5C9E-468B-9112-0C91A33E5417}" destId="{1A2CBC04-17FE-4504-A8A0-20B8D3080FFF}" srcOrd="7" destOrd="0" presId="urn:microsoft.com/office/officeart/2005/8/layout/chevron1"/>
    <dgm:cxn modelId="{931432DD-A8FC-428C-9ECC-B37765F9A465}" type="presParOf" srcId="{107E72CD-5C9E-468B-9112-0C91A33E5417}" destId="{C04348E3-78B4-46BE-95B0-4F6102F4F920}" srcOrd="8" destOrd="0" presId="urn:microsoft.com/office/officeart/2005/8/layout/chevron1"/>
    <dgm:cxn modelId="{3AF8EA3A-4205-406B-B2DE-3C7B3959CD33}" type="presParOf" srcId="{107E72CD-5C9E-468B-9112-0C91A33E5417}" destId="{8CD10804-A6BA-4577-B873-A2BB9FE84A82}" srcOrd="9" destOrd="0" presId="urn:microsoft.com/office/officeart/2005/8/layout/chevron1"/>
    <dgm:cxn modelId="{DBCA4336-3E57-4ACF-A6C5-CE4CC5B213E6}"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E6B8AF"/>
        </a:solidFill>
      </dgm:spPr>
      <dgm:t>
        <a:bodyPr/>
        <a:lstStyle/>
        <a:p>
          <a:r>
            <a:rPr lang="en-US" dirty="0" smtClean="0">
              <a:solidFill>
                <a:schemeClr val="tx1"/>
              </a:solidFill>
            </a:rPr>
            <a:t>Scope</a:t>
          </a:r>
          <a:endParaRPr lang="en-US" dirty="0">
            <a:solidFill>
              <a:schemeClr val="tx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E6B8AF"/>
        </a:solidFill>
      </dgm:spPr>
      <dgm:t>
        <a:bodyPr/>
        <a:lstStyle/>
        <a:p>
          <a:r>
            <a:rPr lang="en-US" dirty="0" smtClean="0">
              <a:solidFill>
                <a:schemeClr val="tx1"/>
              </a:solidFill>
            </a:rPr>
            <a:t>Define</a:t>
          </a:r>
          <a:endParaRPr lang="en-US" dirty="0">
            <a:solidFill>
              <a:schemeClr val="tx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E6B8AF"/>
        </a:solidFill>
      </dgm:spPr>
      <dgm:t>
        <a:bodyPr/>
        <a:lstStyle/>
        <a:p>
          <a:r>
            <a:rPr lang="en-US" dirty="0" smtClean="0">
              <a:solidFill>
                <a:schemeClr val="tx1"/>
              </a:solidFill>
            </a:rPr>
            <a:t>Measure</a:t>
          </a:r>
          <a:endParaRPr lang="en-US" dirty="0">
            <a:solidFill>
              <a:schemeClr val="tx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A61C00"/>
        </a:solidFill>
      </dgm:spPr>
      <dgm:t>
        <a:bodyPr/>
        <a:lstStyle/>
        <a:p>
          <a:r>
            <a:rPr lang="en-US" dirty="0" smtClean="0">
              <a:solidFill>
                <a:schemeClr val="bg1"/>
              </a:solidFill>
            </a:rPr>
            <a:t>Analyze</a:t>
          </a:r>
          <a:endParaRPr lang="en-US" dirty="0">
            <a:solidFill>
              <a:schemeClr val="bg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E6B8AF"/>
        </a:solidFill>
      </dgm:spPr>
      <dgm:t>
        <a:bodyPr/>
        <a:lstStyle/>
        <a:p>
          <a:r>
            <a:rPr lang="en-US" dirty="0" smtClean="0">
              <a:solidFill>
                <a:schemeClr val="tx1"/>
              </a:solidFill>
            </a:rPr>
            <a:t>Improve</a:t>
          </a:r>
          <a:endParaRPr lang="en-US" dirty="0">
            <a:solidFill>
              <a:schemeClr val="tx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E6B8AF"/>
        </a:solidFill>
      </dgm:spPr>
      <dgm:t>
        <a:bodyPr/>
        <a:lstStyle/>
        <a:p>
          <a:r>
            <a:rPr lang="en-US" dirty="0" smtClean="0">
              <a:solidFill>
                <a:schemeClr val="tx1"/>
              </a:solidFill>
            </a:rPr>
            <a:t>Control</a:t>
          </a:r>
          <a:endParaRPr lang="en-US" dirty="0">
            <a:solidFill>
              <a:schemeClr val="tx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477F6099-395F-46E4-BC01-A0D34C57C0C6}" srcId="{6A031539-11B8-4022-BBDC-512CAF4910CB}" destId="{67E38412-2B6F-403E-AFC4-D4EFB1BCA16F}" srcOrd="5" destOrd="0" parTransId="{10EF1D29-5581-40D8-9884-CD8D83BC7B05}" sibTransId="{C0ACD9FA-6D73-45A5-9FA8-651CC78F79BE}"/>
    <dgm:cxn modelId="{1DB04ABD-B913-4132-8D68-F91052A451E9}" srcId="{6A031539-11B8-4022-BBDC-512CAF4910CB}" destId="{F80D512C-FE08-46D0-AEE7-FACC970B665B}" srcOrd="2" destOrd="0" parTransId="{0A074EBE-41E1-4BF3-BB11-3271C020C484}" sibTransId="{60E4A413-E032-4791-B5A2-23BC3DAE9F77}"/>
    <dgm:cxn modelId="{F7E06B48-CE87-47DC-9323-A23B9D99B48B}" type="presOf" srcId="{8E6FA10B-BEC0-4ACA-8B8D-A7040CCAF8F9}" destId="{4C40CEAA-D533-41DC-AC1F-DAE855D2F9E5}" srcOrd="0" destOrd="0" presId="urn:microsoft.com/office/officeart/2005/8/layout/chevron1"/>
    <dgm:cxn modelId="{8FDE4309-B648-4D9D-B838-377A089E7B02}" srcId="{6A031539-11B8-4022-BBDC-512CAF4910CB}" destId="{6947A8DE-ECF8-4553-9A17-50FE7022FEBE}" srcOrd="1" destOrd="0" parTransId="{0B2D6CB5-E25F-44F5-B443-1FCBB8D1E89C}" sibTransId="{8E2DBF1A-9764-4596-9BD4-E7EDA52D1697}"/>
    <dgm:cxn modelId="{1C32D539-68BA-49C9-9461-15123006994B}" type="presOf" srcId="{F80D512C-FE08-46D0-AEE7-FACC970B665B}" destId="{1F9683F2-EFB4-4122-B097-78C0D2C6503B}" srcOrd="0" destOrd="0" presId="urn:microsoft.com/office/officeart/2005/8/layout/chevron1"/>
    <dgm:cxn modelId="{13BF394D-8C81-4DCD-A328-E328BFE29376}" srcId="{6A031539-11B8-4022-BBDC-512CAF4910CB}" destId="{E54BCA5A-82C0-408D-AFFC-1A7FAE7DCEBE}" srcOrd="3" destOrd="0" parTransId="{E035797B-18F1-407C-988E-69788CBDCE19}" sibTransId="{1E8EDE49-EE11-4EFF-9A54-62412BD42198}"/>
    <dgm:cxn modelId="{BD7A2425-681C-4FB3-9CB3-B4A0081DFB70}" type="presOf" srcId="{E54BCA5A-82C0-408D-AFFC-1A7FAE7DCEBE}" destId="{E14E0CE3-C928-4FFF-BDB9-405E0E779FBB}" srcOrd="0" destOrd="0" presId="urn:microsoft.com/office/officeart/2005/8/layout/chevron1"/>
    <dgm:cxn modelId="{8F5236B1-5596-4B15-800A-26B3EEB6C363}" srcId="{6A031539-11B8-4022-BBDC-512CAF4910CB}" destId="{5A43ECA4-D84A-44AB-9A78-3608972F00A4}" srcOrd="4" destOrd="0" parTransId="{C208D7FF-0020-45C6-824E-1490201255E3}" sibTransId="{EEA5FEBD-8780-485C-A859-D0ED80E5F84E}"/>
    <dgm:cxn modelId="{D69E78D9-8E6D-410E-8066-4F11B1C4F0AF}" type="presOf" srcId="{6947A8DE-ECF8-4553-9A17-50FE7022FEBE}" destId="{E8C1240C-6D40-4565-8960-84039AC3929E}" srcOrd="0" destOrd="0" presId="urn:microsoft.com/office/officeart/2005/8/layout/chevron1"/>
    <dgm:cxn modelId="{D64023E7-594C-42CD-991E-FAB393011C1F}" srcId="{6A031539-11B8-4022-BBDC-512CAF4910CB}" destId="{8E6FA10B-BEC0-4ACA-8B8D-A7040CCAF8F9}" srcOrd="0" destOrd="0" parTransId="{ED8B814C-8F7C-4636-B2E0-A7452CA3E913}" sibTransId="{56B53F24-A938-452B-BD3F-489BBC389422}"/>
    <dgm:cxn modelId="{304784CF-C42D-4E7B-AD6B-79366C2A159E}" type="presOf" srcId="{67E38412-2B6F-403E-AFC4-D4EFB1BCA16F}" destId="{7BFA5F58-841D-4F45-A124-3651E569F7D7}" srcOrd="0" destOrd="0" presId="urn:microsoft.com/office/officeart/2005/8/layout/chevron1"/>
    <dgm:cxn modelId="{0F368967-3B12-499A-90F5-17347692FBAB}" type="presOf" srcId="{6A031539-11B8-4022-BBDC-512CAF4910CB}" destId="{107E72CD-5C9E-468B-9112-0C91A33E5417}" srcOrd="0" destOrd="0" presId="urn:microsoft.com/office/officeart/2005/8/layout/chevron1"/>
    <dgm:cxn modelId="{CD2A50A2-AEE5-4FBF-A4EE-D4978F8066AB}" type="presOf" srcId="{5A43ECA4-D84A-44AB-9A78-3608972F00A4}" destId="{C04348E3-78B4-46BE-95B0-4F6102F4F920}" srcOrd="0" destOrd="0" presId="urn:microsoft.com/office/officeart/2005/8/layout/chevron1"/>
    <dgm:cxn modelId="{AE861ED4-E704-426C-91CD-A3DA44B5B37D}" type="presParOf" srcId="{107E72CD-5C9E-468B-9112-0C91A33E5417}" destId="{4C40CEAA-D533-41DC-AC1F-DAE855D2F9E5}" srcOrd="0" destOrd="0" presId="urn:microsoft.com/office/officeart/2005/8/layout/chevron1"/>
    <dgm:cxn modelId="{95D85C58-904E-45D6-AB18-DB52532C5C97}" type="presParOf" srcId="{107E72CD-5C9E-468B-9112-0C91A33E5417}" destId="{CDAF38BA-EB04-429D-807D-873428C3848E}" srcOrd="1" destOrd="0" presId="urn:microsoft.com/office/officeart/2005/8/layout/chevron1"/>
    <dgm:cxn modelId="{AA18151A-9B7D-4371-A7E3-2F9C06C4949B}" type="presParOf" srcId="{107E72CD-5C9E-468B-9112-0C91A33E5417}" destId="{E8C1240C-6D40-4565-8960-84039AC3929E}" srcOrd="2" destOrd="0" presId="urn:microsoft.com/office/officeart/2005/8/layout/chevron1"/>
    <dgm:cxn modelId="{AD7CE5A7-81B7-410E-B0A5-9778EF005DB1}" type="presParOf" srcId="{107E72CD-5C9E-468B-9112-0C91A33E5417}" destId="{38BF1223-E51E-46DD-BD3B-FC38B6AEBF24}" srcOrd="3" destOrd="0" presId="urn:microsoft.com/office/officeart/2005/8/layout/chevron1"/>
    <dgm:cxn modelId="{3D555A25-A7D1-49EE-BDB4-6BC94FF00649}" type="presParOf" srcId="{107E72CD-5C9E-468B-9112-0C91A33E5417}" destId="{1F9683F2-EFB4-4122-B097-78C0D2C6503B}" srcOrd="4" destOrd="0" presId="urn:microsoft.com/office/officeart/2005/8/layout/chevron1"/>
    <dgm:cxn modelId="{5A2AF859-9544-4FFB-B0E0-A6306422D747}" type="presParOf" srcId="{107E72CD-5C9E-468B-9112-0C91A33E5417}" destId="{27C11389-0D4C-4541-8848-68D62841FC37}" srcOrd="5" destOrd="0" presId="urn:microsoft.com/office/officeart/2005/8/layout/chevron1"/>
    <dgm:cxn modelId="{E4FD7B23-0917-4631-BA13-1E9AEA7302A3}" type="presParOf" srcId="{107E72CD-5C9E-468B-9112-0C91A33E5417}" destId="{E14E0CE3-C928-4FFF-BDB9-405E0E779FBB}" srcOrd="6" destOrd="0" presId="urn:microsoft.com/office/officeart/2005/8/layout/chevron1"/>
    <dgm:cxn modelId="{99047992-7F39-478B-851B-C85772A15275}" type="presParOf" srcId="{107E72CD-5C9E-468B-9112-0C91A33E5417}" destId="{1A2CBC04-17FE-4504-A8A0-20B8D3080FFF}" srcOrd="7" destOrd="0" presId="urn:microsoft.com/office/officeart/2005/8/layout/chevron1"/>
    <dgm:cxn modelId="{D9E258ED-CA99-4A8F-85C4-EA7F4AFE9537}" type="presParOf" srcId="{107E72CD-5C9E-468B-9112-0C91A33E5417}" destId="{C04348E3-78B4-46BE-95B0-4F6102F4F920}" srcOrd="8" destOrd="0" presId="urn:microsoft.com/office/officeart/2005/8/layout/chevron1"/>
    <dgm:cxn modelId="{59D3D030-8BF1-489F-A504-BFB3D744A7C4}" type="presParOf" srcId="{107E72CD-5C9E-468B-9112-0C91A33E5417}" destId="{8CD10804-A6BA-4577-B873-A2BB9FE84A82}" srcOrd="9" destOrd="0" presId="urn:microsoft.com/office/officeart/2005/8/layout/chevron1"/>
    <dgm:cxn modelId="{E2A14608-1EFC-40C1-A515-235B53992B0B}"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E6B8AF"/>
        </a:solidFill>
      </dgm:spPr>
      <dgm:t>
        <a:bodyPr/>
        <a:lstStyle/>
        <a:p>
          <a:r>
            <a:rPr lang="en-US" dirty="0" smtClean="0">
              <a:solidFill>
                <a:schemeClr val="tx1"/>
              </a:solidFill>
            </a:rPr>
            <a:t>Scope</a:t>
          </a:r>
          <a:endParaRPr lang="en-US" dirty="0">
            <a:solidFill>
              <a:schemeClr val="tx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E6B8AF"/>
        </a:solidFill>
      </dgm:spPr>
      <dgm:t>
        <a:bodyPr/>
        <a:lstStyle/>
        <a:p>
          <a:r>
            <a:rPr lang="en-US" dirty="0" smtClean="0">
              <a:solidFill>
                <a:schemeClr val="tx1"/>
              </a:solidFill>
            </a:rPr>
            <a:t>Define</a:t>
          </a:r>
          <a:endParaRPr lang="en-US" dirty="0">
            <a:solidFill>
              <a:schemeClr val="tx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E6B8AF"/>
        </a:solidFill>
      </dgm:spPr>
      <dgm:t>
        <a:bodyPr/>
        <a:lstStyle/>
        <a:p>
          <a:r>
            <a:rPr lang="en-US" dirty="0" smtClean="0">
              <a:solidFill>
                <a:schemeClr val="tx1"/>
              </a:solidFill>
            </a:rPr>
            <a:t>Measure</a:t>
          </a:r>
          <a:endParaRPr lang="en-US" dirty="0">
            <a:solidFill>
              <a:schemeClr val="tx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E6B8AF"/>
        </a:solidFill>
      </dgm:spPr>
      <dgm:t>
        <a:bodyPr/>
        <a:lstStyle/>
        <a:p>
          <a:r>
            <a:rPr lang="en-US" dirty="0" smtClean="0">
              <a:solidFill>
                <a:schemeClr val="tx1"/>
              </a:solidFill>
            </a:rPr>
            <a:t>Analyze</a:t>
          </a:r>
          <a:endParaRPr lang="en-US" dirty="0">
            <a:solidFill>
              <a:schemeClr val="tx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A61C00"/>
        </a:solidFill>
      </dgm:spPr>
      <dgm:t>
        <a:bodyPr/>
        <a:lstStyle/>
        <a:p>
          <a:r>
            <a:rPr lang="en-US" dirty="0" smtClean="0">
              <a:solidFill>
                <a:schemeClr val="bg1"/>
              </a:solidFill>
            </a:rPr>
            <a:t>Improve</a:t>
          </a:r>
          <a:endParaRPr lang="en-US" dirty="0">
            <a:solidFill>
              <a:schemeClr val="bg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E6B8AF"/>
        </a:solidFill>
      </dgm:spPr>
      <dgm:t>
        <a:bodyPr/>
        <a:lstStyle/>
        <a:p>
          <a:r>
            <a:rPr lang="en-US" dirty="0" smtClean="0">
              <a:solidFill>
                <a:schemeClr val="tx1"/>
              </a:solidFill>
            </a:rPr>
            <a:t>Control</a:t>
          </a:r>
          <a:endParaRPr lang="en-US" dirty="0">
            <a:solidFill>
              <a:schemeClr val="tx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82DE24B5-532E-451A-BCF8-B8866285D1FD}" type="presOf" srcId="{6947A8DE-ECF8-4553-9A17-50FE7022FEBE}" destId="{E8C1240C-6D40-4565-8960-84039AC3929E}" srcOrd="0" destOrd="0" presId="urn:microsoft.com/office/officeart/2005/8/layout/chevron1"/>
    <dgm:cxn modelId="{EDE51524-A2F4-42F9-8F56-B2318941A9E2}" type="presOf" srcId="{67E38412-2B6F-403E-AFC4-D4EFB1BCA16F}" destId="{7BFA5F58-841D-4F45-A124-3651E569F7D7}" srcOrd="0" destOrd="0" presId="urn:microsoft.com/office/officeart/2005/8/layout/chevron1"/>
    <dgm:cxn modelId="{A0535E97-4A61-452F-9DFA-909A2962AE33}" type="presOf" srcId="{E54BCA5A-82C0-408D-AFFC-1A7FAE7DCEBE}" destId="{E14E0CE3-C928-4FFF-BDB9-405E0E779FBB}" srcOrd="0" destOrd="0" presId="urn:microsoft.com/office/officeart/2005/8/layout/chevron1"/>
    <dgm:cxn modelId="{1EF0E2A7-C271-4A43-8B38-34D6719724BD}" type="presOf" srcId="{8E6FA10B-BEC0-4ACA-8B8D-A7040CCAF8F9}" destId="{4C40CEAA-D533-41DC-AC1F-DAE855D2F9E5}" srcOrd="0" destOrd="0" presId="urn:microsoft.com/office/officeart/2005/8/layout/chevron1"/>
    <dgm:cxn modelId="{82D47F16-7B45-49BA-B26A-970D477A7F71}" type="presOf" srcId="{F80D512C-FE08-46D0-AEE7-FACC970B665B}" destId="{1F9683F2-EFB4-4122-B097-78C0D2C6503B}" srcOrd="0" destOrd="0" presId="urn:microsoft.com/office/officeart/2005/8/layout/chevron1"/>
    <dgm:cxn modelId="{8FDE4309-B648-4D9D-B838-377A089E7B02}" srcId="{6A031539-11B8-4022-BBDC-512CAF4910CB}" destId="{6947A8DE-ECF8-4553-9A17-50FE7022FEBE}" srcOrd="1" destOrd="0" parTransId="{0B2D6CB5-E25F-44F5-B443-1FCBB8D1E89C}" sibTransId="{8E2DBF1A-9764-4596-9BD4-E7EDA52D1697}"/>
    <dgm:cxn modelId="{2AB03029-D8EB-406C-90C8-EE8B280AC648}" type="presOf" srcId="{6A031539-11B8-4022-BBDC-512CAF4910CB}" destId="{107E72CD-5C9E-468B-9112-0C91A33E5417}" srcOrd="0" destOrd="0" presId="urn:microsoft.com/office/officeart/2005/8/layout/chevron1"/>
    <dgm:cxn modelId="{13BF394D-8C81-4DCD-A328-E328BFE29376}" srcId="{6A031539-11B8-4022-BBDC-512CAF4910CB}" destId="{E54BCA5A-82C0-408D-AFFC-1A7FAE7DCEBE}" srcOrd="3" destOrd="0" parTransId="{E035797B-18F1-407C-988E-69788CBDCE19}" sibTransId="{1E8EDE49-EE11-4EFF-9A54-62412BD42198}"/>
    <dgm:cxn modelId="{8F5236B1-5596-4B15-800A-26B3EEB6C363}" srcId="{6A031539-11B8-4022-BBDC-512CAF4910CB}" destId="{5A43ECA4-D84A-44AB-9A78-3608972F00A4}" srcOrd="4" destOrd="0" parTransId="{C208D7FF-0020-45C6-824E-1490201255E3}" sibTransId="{EEA5FEBD-8780-485C-A859-D0ED80E5F84E}"/>
    <dgm:cxn modelId="{477F6099-395F-46E4-BC01-A0D34C57C0C6}" srcId="{6A031539-11B8-4022-BBDC-512CAF4910CB}" destId="{67E38412-2B6F-403E-AFC4-D4EFB1BCA16F}" srcOrd="5" destOrd="0" parTransId="{10EF1D29-5581-40D8-9884-CD8D83BC7B05}" sibTransId="{C0ACD9FA-6D73-45A5-9FA8-651CC78F79BE}"/>
    <dgm:cxn modelId="{332A20FE-743B-4210-940B-B4D9EF7F54AD}" type="presOf" srcId="{5A43ECA4-D84A-44AB-9A78-3608972F00A4}" destId="{C04348E3-78B4-46BE-95B0-4F6102F4F920}" srcOrd="0" destOrd="0" presId="urn:microsoft.com/office/officeart/2005/8/layout/chevron1"/>
    <dgm:cxn modelId="{D64023E7-594C-42CD-991E-FAB393011C1F}" srcId="{6A031539-11B8-4022-BBDC-512CAF4910CB}" destId="{8E6FA10B-BEC0-4ACA-8B8D-A7040CCAF8F9}" srcOrd="0" destOrd="0" parTransId="{ED8B814C-8F7C-4636-B2E0-A7452CA3E913}" sibTransId="{56B53F24-A938-452B-BD3F-489BBC389422}"/>
    <dgm:cxn modelId="{1DB04ABD-B913-4132-8D68-F91052A451E9}" srcId="{6A031539-11B8-4022-BBDC-512CAF4910CB}" destId="{F80D512C-FE08-46D0-AEE7-FACC970B665B}" srcOrd="2" destOrd="0" parTransId="{0A074EBE-41E1-4BF3-BB11-3271C020C484}" sibTransId="{60E4A413-E032-4791-B5A2-23BC3DAE9F77}"/>
    <dgm:cxn modelId="{58BF3A09-EBB5-48A5-AFA2-B9FDB287B26E}" type="presParOf" srcId="{107E72CD-5C9E-468B-9112-0C91A33E5417}" destId="{4C40CEAA-D533-41DC-AC1F-DAE855D2F9E5}" srcOrd="0" destOrd="0" presId="urn:microsoft.com/office/officeart/2005/8/layout/chevron1"/>
    <dgm:cxn modelId="{1B585B4E-02D1-4ED3-A4B0-78601C65933F}" type="presParOf" srcId="{107E72CD-5C9E-468B-9112-0C91A33E5417}" destId="{CDAF38BA-EB04-429D-807D-873428C3848E}" srcOrd="1" destOrd="0" presId="urn:microsoft.com/office/officeart/2005/8/layout/chevron1"/>
    <dgm:cxn modelId="{74357424-1A39-485F-9A60-A92CA027B1F0}" type="presParOf" srcId="{107E72CD-5C9E-468B-9112-0C91A33E5417}" destId="{E8C1240C-6D40-4565-8960-84039AC3929E}" srcOrd="2" destOrd="0" presId="urn:microsoft.com/office/officeart/2005/8/layout/chevron1"/>
    <dgm:cxn modelId="{C8BB6CCA-FC58-4381-8581-1A4201C3CBE3}" type="presParOf" srcId="{107E72CD-5C9E-468B-9112-0C91A33E5417}" destId="{38BF1223-E51E-46DD-BD3B-FC38B6AEBF24}" srcOrd="3" destOrd="0" presId="urn:microsoft.com/office/officeart/2005/8/layout/chevron1"/>
    <dgm:cxn modelId="{709EBBA8-2663-4684-B853-930912DD4E4F}" type="presParOf" srcId="{107E72CD-5C9E-468B-9112-0C91A33E5417}" destId="{1F9683F2-EFB4-4122-B097-78C0D2C6503B}" srcOrd="4" destOrd="0" presId="urn:microsoft.com/office/officeart/2005/8/layout/chevron1"/>
    <dgm:cxn modelId="{E10DCF30-EC28-47BF-B60E-9961C1695512}" type="presParOf" srcId="{107E72CD-5C9E-468B-9112-0C91A33E5417}" destId="{27C11389-0D4C-4541-8848-68D62841FC37}" srcOrd="5" destOrd="0" presId="urn:microsoft.com/office/officeart/2005/8/layout/chevron1"/>
    <dgm:cxn modelId="{AD88596C-A408-44F5-B364-EA1131AF6CC6}" type="presParOf" srcId="{107E72CD-5C9E-468B-9112-0C91A33E5417}" destId="{E14E0CE3-C928-4FFF-BDB9-405E0E779FBB}" srcOrd="6" destOrd="0" presId="urn:microsoft.com/office/officeart/2005/8/layout/chevron1"/>
    <dgm:cxn modelId="{1053AF22-333D-4E6E-B5DD-ED2687834764}" type="presParOf" srcId="{107E72CD-5C9E-468B-9112-0C91A33E5417}" destId="{1A2CBC04-17FE-4504-A8A0-20B8D3080FFF}" srcOrd="7" destOrd="0" presId="urn:microsoft.com/office/officeart/2005/8/layout/chevron1"/>
    <dgm:cxn modelId="{5973CA42-A106-489D-A65D-7030F0D3D9A5}" type="presParOf" srcId="{107E72CD-5C9E-468B-9112-0C91A33E5417}" destId="{C04348E3-78B4-46BE-95B0-4F6102F4F920}" srcOrd="8" destOrd="0" presId="urn:microsoft.com/office/officeart/2005/8/layout/chevron1"/>
    <dgm:cxn modelId="{61AF04ED-0DC8-42BC-B1D7-A29D80679392}" type="presParOf" srcId="{107E72CD-5C9E-468B-9112-0C91A33E5417}" destId="{8CD10804-A6BA-4577-B873-A2BB9FE84A82}" srcOrd="9" destOrd="0" presId="urn:microsoft.com/office/officeart/2005/8/layout/chevron1"/>
    <dgm:cxn modelId="{E9CA31E4-2540-4ACD-AC1E-C5AC13CA64F3}"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031539-11B8-4022-BBDC-512CAF4910CB}" type="doc">
      <dgm:prSet loTypeId="urn:microsoft.com/office/officeart/2005/8/layout/chevron1" loCatId="process" qsTypeId="urn:microsoft.com/office/officeart/2005/8/quickstyle/simple1" qsCatId="simple" csTypeId="urn:microsoft.com/office/officeart/2005/8/colors/accent1_2" csCatId="accent1" phldr="1"/>
      <dgm:spPr/>
    </dgm:pt>
    <dgm:pt modelId="{8E6FA10B-BEC0-4ACA-8B8D-A7040CCAF8F9}">
      <dgm:prSet phldrT="[Text]"/>
      <dgm:spPr>
        <a:solidFill>
          <a:srgbClr val="E6B8AF"/>
        </a:solidFill>
      </dgm:spPr>
      <dgm:t>
        <a:bodyPr/>
        <a:lstStyle/>
        <a:p>
          <a:r>
            <a:rPr lang="en-US" dirty="0" smtClean="0">
              <a:solidFill>
                <a:schemeClr val="tx1"/>
              </a:solidFill>
            </a:rPr>
            <a:t>Scope</a:t>
          </a:r>
          <a:endParaRPr lang="en-US" dirty="0">
            <a:solidFill>
              <a:schemeClr val="tx1"/>
            </a:solidFill>
          </a:endParaRPr>
        </a:p>
      </dgm:t>
    </dgm:pt>
    <dgm:pt modelId="{ED8B814C-8F7C-4636-B2E0-A7452CA3E913}" type="parTrans" cxnId="{D64023E7-594C-42CD-991E-FAB393011C1F}">
      <dgm:prSet/>
      <dgm:spPr/>
      <dgm:t>
        <a:bodyPr/>
        <a:lstStyle/>
        <a:p>
          <a:endParaRPr lang="en-US"/>
        </a:p>
      </dgm:t>
    </dgm:pt>
    <dgm:pt modelId="{56B53F24-A938-452B-BD3F-489BBC389422}" type="sibTrans" cxnId="{D64023E7-594C-42CD-991E-FAB393011C1F}">
      <dgm:prSet/>
      <dgm:spPr/>
      <dgm:t>
        <a:bodyPr/>
        <a:lstStyle/>
        <a:p>
          <a:endParaRPr lang="en-US"/>
        </a:p>
      </dgm:t>
    </dgm:pt>
    <dgm:pt modelId="{6947A8DE-ECF8-4553-9A17-50FE7022FEBE}">
      <dgm:prSet phldrT="[Text]"/>
      <dgm:spPr>
        <a:solidFill>
          <a:srgbClr val="E6B8AF"/>
        </a:solidFill>
      </dgm:spPr>
      <dgm:t>
        <a:bodyPr/>
        <a:lstStyle/>
        <a:p>
          <a:r>
            <a:rPr lang="en-US" dirty="0" smtClean="0">
              <a:solidFill>
                <a:schemeClr val="tx1"/>
              </a:solidFill>
            </a:rPr>
            <a:t>Define</a:t>
          </a:r>
          <a:endParaRPr lang="en-US" dirty="0">
            <a:solidFill>
              <a:schemeClr val="tx1"/>
            </a:solidFill>
          </a:endParaRPr>
        </a:p>
      </dgm:t>
    </dgm:pt>
    <dgm:pt modelId="{0B2D6CB5-E25F-44F5-B443-1FCBB8D1E89C}" type="parTrans" cxnId="{8FDE4309-B648-4D9D-B838-377A089E7B02}">
      <dgm:prSet/>
      <dgm:spPr/>
      <dgm:t>
        <a:bodyPr/>
        <a:lstStyle/>
        <a:p>
          <a:endParaRPr lang="en-US"/>
        </a:p>
      </dgm:t>
    </dgm:pt>
    <dgm:pt modelId="{8E2DBF1A-9764-4596-9BD4-E7EDA52D1697}" type="sibTrans" cxnId="{8FDE4309-B648-4D9D-B838-377A089E7B02}">
      <dgm:prSet/>
      <dgm:spPr/>
      <dgm:t>
        <a:bodyPr/>
        <a:lstStyle/>
        <a:p>
          <a:endParaRPr lang="en-US"/>
        </a:p>
      </dgm:t>
    </dgm:pt>
    <dgm:pt modelId="{F80D512C-FE08-46D0-AEE7-FACC970B665B}">
      <dgm:prSet phldrT="[Text]"/>
      <dgm:spPr>
        <a:solidFill>
          <a:srgbClr val="E6B8AF"/>
        </a:solidFill>
      </dgm:spPr>
      <dgm:t>
        <a:bodyPr/>
        <a:lstStyle/>
        <a:p>
          <a:r>
            <a:rPr lang="en-US" dirty="0" smtClean="0">
              <a:solidFill>
                <a:schemeClr val="tx1"/>
              </a:solidFill>
            </a:rPr>
            <a:t>Measure</a:t>
          </a:r>
          <a:endParaRPr lang="en-US" dirty="0">
            <a:solidFill>
              <a:schemeClr val="tx1"/>
            </a:solidFill>
          </a:endParaRPr>
        </a:p>
      </dgm:t>
    </dgm:pt>
    <dgm:pt modelId="{0A074EBE-41E1-4BF3-BB11-3271C020C484}" type="parTrans" cxnId="{1DB04ABD-B913-4132-8D68-F91052A451E9}">
      <dgm:prSet/>
      <dgm:spPr/>
      <dgm:t>
        <a:bodyPr/>
        <a:lstStyle/>
        <a:p>
          <a:endParaRPr lang="en-US"/>
        </a:p>
      </dgm:t>
    </dgm:pt>
    <dgm:pt modelId="{60E4A413-E032-4791-B5A2-23BC3DAE9F77}" type="sibTrans" cxnId="{1DB04ABD-B913-4132-8D68-F91052A451E9}">
      <dgm:prSet/>
      <dgm:spPr/>
      <dgm:t>
        <a:bodyPr/>
        <a:lstStyle/>
        <a:p>
          <a:endParaRPr lang="en-US"/>
        </a:p>
      </dgm:t>
    </dgm:pt>
    <dgm:pt modelId="{E54BCA5A-82C0-408D-AFFC-1A7FAE7DCEBE}">
      <dgm:prSet phldrT="[Text]"/>
      <dgm:spPr>
        <a:solidFill>
          <a:srgbClr val="E6B8AF"/>
        </a:solidFill>
      </dgm:spPr>
      <dgm:t>
        <a:bodyPr/>
        <a:lstStyle/>
        <a:p>
          <a:r>
            <a:rPr lang="en-US" dirty="0" smtClean="0">
              <a:solidFill>
                <a:schemeClr val="tx1"/>
              </a:solidFill>
            </a:rPr>
            <a:t>Analyze</a:t>
          </a:r>
          <a:endParaRPr lang="en-US" dirty="0">
            <a:solidFill>
              <a:schemeClr val="tx1"/>
            </a:solidFill>
          </a:endParaRPr>
        </a:p>
      </dgm:t>
    </dgm:pt>
    <dgm:pt modelId="{E035797B-18F1-407C-988E-69788CBDCE19}" type="parTrans" cxnId="{13BF394D-8C81-4DCD-A328-E328BFE29376}">
      <dgm:prSet/>
      <dgm:spPr/>
      <dgm:t>
        <a:bodyPr/>
        <a:lstStyle/>
        <a:p>
          <a:endParaRPr lang="en-US"/>
        </a:p>
      </dgm:t>
    </dgm:pt>
    <dgm:pt modelId="{1E8EDE49-EE11-4EFF-9A54-62412BD42198}" type="sibTrans" cxnId="{13BF394D-8C81-4DCD-A328-E328BFE29376}">
      <dgm:prSet/>
      <dgm:spPr/>
      <dgm:t>
        <a:bodyPr/>
        <a:lstStyle/>
        <a:p>
          <a:endParaRPr lang="en-US"/>
        </a:p>
      </dgm:t>
    </dgm:pt>
    <dgm:pt modelId="{5A43ECA4-D84A-44AB-9A78-3608972F00A4}">
      <dgm:prSet phldrT="[Text]"/>
      <dgm:spPr>
        <a:solidFill>
          <a:srgbClr val="E6B8AF"/>
        </a:solidFill>
      </dgm:spPr>
      <dgm:t>
        <a:bodyPr/>
        <a:lstStyle/>
        <a:p>
          <a:r>
            <a:rPr lang="en-US" dirty="0" smtClean="0">
              <a:solidFill>
                <a:schemeClr val="tx1"/>
              </a:solidFill>
            </a:rPr>
            <a:t>Improve</a:t>
          </a:r>
          <a:endParaRPr lang="en-US" dirty="0">
            <a:solidFill>
              <a:schemeClr val="tx1"/>
            </a:solidFill>
          </a:endParaRPr>
        </a:p>
      </dgm:t>
    </dgm:pt>
    <dgm:pt modelId="{C208D7FF-0020-45C6-824E-1490201255E3}" type="parTrans" cxnId="{8F5236B1-5596-4B15-800A-26B3EEB6C363}">
      <dgm:prSet/>
      <dgm:spPr/>
      <dgm:t>
        <a:bodyPr/>
        <a:lstStyle/>
        <a:p>
          <a:endParaRPr lang="en-US"/>
        </a:p>
      </dgm:t>
    </dgm:pt>
    <dgm:pt modelId="{EEA5FEBD-8780-485C-A859-D0ED80E5F84E}" type="sibTrans" cxnId="{8F5236B1-5596-4B15-800A-26B3EEB6C363}">
      <dgm:prSet/>
      <dgm:spPr/>
      <dgm:t>
        <a:bodyPr/>
        <a:lstStyle/>
        <a:p>
          <a:endParaRPr lang="en-US"/>
        </a:p>
      </dgm:t>
    </dgm:pt>
    <dgm:pt modelId="{67E38412-2B6F-403E-AFC4-D4EFB1BCA16F}">
      <dgm:prSet phldrT="[Text]"/>
      <dgm:spPr>
        <a:solidFill>
          <a:srgbClr val="A61C00"/>
        </a:solidFill>
      </dgm:spPr>
      <dgm:t>
        <a:bodyPr/>
        <a:lstStyle/>
        <a:p>
          <a:r>
            <a:rPr lang="en-US" dirty="0" smtClean="0">
              <a:solidFill>
                <a:schemeClr val="bg1"/>
              </a:solidFill>
            </a:rPr>
            <a:t>Control</a:t>
          </a:r>
          <a:endParaRPr lang="en-US" dirty="0">
            <a:solidFill>
              <a:schemeClr val="bg1"/>
            </a:solidFill>
          </a:endParaRPr>
        </a:p>
      </dgm:t>
    </dgm:pt>
    <dgm:pt modelId="{10EF1D29-5581-40D8-9884-CD8D83BC7B05}" type="parTrans" cxnId="{477F6099-395F-46E4-BC01-A0D34C57C0C6}">
      <dgm:prSet/>
      <dgm:spPr/>
      <dgm:t>
        <a:bodyPr/>
        <a:lstStyle/>
        <a:p>
          <a:endParaRPr lang="en-US"/>
        </a:p>
      </dgm:t>
    </dgm:pt>
    <dgm:pt modelId="{C0ACD9FA-6D73-45A5-9FA8-651CC78F79BE}" type="sibTrans" cxnId="{477F6099-395F-46E4-BC01-A0D34C57C0C6}">
      <dgm:prSet/>
      <dgm:spPr/>
      <dgm:t>
        <a:bodyPr/>
        <a:lstStyle/>
        <a:p>
          <a:endParaRPr lang="en-US"/>
        </a:p>
      </dgm:t>
    </dgm:pt>
    <dgm:pt modelId="{107E72CD-5C9E-468B-9112-0C91A33E5417}" type="pres">
      <dgm:prSet presAssocID="{6A031539-11B8-4022-BBDC-512CAF4910CB}" presName="Name0" presStyleCnt="0">
        <dgm:presLayoutVars>
          <dgm:dir/>
          <dgm:animLvl val="lvl"/>
          <dgm:resizeHandles val="exact"/>
        </dgm:presLayoutVars>
      </dgm:prSet>
      <dgm:spPr/>
    </dgm:pt>
    <dgm:pt modelId="{4C40CEAA-D533-41DC-AC1F-DAE855D2F9E5}" type="pres">
      <dgm:prSet presAssocID="{8E6FA10B-BEC0-4ACA-8B8D-A7040CCAF8F9}" presName="parTxOnly" presStyleLbl="node1" presStyleIdx="0" presStyleCnt="6">
        <dgm:presLayoutVars>
          <dgm:chMax val="0"/>
          <dgm:chPref val="0"/>
          <dgm:bulletEnabled val="1"/>
        </dgm:presLayoutVars>
      </dgm:prSet>
      <dgm:spPr/>
      <dgm:t>
        <a:bodyPr/>
        <a:lstStyle/>
        <a:p>
          <a:endParaRPr lang="en-US"/>
        </a:p>
      </dgm:t>
    </dgm:pt>
    <dgm:pt modelId="{CDAF38BA-EB04-429D-807D-873428C3848E}" type="pres">
      <dgm:prSet presAssocID="{56B53F24-A938-452B-BD3F-489BBC389422}" presName="parTxOnlySpace" presStyleCnt="0"/>
      <dgm:spPr/>
    </dgm:pt>
    <dgm:pt modelId="{E8C1240C-6D40-4565-8960-84039AC3929E}" type="pres">
      <dgm:prSet presAssocID="{6947A8DE-ECF8-4553-9A17-50FE7022FEBE}" presName="parTxOnly" presStyleLbl="node1" presStyleIdx="1" presStyleCnt="6">
        <dgm:presLayoutVars>
          <dgm:chMax val="0"/>
          <dgm:chPref val="0"/>
          <dgm:bulletEnabled val="1"/>
        </dgm:presLayoutVars>
      </dgm:prSet>
      <dgm:spPr/>
      <dgm:t>
        <a:bodyPr/>
        <a:lstStyle/>
        <a:p>
          <a:endParaRPr lang="en-US"/>
        </a:p>
      </dgm:t>
    </dgm:pt>
    <dgm:pt modelId="{38BF1223-E51E-46DD-BD3B-FC38B6AEBF24}" type="pres">
      <dgm:prSet presAssocID="{8E2DBF1A-9764-4596-9BD4-E7EDA52D1697}" presName="parTxOnlySpace" presStyleCnt="0"/>
      <dgm:spPr/>
    </dgm:pt>
    <dgm:pt modelId="{1F9683F2-EFB4-4122-B097-78C0D2C6503B}" type="pres">
      <dgm:prSet presAssocID="{F80D512C-FE08-46D0-AEE7-FACC970B665B}" presName="parTxOnly" presStyleLbl="node1" presStyleIdx="2" presStyleCnt="6">
        <dgm:presLayoutVars>
          <dgm:chMax val="0"/>
          <dgm:chPref val="0"/>
          <dgm:bulletEnabled val="1"/>
        </dgm:presLayoutVars>
      </dgm:prSet>
      <dgm:spPr/>
      <dgm:t>
        <a:bodyPr/>
        <a:lstStyle/>
        <a:p>
          <a:endParaRPr lang="en-US"/>
        </a:p>
      </dgm:t>
    </dgm:pt>
    <dgm:pt modelId="{27C11389-0D4C-4541-8848-68D62841FC37}" type="pres">
      <dgm:prSet presAssocID="{60E4A413-E032-4791-B5A2-23BC3DAE9F77}" presName="parTxOnlySpace" presStyleCnt="0"/>
      <dgm:spPr/>
    </dgm:pt>
    <dgm:pt modelId="{E14E0CE3-C928-4FFF-BDB9-405E0E779FBB}" type="pres">
      <dgm:prSet presAssocID="{E54BCA5A-82C0-408D-AFFC-1A7FAE7DCEBE}" presName="parTxOnly" presStyleLbl="node1" presStyleIdx="3" presStyleCnt="6">
        <dgm:presLayoutVars>
          <dgm:chMax val="0"/>
          <dgm:chPref val="0"/>
          <dgm:bulletEnabled val="1"/>
        </dgm:presLayoutVars>
      </dgm:prSet>
      <dgm:spPr/>
      <dgm:t>
        <a:bodyPr/>
        <a:lstStyle/>
        <a:p>
          <a:endParaRPr lang="en-US"/>
        </a:p>
      </dgm:t>
    </dgm:pt>
    <dgm:pt modelId="{1A2CBC04-17FE-4504-A8A0-20B8D3080FFF}" type="pres">
      <dgm:prSet presAssocID="{1E8EDE49-EE11-4EFF-9A54-62412BD42198}" presName="parTxOnlySpace" presStyleCnt="0"/>
      <dgm:spPr/>
    </dgm:pt>
    <dgm:pt modelId="{C04348E3-78B4-46BE-95B0-4F6102F4F920}" type="pres">
      <dgm:prSet presAssocID="{5A43ECA4-D84A-44AB-9A78-3608972F00A4}" presName="parTxOnly" presStyleLbl="node1" presStyleIdx="4" presStyleCnt="6">
        <dgm:presLayoutVars>
          <dgm:chMax val="0"/>
          <dgm:chPref val="0"/>
          <dgm:bulletEnabled val="1"/>
        </dgm:presLayoutVars>
      </dgm:prSet>
      <dgm:spPr/>
      <dgm:t>
        <a:bodyPr/>
        <a:lstStyle/>
        <a:p>
          <a:endParaRPr lang="en-US"/>
        </a:p>
      </dgm:t>
    </dgm:pt>
    <dgm:pt modelId="{8CD10804-A6BA-4577-B873-A2BB9FE84A82}" type="pres">
      <dgm:prSet presAssocID="{EEA5FEBD-8780-485C-A859-D0ED80E5F84E}" presName="parTxOnlySpace" presStyleCnt="0"/>
      <dgm:spPr/>
    </dgm:pt>
    <dgm:pt modelId="{7BFA5F58-841D-4F45-A124-3651E569F7D7}" type="pres">
      <dgm:prSet presAssocID="{67E38412-2B6F-403E-AFC4-D4EFB1BCA16F}" presName="parTxOnly" presStyleLbl="node1" presStyleIdx="5" presStyleCnt="6">
        <dgm:presLayoutVars>
          <dgm:chMax val="0"/>
          <dgm:chPref val="0"/>
          <dgm:bulletEnabled val="1"/>
        </dgm:presLayoutVars>
      </dgm:prSet>
      <dgm:spPr/>
      <dgm:t>
        <a:bodyPr/>
        <a:lstStyle/>
        <a:p>
          <a:endParaRPr lang="en-US"/>
        </a:p>
      </dgm:t>
    </dgm:pt>
  </dgm:ptLst>
  <dgm:cxnLst>
    <dgm:cxn modelId="{99506052-C54E-4B1F-BD96-7ECEEC94C3F5}" type="presOf" srcId="{E54BCA5A-82C0-408D-AFFC-1A7FAE7DCEBE}" destId="{E14E0CE3-C928-4FFF-BDB9-405E0E779FBB}" srcOrd="0" destOrd="0" presId="urn:microsoft.com/office/officeart/2005/8/layout/chevron1"/>
    <dgm:cxn modelId="{477F6099-395F-46E4-BC01-A0D34C57C0C6}" srcId="{6A031539-11B8-4022-BBDC-512CAF4910CB}" destId="{67E38412-2B6F-403E-AFC4-D4EFB1BCA16F}" srcOrd="5" destOrd="0" parTransId="{10EF1D29-5581-40D8-9884-CD8D83BC7B05}" sibTransId="{C0ACD9FA-6D73-45A5-9FA8-651CC78F79BE}"/>
    <dgm:cxn modelId="{1DB04ABD-B913-4132-8D68-F91052A451E9}" srcId="{6A031539-11B8-4022-BBDC-512CAF4910CB}" destId="{F80D512C-FE08-46D0-AEE7-FACC970B665B}" srcOrd="2" destOrd="0" parTransId="{0A074EBE-41E1-4BF3-BB11-3271C020C484}" sibTransId="{60E4A413-E032-4791-B5A2-23BC3DAE9F77}"/>
    <dgm:cxn modelId="{8FDE4309-B648-4D9D-B838-377A089E7B02}" srcId="{6A031539-11B8-4022-BBDC-512CAF4910CB}" destId="{6947A8DE-ECF8-4553-9A17-50FE7022FEBE}" srcOrd="1" destOrd="0" parTransId="{0B2D6CB5-E25F-44F5-B443-1FCBB8D1E89C}" sibTransId="{8E2DBF1A-9764-4596-9BD4-E7EDA52D1697}"/>
    <dgm:cxn modelId="{F586A93C-0673-44D8-9EA4-113C30478736}" type="presOf" srcId="{5A43ECA4-D84A-44AB-9A78-3608972F00A4}" destId="{C04348E3-78B4-46BE-95B0-4F6102F4F920}" srcOrd="0" destOrd="0" presId="urn:microsoft.com/office/officeart/2005/8/layout/chevron1"/>
    <dgm:cxn modelId="{846DF6DC-418F-471F-9CFC-F990EF650EFE}" type="presOf" srcId="{6947A8DE-ECF8-4553-9A17-50FE7022FEBE}" destId="{E8C1240C-6D40-4565-8960-84039AC3929E}" srcOrd="0" destOrd="0" presId="urn:microsoft.com/office/officeart/2005/8/layout/chevron1"/>
    <dgm:cxn modelId="{13BF394D-8C81-4DCD-A328-E328BFE29376}" srcId="{6A031539-11B8-4022-BBDC-512CAF4910CB}" destId="{E54BCA5A-82C0-408D-AFFC-1A7FAE7DCEBE}" srcOrd="3" destOrd="0" parTransId="{E035797B-18F1-407C-988E-69788CBDCE19}" sibTransId="{1E8EDE49-EE11-4EFF-9A54-62412BD42198}"/>
    <dgm:cxn modelId="{8F5236B1-5596-4B15-800A-26B3EEB6C363}" srcId="{6A031539-11B8-4022-BBDC-512CAF4910CB}" destId="{5A43ECA4-D84A-44AB-9A78-3608972F00A4}" srcOrd="4" destOrd="0" parTransId="{C208D7FF-0020-45C6-824E-1490201255E3}" sibTransId="{EEA5FEBD-8780-485C-A859-D0ED80E5F84E}"/>
    <dgm:cxn modelId="{D64023E7-594C-42CD-991E-FAB393011C1F}" srcId="{6A031539-11B8-4022-BBDC-512CAF4910CB}" destId="{8E6FA10B-BEC0-4ACA-8B8D-A7040CCAF8F9}" srcOrd="0" destOrd="0" parTransId="{ED8B814C-8F7C-4636-B2E0-A7452CA3E913}" sibTransId="{56B53F24-A938-452B-BD3F-489BBC389422}"/>
    <dgm:cxn modelId="{D797E5E0-14D2-46D8-8317-3AB5AD00B12D}" type="presOf" srcId="{F80D512C-FE08-46D0-AEE7-FACC970B665B}" destId="{1F9683F2-EFB4-4122-B097-78C0D2C6503B}" srcOrd="0" destOrd="0" presId="urn:microsoft.com/office/officeart/2005/8/layout/chevron1"/>
    <dgm:cxn modelId="{074373AF-B96E-4099-8408-AD2AD92081E6}" type="presOf" srcId="{67E38412-2B6F-403E-AFC4-D4EFB1BCA16F}" destId="{7BFA5F58-841D-4F45-A124-3651E569F7D7}" srcOrd="0" destOrd="0" presId="urn:microsoft.com/office/officeart/2005/8/layout/chevron1"/>
    <dgm:cxn modelId="{8A673207-C497-4F91-B730-4FBAD1DF035D}" type="presOf" srcId="{8E6FA10B-BEC0-4ACA-8B8D-A7040CCAF8F9}" destId="{4C40CEAA-D533-41DC-AC1F-DAE855D2F9E5}" srcOrd="0" destOrd="0" presId="urn:microsoft.com/office/officeart/2005/8/layout/chevron1"/>
    <dgm:cxn modelId="{E3E963A0-D57C-4C5B-8160-860986E7342D}" type="presOf" srcId="{6A031539-11B8-4022-BBDC-512CAF4910CB}" destId="{107E72CD-5C9E-468B-9112-0C91A33E5417}" srcOrd="0" destOrd="0" presId="urn:microsoft.com/office/officeart/2005/8/layout/chevron1"/>
    <dgm:cxn modelId="{140190CF-E5A7-4941-A5E5-4C90A67E85B8}" type="presParOf" srcId="{107E72CD-5C9E-468B-9112-0C91A33E5417}" destId="{4C40CEAA-D533-41DC-AC1F-DAE855D2F9E5}" srcOrd="0" destOrd="0" presId="urn:microsoft.com/office/officeart/2005/8/layout/chevron1"/>
    <dgm:cxn modelId="{C5A19B38-92AB-4899-8492-3BA44B4437D1}" type="presParOf" srcId="{107E72CD-5C9E-468B-9112-0C91A33E5417}" destId="{CDAF38BA-EB04-429D-807D-873428C3848E}" srcOrd="1" destOrd="0" presId="urn:microsoft.com/office/officeart/2005/8/layout/chevron1"/>
    <dgm:cxn modelId="{4794EB9F-FFA3-4525-8BA7-AB575569A508}" type="presParOf" srcId="{107E72CD-5C9E-468B-9112-0C91A33E5417}" destId="{E8C1240C-6D40-4565-8960-84039AC3929E}" srcOrd="2" destOrd="0" presId="urn:microsoft.com/office/officeart/2005/8/layout/chevron1"/>
    <dgm:cxn modelId="{76524D85-A4E8-4ACA-B85F-6DE71FF0E0A4}" type="presParOf" srcId="{107E72CD-5C9E-468B-9112-0C91A33E5417}" destId="{38BF1223-E51E-46DD-BD3B-FC38B6AEBF24}" srcOrd="3" destOrd="0" presId="urn:microsoft.com/office/officeart/2005/8/layout/chevron1"/>
    <dgm:cxn modelId="{AB36725D-5F67-4D6E-9F8A-31E2A1190515}" type="presParOf" srcId="{107E72CD-5C9E-468B-9112-0C91A33E5417}" destId="{1F9683F2-EFB4-4122-B097-78C0D2C6503B}" srcOrd="4" destOrd="0" presId="urn:microsoft.com/office/officeart/2005/8/layout/chevron1"/>
    <dgm:cxn modelId="{6D0B1A3F-7E54-4963-90FE-B35DA574D454}" type="presParOf" srcId="{107E72CD-5C9E-468B-9112-0C91A33E5417}" destId="{27C11389-0D4C-4541-8848-68D62841FC37}" srcOrd="5" destOrd="0" presId="urn:microsoft.com/office/officeart/2005/8/layout/chevron1"/>
    <dgm:cxn modelId="{504C2CEB-A4D1-42D5-B617-2E62CB5FAE31}" type="presParOf" srcId="{107E72CD-5C9E-468B-9112-0C91A33E5417}" destId="{E14E0CE3-C928-4FFF-BDB9-405E0E779FBB}" srcOrd="6" destOrd="0" presId="urn:microsoft.com/office/officeart/2005/8/layout/chevron1"/>
    <dgm:cxn modelId="{E6E24B9C-B4D4-4F1B-AFF6-452DBA041959}" type="presParOf" srcId="{107E72CD-5C9E-468B-9112-0C91A33E5417}" destId="{1A2CBC04-17FE-4504-A8A0-20B8D3080FFF}" srcOrd="7" destOrd="0" presId="urn:microsoft.com/office/officeart/2005/8/layout/chevron1"/>
    <dgm:cxn modelId="{7AD1D28F-DB0B-4693-BA0E-2CC574F1550B}" type="presParOf" srcId="{107E72CD-5C9E-468B-9112-0C91A33E5417}" destId="{C04348E3-78B4-46BE-95B0-4F6102F4F920}" srcOrd="8" destOrd="0" presId="urn:microsoft.com/office/officeart/2005/8/layout/chevron1"/>
    <dgm:cxn modelId="{D5291925-3760-4024-852C-3E08559000D4}" type="presParOf" srcId="{107E72CD-5C9E-468B-9112-0C91A33E5417}" destId="{8CD10804-A6BA-4577-B873-A2BB9FE84A82}" srcOrd="9" destOrd="0" presId="urn:microsoft.com/office/officeart/2005/8/layout/chevron1"/>
    <dgm:cxn modelId="{593137BB-01DE-49CB-AC82-44E6DDACAC1C}" type="presParOf" srcId="{107E72CD-5C9E-468B-9112-0C91A33E5417}" destId="{7BFA5F58-841D-4F45-A124-3651E569F7D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39AA35-8DB9-4334-B951-60B0969915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CE77A3-F46F-49DC-8DDB-DF80CFE4289E}">
      <dgm:prSet phldrT="[Text]"/>
      <dgm:spPr>
        <a:solidFill>
          <a:srgbClr val="A61C00"/>
        </a:solidFill>
      </dgm:spPr>
      <dgm:t>
        <a:bodyPr/>
        <a:lstStyle/>
        <a:p>
          <a:r>
            <a:rPr lang="en-US" dirty="0" smtClean="0"/>
            <a:t>Our Recommendations</a:t>
          </a:r>
          <a:endParaRPr lang="en-US" dirty="0"/>
        </a:p>
      </dgm:t>
    </dgm:pt>
    <dgm:pt modelId="{8E87B630-689C-41C1-AF12-E2391BC51E52}" type="parTrans" cxnId="{0C79F900-6EF6-4F19-BC37-EDB3510E34F6}">
      <dgm:prSet/>
      <dgm:spPr/>
      <dgm:t>
        <a:bodyPr/>
        <a:lstStyle/>
        <a:p>
          <a:endParaRPr lang="en-US"/>
        </a:p>
      </dgm:t>
    </dgm:pt>
    <dgm:pt modelId="{60C8BF9E-7A7D-4A9B-B69C-7632AD7BCBD9}" type="sibTrans" cxnId="{0C79F900-6EF6-4F19-BC37-EDB3510E34F6}">
      <dgm:prSet/>
      <dgm:spPr/>
      <dgm:t>
        <a:bodyPr/>
        <a:lstStyle/>
        <a:p>
          <a:endParaRPr lang="en-US"/>
        </a:p>
      </dgm:t>
    </dgm:pt>
    <dgm:pt modelId="{6C50401B-2474-4690-A0F7-B811A33129D7}">
      <dgm:prSet phldrT="[Text]"/>
      <dgm:spPr/>
      <dgm:t>
        <a:bodyPr/>
        <a:lstStyle/>
        <a:p>
          <a:r>
            <a:rPr lang="en-US" dirty="0" smtClean="0"/>
            <a:t>Paperless labeling system</a:t>
          </a:r>
          <a:endParaRPr lang="en-US" dirty="0"/>
        </a:p>
      </dgm:t>
    </dgm:pt>
    <dgm:pt modelId="{6745A16C-05D6-479F-9310-EC91B0C45527}" type="parTrans" cxnId="{84329C51-1040-491E-9EEB-7954E29CCE70}">
      <dgm:prSet/>
      <dgm:spPr/>
      <dgm:t>
        <a:bodyPr/>
        <a:lstStyle/>
        <a:p>
          <a:endParaRPr lang="en-US"/>
        </a:p>
      </dgm:t>
    </dgm:pt>
    <dgm:pt modelId="{E3327BDD-398C-430B-B235-6BA1AC92F475}" type="sibTrans" cxnId="{84329C51-1040-491E-9EEB-7954E29CCE70}">
      <dgm:prSet/>
      <dgm:spPr/>
      <dgm:t>
        <a:bodyPr/>
        <a:lstStyle/>
        <a:p>
          <a:endParaRPr lang="en-US"/>
        </a:p>
      </dgm:t>
    </dgm:pt>
    <dgm:pt modelId="{CE248B4E-92C0-4291-94B6-59386FA5D2DE}">
      <dgm:prSet/>
      <dgm:spPr/>
      <dgm:t>
        <a:bodyPr/>
        <a:lstStyle/>
        <a:p>
          <a:r>
            <a:rPr lang="en-US" dirty="0" smtClean="0"/>
            <a:t>Improved data entry forms</a:t>
          </a:r>
          <a:endParaRPr lang="en-US" dirty="0"/>
        </a:p>
      </dgm:t>
    </dgm:pt>
    <dgm:pt modelId="{91B39EDC-51BF-43A1-9774-985EA8301AA8}" type="parTrans" cxnId="{54CFCE50-F9AF-4066-8516-42D279FD81F9}">
      <dgm:prSet/>
      <dgm:spPr/>
      <dgm:t>
        <a:bodyPr/>
        <a:lstStyle/>
        <a:p>
          <a:endParaRPr lang="en-US"/>
        </a:p>
      </dgm:t>
    </dgm:pt>
    <dgm:pt modelId="{4342780F-EC39-4BFF-B9EA-D833E5358AA7}" type="sibTrans" cxnId="{54CFCE50-F9AF-4066-8516-42D279FD81F9}">
      <dgm:prSet/>
      <dgm:spPr/>
      <dgm:t>
        <a:bodyPr/>
        <a:lstStyle/>
        <a:p>
          <a:endParaRPr lang="en-US"/>
        </a:p>
      </dgm:t>
    </dgm:pt>
    <dgm:pt modelId="{273D51DE-2AE0-4CDA-8089-F759CACE5CA7}">
      <dgm:prSet phldrT="[Text]"/>
      <dgm:spPr/>
      <dgm:t>
        <a:bodyPr/>
        <a:lstStyle/>
        <a:p>
          <a:endParaRPr lang="en-US" dirty="0"/>
        </a:p>
      </dgm:t>
    </dgm:pt>
    <dgm:pt modelId="{FDC7E311-BBD5-43EB-8E6A-98EF954DC7CE}" type="parTrans" cxnId="{3A188F3C-9787-43AA-B11A-046C180F6CFD}">
      <dgm:prSet/>
      <dgm:spPr/>
      <dgm:t>
        <a:bodyPr/>
        <a:lstStyle/>
        <a:p>
          <a:endParaRPr lang="en-US"/>
        </a:p>
      </dgm:t>
    </dgm:pt>
    <dgm:pt modelId="{B1D92E7F-5C80-4B21-8FC8-D8E3560D96E0}" type="sibTrans" cxnId="{3A188F3C-9787-43AA-B11A-046C180F6CFD}">
      <dgm:prSet/>
      <dgm:spPr/>
      <dgm:t>
        <a:bodyPr/>
        <a:lstStyle/>
        <a:p>
          <a:endParaRPr lang="en-US"/>
        </a:p>
      </dgm:t>
    </dgm:pt>
    <dgm:pt modelId="{0D89C5B5-C29D-4FEB-8B96-D1415D74F2D6}">
      <dgm:prSet/>
      <dgm:spPr/>
      <dgm:t>
        <a:bodyPr/>
        <a:lstStyle/>
        <a:p>
          <a:r>
            <a:rPr lang="en-US" dirty="0" smtClean="0"/>
            <a:t>Reduce barriers for data entry</a:t>
          </a:r>
          <a:endParaRPr lang="en-US" dirty="0"/>
        </a:p>
      </dgm:t>
    </dgm:pt>
    <dgm:pt modelId="{926DD389-06B8-4B82-803A-9D381D55F696}" type="parTrans" cxnId="{9F70B44A-D5B2-443E-AC15-000AC8E61BD6}">
      <dgm:prSet/>
      <dgm:spPr/>
      <dgm:t>
        <a:bodyPr/>
        <a:lstStyle/>
        <a:p>
          <a:endParaRPr lang="en-US"/>
        </a:p>
      </dgm:t>
    </dgm:pt>
    <dgm:pt modelId="{22CB8F0D-7504-4C25-88D1-50B265199299}" type="sibTrans" cxnId="{9F70B44A-D5B2-443E-AC15-000AC8E61BD6}">
      <dgm:prSet/>
      <dgm:spPr/>
      <dgm:t>
        <a:bodyPr/>
        <a:lstStyle/>
        <a:p>
          <a:endParaRPr lang="en-US"/>
        </a:p>
      </dgm:t>
    </dgm:pt>
    <dgm:pt modelId="{BC903CE6-6447-4554-B584-81B00DA49335}">
      <dgm:prSet/>
      <dgm:spPr/>
      <dgm:t>
        <a:bodyPr/>
        <a:lstStyle/>
        <a:p>
          <a:r>
            <a:rPr lang="en-US" dirty="0" smtClean="0"/>
            <a:t>Workstation redesign</a:t>
          </a:r>
          <a:endParaRPr lang="en-US" dirty="0"/>
        </a:p>
      </dgm:t>
    </dgm:pt>
    <dgm:pt modelId="{89908C27-DF46-4BE0-8EEA-F40FC6E7FEC4}" type="parTrans" cxnId="{74F8BC99-7094-4B90-901A-0C8543AD0D69}">
      <dgm:prSet/>
      <dgm:spPr/>
      <dgm:t>
        <a:bodyPr/>
        <a:lstStyle/>
        <a:p>
          <a:endParaRPr lang="en-US"/>
        </a:p>
      </dgm:t>
    </dgm:pt>
    <dgm:pt modelId="{134D8E34-576C-43B1-AD6E-971FD9487C3C}" type="sibTrans" cxnId="{74F8BC99-7094-4B90-901A-0C8543AD0D69}">
      <dgm:prSet/>
      <dgm:spPr/>
      <dgm:t>
        <a:bodyPr/>
        <a:lstStyle/>
        <a:p>
          <a:endParaRPr lang="en-US"/>
        </a:p>
      </dgm:t>
    </dgm:pt>
    <dgm:pt modelId="{543C0D72-4062-4D41-A1D7-AB88203E0FD1}" type="pres">
      <dgm:prSet presAssocID="{2839AA35-8DB9-4334-B951-60B0969915D0}" presName="linear" presStyleCnt="0">
        <dgm:presLayoutVars>
          <dgm:animLvl val="lvl"/>
          <dgm:resizeHandles val="exact"/>
        </dgm:presLayoutVars>
      </dgm:prSet>
      <dgm:spPr/>
      <dgm:t>
        <a:bodyPr/>
        <a:lstStyle/>
        <a:p>
          <a:endParaRPr lang="en-US"/>
        </a:p>
      </dgm:t>
    </dgm:pt>
    <dgm:pt modelId="{D7659FD4-6898-460B-8323-5BD690AB811B}" type="pres">
      <dgm:prSet presAssocID="{9DCE77A3-F46F-49DC-8DDB-DF80CFE4289E}" presName="parentText" presStyleLbl="node1" presStyleIdx="0" presStyleCnt="1" custScaleY="69012">
        <dgm:presLayoutVars>
          <dgm:chMax val="0"/>
          <dgm:bulletEnabled val="1"/>
        </dgm:presLayoutVars>
      </dgm:prSet>
      <dgm:spPr/>
      <dgm:t>
        <a:bodyPr/>
        <a:lstStyle/>
        <a:p>
          <a:endParaRPr lang="en-US"/>
        </a:p>
      </dgm:t>
    </dgm:pt>
    <dgm:pt modelId="{80484CCE-F675-4033-91AF-51803EBA1BA9}" type="pres">
      <dgm:prSet presAssocID="{9DCE77A3-F46F-49DC-8DDB-DF80CFE4289E}" presName="childText" presStyleLbl="revTx" presStyleIdx="0" presStyleCnt="1">
        <dgm:presLayoutVars>
          <dgm:bulletEnabled val="1"/>
        </dgm:presLayoutVars>
      </dgm:prSet>
      <dgm:spPr/>
      <dgm:t>
        <a:bodyPr/>
        <a:lstStyle/>
        <a:p>
          <a:endParaRPr lang="en-US"/>
        </a:p>
      </dgm:t>
    </dgm:pt>
  </dgm:ptLst>
  <dgm:cxnLst>
    <dgm:cxn modelId="{84329C51-1040-491E-9EEB-7954E29CCE70}" srcId="{9DCE77A3-F46F-49DC-8DDB-DF80CFE4289E}" destId="{6C50401B-2474-4690-A0F7-B811A33129D7}" srcOrd="1" destOrd="0" parTransId="{6745A16C-05D6-479F-9310-EC91B0C45527}" sibTransId="{E3327BDD-398C-430B-B235-6BA1AC92F475}"/>
    <dgm:cxn modelId="{3A188F3C-9787-43AA-B11A-046C180F6CFD}" srcId="{9DCE77A3-F46F-49DC-8DDB-DF80CFE4289E}" destId="{273D51DE-2AE0-4CDA-8089-F759CACE5CA7}" srcOrd="0" destOrd="0" parTransId="{FDC7E311-BBD5-43EB-8E6A-98EF954DC7CE}" sibTransId="{B1D92E7F-5C80-4B21-8FC8-D8E3560D96E0}"/>
    <dgm:cxn modelId="{F050B122-CECF-488B-BB92-939D6539BD81}" type="presOf" srcId="{2839AA35-8DB9-4334-B951-60B0969915D0}" destId="{543C0D72-4062-4D41-A1D7-AB88203E0FD1}" srcOrd="0" destOrd="0" presId="urn:microsoft.com/office/officeart/2005/8/layout/vList2"/>
    <dgm:cxn modelId="{30C609C9-31A6-4B35-8ADB-16122CD78692}" type="presOf" srcId="{9DCE77A3-F46F-49DC-8DDB-DF80CFE4289E}" destId="{D7659FD4-6898-460B-8323-5BD690AB811B}" srcOrd="0" destOrd="0" presId="urn:microsoft.com/office/officeart/2005/8/layout/vList2"/>
    <dgm:cxn modelId="{BF347F31-BDC5-492B-BBC0-45EBE424F3EF}" type="presOf" srcId="{CE248B4E-92C0-4291-94B6-59386FA5D2DE}" destId="{80484CCE-F675-4033-91AF-51803EBA1BA9}" srcOrd="0" destOrd="2" presId="urn:microsoft.com/office/officeart/2005/8/layout/vList2"/>
    <dgm:cxn modelId="{100D5AA4-F9AE-4807-98D3-839C62FB8934}" type="presOf" srcId="{0D89C5B5-C29D-4FEB-8B96-D1415D74F2D6}" destId="{80484CCE-F675-4033-91AF-51803EBA1BA9}" srcOrd="0" destOrd="3" presId="urn:microsoft.com/office/officeart/2005/8/layout/vList2"/>
    <dgm:cxn modelId="{A0D5B793-697F-4391-9331-203BAEF7E0DC}" type="presOf" srcId="{6C50401B-2474-4690-A0F7-B811A33129D7}" destId="{80484CCE-F675-4033-91AF-51803EBA1BA9}" srcOrd="0" destOrd="1" presId="urn:microsoft.com/office/officeart/2005/8/layout/vList2"/>
    <dgm:cxn modelId="{38F5EB25-1CB6-4433-986C-A23F61FC84F2}" type="presOf" srcId="{BC903CE6-6447-4554-B584-81B00DA49335}" destId="{80484CCE-F675-4033-91AF-51803EBA1BA9}" srcOrd="0" destOrd="4" presId="urn:microsoft.com/office/officeart/2005/8/layout/vList2"/>
    <dgm:cxn modelId="{54CFCE50-F9AF-4066-8516-42D279FD81F9}" srcId="{9DCE77A3-F46F-49DC-8DDB-DF80CFE4289E}" destId="{CE248B4E-92C0-4291-94B6-59386FA5D2DE}" srcOrd="2" destOrd="0" parTransId="{91B39EDC-51BF-43A1-9774-985EA8301AA8}" sibTransId="{4342780F-EC39-4BFF-B9EA-D833E5358AA7}"/>
    <dgm:cxn modelId="{0C79F900-6EF6-4F19-BC37-EDB3510E34F6}" srcId="{2839AA35-8DB9-4334-B951-60B0969915D0}" destId="{9DCE77A3-F46F-49DC-8DDB-DF80CFE4289E}" srcOrd="0" destOrd="0" parTransId="{8E87B630-689C-41C1-AF12-E2391BC51E52}" sibTransId="{60C8BF9E-7A7D-4A9B-B69C-7632AD7BCBD9}"/>
    <dgm:cxn modelId="{74F8BC99-7094-4B90-901A-0C8543AD0D69}" srcId="{9DCE77A3-F46F-49DC-8DDB-DF80CFE4289E}" destId="{BC903CE6-6447-4554-B584-81B00DA49335}" srcOrd="4" destOrd="0" parTransId="{89908C27-DF46-4BE0-8EEA-F40FC6E7FEC4}" sibTransId="{134D8E34-576C-43B1-AD6E-971FD9487C3C}"/>
    <dgm:cxn modelId="{9F70B44A-D5B2-443E-AC15-000AC8E61BD6}" srcId="{9DCE77A3-F46F-49DC-8DDB-DF80CFE4289E}" destId="{0D89C5B5-C29D-4FEB-8B96-D1415D74F2D6}" srcOrd="3" destOrd="0" parTransId="{926DD389-06B8-4B82-803A-9D381D55F696}" sibTransId="{22CB8F0D-7504-4C25-88D1-50B265199299}"/>
    <dgm:cxn modelId="{38CA326C-5386-4A0F-B272-FD2D3AECC9DF}" type="presOf" srcId="{273D51DE-2AE0-4CDA-8089-F759CACE5CA7}" destId="{80484CCE-F675-4033-91AF-51803EBA1BA9}" srcOrd="0" destOrd="0" presId="urn:microsoft.com/office/officeart/2005/8/layout/vList2"/>
    <dgm:cxn modelId="{B32F9AD4-150B-4D52-A2BF-798EAEA990D1}" type="presParOf" srcId="{543C0D72-4062-4D41-A1D7-AB88203E0FD1}" destId="{D7659FD4-6898-460B-8323-5BD690AB811B}" srcOrd="0" destOrd="0" presId="urn:microsoft.com/office/officeart/2005/8/layout/vList2"/>
    <dgm:cxn modelId="{CED1F13D-6DB9-4B24-93C0-D32AD8243347}" type="presParOf" srcId="{543C0D72-4062-4D41-A1D7-AB88203E0FD1}" destId="{80484CCE-F675-4033-91AF-51803EBA1BA9}"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590BE4-A3D4-47E2-B3B0-8845D6BC54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AE30E5-40CD-4C1A-A517-A812D0981C57}">
      <dgm:prSet phldrT="[Text]"/>
      <dgm:spPr/>
      <dgm:t>
        <a:bodyPr/>
        <a:lstStyle/>
        <a:p>
          <a:pPr rtl="0"/>
          <a:r>
            <a:rPr lang="en" dirty="0" smtClean="0"/>
            <a:t>System logs out every 10 minutes</a:t>
          </a:r>
          <a:endParaRPr lang="en-US" dirty="0"/>
        </a:p>
      </dgm:t>
    </dgm:pt>
    <dgm:pt modelId="{99C31C5A-8529-49C6-A5F8-087132B38C9D}" type="parTrans" cxnId="{81809505-C1BB-4A09-8AC9-AC42D9F55E16}">
      <dgm:prSet/>
      <dgm:spPr/>
      <dgm:t>
        <a:bodyPr/>
        <a:lstStyle/>
        <a:p>
          <a:endParaRPr lang="en-US"/>
        </a:p>
      </dgm:t>
    </dgm:pt>
    <dgm:pt modelId="{62B7A9C6-822A-42D4-A127-829B723051A2}" type="sibTrans" cxnId="{81809505-C1BB-4A09-8AC9-AC42D9F55E16}">
      <dgm:prSet/>
      <dgm:spPr/>
      <dgm:t>
        <a:bodyPr/>
        <a:lstStyle/>
        <a:p>
          <a:endParaRPr lang="en-US"/>
        </a:p>
      </dgm:t>
    </dgm:pt>
    <dgm:pt modelId="{4D7B0739-2D16-4332-B0D8-98ED4576DB4B}">
      <dgm:prSet phldrT="[Text]"/>
      <dgm:spPr>
        <a:solidFill>
          <a:srgbClr val="A61C00"/>
        </a:solidFill>
      </dgm:spPr>
      <dgm:t>
        <a:bodyPr/>
        <a:lstStyle/>
        <a:p>
          <a:pPr rtl="0"/>
          <a:r>
            <a:rPr lang="en" dirty="0" smtClean="0">
              <a:solidFill>
                <a:schemeClr val="bg1"/>
              </a:solidFill>
            </a:rPr>
            <a:t>Consequences</a:t>
          </a:r>
          <a:endParaRPr lang="en-US" dirty="0">
            <a:solidFill>
              <a:schemeClr val="bg1"/>
            </a:solidFill>
          </a:endParaRPr>
        </a:p>
      </dgm:t>
    </dgm:pt>
    <dgm:pt modelId="{B1648662-83D9-4F4C-8F6C-74AF2868218A}" type="parTrans" cxnId="{20722478-6E96-4CB0-8223-072A2D7566EC}">
      <dgm:prSet/>
      <dgm:spPr/>
      <dgm:t>
        <a:bodyPr/>
        <a:lstStyle/>
        <a:p>
          <a:endParaRPr lang="en-US"/>
        </a:p>
      </dgm:t>
    </dgm:pt>
    <dgm:pt modelId="{952AF97F-15D7-44CC-96CC-BC42C2E483D4}" type="sibTrans" cxnId="{20722478-6E96-4CB0-8223-072A2D7566EC}">
      <dgm:prSet/>
      <dgm:spPr/>
      <dgm:t>
        <a:bodyPr/>
        <a:lstStyle/>
        <a:p>
          <a:endParaRPr lang="en-US"/>
        </a:p>
      </dgm:t>
    </dgm:pt>
    <dgm:pt modelId="{54744564-C7C3-446A-B6A4-38ECEAEBA07B}">
      <dgm:prSet phldrT="[Text]"/>
      <dgm:spPr/>
      <dgm:t>
        <a:bodyPr/>
        <a:lstStyle/>
        <a:p>
          <a:pPr rtl="0"/>
          <a:r>
            <a:rPr lang="en" dirty="0" smtClean="0"/>
            <a:t>130 paper tickets per week with no digital data</a:t>
          </a:r>
          <a:endParaRPr lang="en-US" dirty="0"/>
        </a:p>
      </dgm:t>
    </dgm:pt>
    <dgm:pt modelId="{392E8E77-5986-483A-89ED-BB85F14D0642}" type="parTrans" cxnId="{6EE40FA6-D699-44B4-9534-CF12D0119B31}">
      <dgm:prSet/>
      <dgm:spPr/>
      <dgm:t>
        <a:bodyPr/>
        <a:lstStyle/>
        <a:p>
          <a:endParaRPr lang="en-US"/>
        </a:p>
      </dgm:t>
    </dgm:pt>
    <dgm:pt modelId="{9A5A81CC-234B-4BD2-8F10-E4B331CD5F30}" type="sibTrans" cxnId="{6EE40FA6-D699-44B4-9534-CF12D0119B31}">
      <dgm:prSet/>
      <dgm:spPr/>
      <dgm:t>
        <a:bodyPr/>
        <a:lstStyle/>
        <a:p>
          <a:endParaRPr lang="en-US"/>
        </a:p>
      </dgm:t>
    </dgm:pt>
    <dgm:pt modelId="{9EA1A044-058F-4E59-92FB-C417BEB15D34}">
      <dgm:prSet/>
      <dgm:spPr/>
      <dgm:t>
        <a:bodyPr/>
        <a:lstStyle/>
        <a:p>
          <a:pPr rtl="0"/>
          <a:r>
            <a:rPr lang="en" dirty="0" smtClean="0"/>
            <a:t>Takes 1 minute to log out, log in, find file, comment</a:t>
          </a:r>
          <a:endParaRPr lang="en" dirty="0"/>
        </a:p>
      </dgm:t>
    </dgm:pt>
    <dgm:pt modelId="{E46C6FD1-7AEF-40B5-8B3F-311556CCFD93}" type="parTrans" cxnId="{FAB2B36C-F59C-4518-8FD7-C74BF6700B8D}">
      <dgm:prSet/>
      <dgm:spPr/>
      <dgm:t>
        <a:bodyPr/>
        <a:lstStyle/>
        <a:p>
          <a:endParaRPr lang="en-US"/>
        </a:p>
      </dgm:t>
    </dgm:pt>
    <dgm:pt modelId="{DF403EAA-EAD6-493B-AFB5-35AB6A1ADE29}" type="sibTrans" cxnId="{FAB2B36C-F59C-4518-8FD7-C74BF6700B8D}">
      <dgm:prSet/>
      <dgm:spPr/>
      <dgm:t>
        <a:bodyPr/>
        <a:lstStyle/>
        <a:p>
          <a:endParaRPr lang="en-US"/>
        </a:p>
      </dgm:t>
    </dgm:pt>
    <dgm:pt modelId="{95012E9F-FBA7-4D0D-96FB-842283A44F8D}">
      <dgm:prSet/>
      <dgm:spPr/>
      <dgm:t>
        <a:bodyPr/>
        <a:lstStyle/>
        <a:p>
          <a:pPr rtl="0"/>
          <a:r>
            <a:rPr lang="en" dirty="0" smtClean="0"/>
            <a:t>2000 paper tickets per semester</a:t>
          </a:r>
          <a:endParaRPr lang="en" dirty="0"/>
        </a:p>
      </dgm:t>
    </dgm:pt>
    <dgm:pt modelId="{E6698098-7CC9-4D4E-8634-DA1D331DAC64}" type="parTrans" cxnId="{9361BFDA-9CA0-4AE3-8631-708E9C87E390}">
      <dgm:prSet/>
      <dgm:spPr/>
      <dgm:t>
        <a:bodyPr/>
        <a:lstStyle/>
        <a:p>
          <a:endParaRPr lang="en-US"/>
        </a:p>
      </dgm:t>
    </dgm:pt>
    <dgm:pt modelId="{AE0BECC1-7B3F-47AE-9E1C-2BA4D79BCFB1}" type="sibTrans" cxnId="{9361BFDA-9CA0-4AE3-8631-708E9C87E390}">
      <dgm:prSet/>
      <dgm:spPr/>
      <dgm:t>
        <a:bodyPr/>
        <a:lstStyle/>
        <a:p>
          <a:endParaRPr lang="en-US"/>
        </a:p>
      </dgm:t>
    </dgm:pt>
    <dgm:pt modelId="{00648DD9-4858-4751-A4EB-694508A24850}">
      <dgm:prSet phldrT="[Text]"/>
      <dgm:spPr>
        <a:solidFill>
          <a:srgbClr val="A61C00"/>
        </a:solidFill>
      </dgm:spPr>
      <dgm:t>
        <a:bodyPr/>
        <a:lstStyle/>
        <a:p>
          <a:r>
            <a:rPr lang="en-US" dirty="0" smtClean="0">
              <a:solidFill>
                <a:schemeClr val="bg1"/>
              </a:solidFill>
            </a:rPr>
            <a:t>Current Issues</a:t>
          </a:r>
          <a:endParaRPr lang="en-US" dirty="0">
            <a:solidFill>
              <a:schemeClr val="bg1"/>
            </a:solidFill>
          </a:endParaRPr>
        </a:p>
      </dgm:t>
    </dgm:pt>
    <dgm:pt modelId="{597A211F-CFFC-47EB-9B64-63036C1F53AF}" type="sibTrans" cxnId="{5B4EB847-0E06-4256-887E-7B53D66279BF}">
      <dgm:prSet/>
      <dgm:spPr/>
      <dgm:t>
        <a:bodyPr/>
        <a:lstStyle/>
        <a:p>
          <a:endParaRPr lang="en-US"/>
        </a:p>
      </dgm:t>
    </dgm:pt>
    <dgm:pt modelId="{A771B732-CC82-4C04-BCAB-0FAB8549A373}" type="parTrans" cxnId="{5B4EB847-0E06-4256-887E-7B53D66279BF}">
      <dgm:prSet/>
      <dgm:spPr/>
      <dgm:t>
        <a:bodyPr/>
        <a:lstStyle/>
        <a:p>
          <a:endParaRPr lang="en-US"/>
        </a:p>
      </dgm:t>
    </dgm:pt>
    <dgm:pt modelId="{A416A7E7-F6D5-4F1C-A317-0C63F82F2CAA}">
      <dgm:prSet phldrT="[Text]"/>
      <dgm:spPr/>
      <dgm:t>
        <a:bodyPr/>
        <a:lstStyle/>
        <a:p>
          <a:pPr rtl="0"/>
          <a:endParaRPr lang="en-US" dirty="0"/>
        </a:p>
      </dgm:t>
    </dgm:pt>
    <dgm:pt modelId="{33133E5C-14EE-4B53-A88F-A1BBF64F1433}" type="parTrans" cxnId="{B7D6F1D9-66C4-4B8F-B4BB-858CE1D49EC6}">
      <dgm:prSet/>
      <dgm:spPr/>
      <dgm:t>
        <a:bodyPr/>
        <a:lstStyle/>
        <a:p>
          <a:endParaRPr lang="en-US"/>
        </a:p>
      </dgm:t>
    </dgm:pt>
    <dgm:pt modelId="{C789E1A6-6C54-4118-B69F-FAF899B9773C}" type="sibTrans" cxnId="{B7D6F1D9-66C4-4B8F-B4BB-858CE1D49EC6}">
      <dgm:prSet/>
      <dgm:spPr/>
      <dgm:t>
        <a:bodyPr/>
        <a:lstStyle/>
        <a:p>
          <a:endParaRPr lang="en-US"/>
        </a:p>
      </dgm:t>
    </dgm:pt>
    <dgm:pt modelId="{00969DC5-E98E-4C53-86DC-81865084B892}">
      <dgm:prSet phldrT="[Text]"/>
      <dgm:spPr/>
      <dgm:t>
        <a:bodyPr/>
        <a:lstStyle/>
        <a:p>
          <a:pPr rtl="0"/>
          <a:endParaRPr lang="en-US" dirty="0"/>
        </a:p>
      </dgm:t>
    </dgm:pt>
    <dgm:pt modelId="{66C1A6C0-F00F-4327-BC4A-2651FF5B1E92}" type="parTrans" cxnId="{840FC237-416C-4672-81F0-95CF258DB5DA}">
      <dgm:prSet/>
      <dgm:spPr/>
      <dgm:t>
        <a:bodyPr/>
        <a:lstStyle/>
        <a:p>
          <a:endParaRPr lang="en-US"/>
        </a:p>
      </dgm:t>
    </dgm:pt>
    <dgm:pt modelId="{2C7AFE2C-3B4A-481B-A25B-B128F6D267E7}" type="sibTrans" cxnId="{840FC237-416C-4672-81F0-95CF258DB5DA}">
      <dgm:prSet/>
      <dgm:spPr/>
      <dgm:t>
        <a:bodyPr/>
        <a:lstStyle/>
        <a:p>
          <a:endParaRPr lang="en-US"/>
        </a:p>
      </dgm:t>
    </dgm:pt>
    <dgm:pt modelId="{61D02691-CACF-48F1-B07E-83BD776F9987}">
      <dgm:prSet/>
      <dgm:spPr/>
      <dgm:t>
        <a:bodyPr/>
        <a:lstStyle/>
        <a:p>
          <a:pPr rtl="0"/>
          <a:endParaRPr lang="en" dirty="0"/>
        </a:p>
      </dgm:t>
    </dgm:pt>
    <dgm:pt modelId="{C65B0018-04CC-46B3-8BC8-709ECEBBA013}" type="parTrans" cxnId="{F54A319B-AF15-4B98-8B1C-B3B9760AEEA8}">
      <dgm:prSet/>
      <dgm:spPr/>
      <dgm:t>
        <a:bodyPr/>
        <a:lstStyle/>
        <a:p>
          <a:endParaRPr lang="en-US"/>
        </a:p>
      </dgm:t>
    </dgm:pt>
    <dgm:pt modelId="{DA9E8D51-0892-430C-A658-17B67C456930}" type="sibTrans" cxnId="{F54A319B-AF15-4B98-8B1C-B3B9760AEEA8}">
      <dgm:prSet/>
      <dgm:spPr/>
      <dgm:t>
        <a:bodyPr/>
        <a:lstStyle/>
        <a:p>
          <a:endParaRPr lang="en-US"/>
        </a:p>
      </dgm:t>
    </dgm:pt>
    <dgm:pt modelId="{EDDCD948-BF9D-4B69-87F5-39E00B133A8A}">
      <dgm:prSet/>
      <dgm:spPr/>
      <dgm:t>
        <a:bodyPr/>
        <a:lstStyle/>
        <a:p>
          <a:pPr rtl="0"/>
          <a:endParaRPr lang="en" dirty="0"/>
        </a:p>
      </dgm:t>
    </dgm:pt>
    <dgm:pt modelId="{FEE50E4D-6D6D-4D2D-9A37-79562FFBA7F9}" type="parTrans" cxnId="{949452AF-1B48-4493-BD25-A22DB9255F7B}">
      <dgm:prSet/>
      <dgm:spPr/>
      <dgm:t>
        <a:bodyPr/>
        <a:lstStyle/>
        <a:p>
          <a:endParaRPr lang="en-US"/>
        </a:p>
      </dgm:t>
    </dgm:pt>
    <dgm:pt modelId="{C2020DF9-8A14-4CAA-9C2C-62868F2EE03A}" type="sibTrans" cxnId="{949452AF-1B48-4493-BD25-A22DB9255F7B}">
      <dgm:prSet/>
      <dgm:spPr/>
      <dgm:t>
        <a:bodyPr/>
        <a:lstStyle/>
        <a:p>
          <a:endParaRPr lang="en-US"/>
        </a:p>
      </dgm:t>
    </dgm:pt>
    <dgm:pt modelId="{A31749E5-9A07-4B61-B391-53EB4C73B2F1}" type="pres">
      <dgm:prSet presAssocID="{06590BE4-A3D4-47E2-B3B0-8845D6BC548B}" presName="linear" presStyleCnt="0">
        <dgm:presLayoutVars>
          <dgm:animLvl val="lvl"/>
          <dgm:resizeHandles val="exact"/>
        </dgm:presLayoutVars>
      </dgm:prSet>
      <dgm:spPr/>
      <dgm:t>
        <a:bodyPr/>
        <a:lstStyle/>
        <a:p>
          <a:endParaRPr lang="en-US"/>
        </a:p>
      </dgm:t>
    </dgm:pt>
    <dgm:pt modelId="{586ED0EE-C825-497B-BA48-B017CFBDAB52}" type="pres">
      <dgm:prSet presAssocID="{00648DD9-4858-4751-A4EB-694508A24850}" presName="parentText" presStyleLbl="node1" presStyleIdx="0" presStyleCnt="2" custLinFactNeighborX="-15000" custLinFactNeighborY="4432">
        <dgm:presLayoutVars>
          <dgm:chMax val="0"/>
          <dgm:bulletEnabled val="1"/>
        </dgm:presLayoutVars>
      </dgm:prSet>
      <dgm:spPr/>
      <dgm:t>
        <a:bodyPr/>
        <a:lstStyle/>
        <a:p>
          <a:endParaRPr lang="en-US"/>
        </a:p>
      </dgm:t>
    </dgm:pt>
    <dgm:pt modelId="{54F35278-130F-48B7-81B7-A05C329C032D}" type="pres">
      <dgm:prSet presAssocID="{00648DD9-4858-4751-A4EB-694508A24850}" presName="childText" presStyleLbl="revTx" presStyleIdx="0" presStyleCnt="2">
        <dgm:presLayoutVars>
          <dgm:bulletEnabled val="1"/>
        </dgm:presLayoutVars>
      </dgm:prSet>
      <dgm:spPr/>
      <dgm:t>
        <a:bodyPr/>
        <a:lstStyle/>
        <a:p>
          <a:endParaRPr lang="en-US"/>
        </a:p>
      </dgm:t>
    </dgm:pt>
    <dgm:pt modelId="{31D9FD3E-DC51-4520-9A6B-E2E63F7FF861}" type="pres">
      <dgm:prSet presAssocID="{4D7B0739-2D16-4332-B0D8-98ED4576DB4B}" presName="parentText" presStyleLbl="node1" presStyleIdx="1" presStyleCnt="2">
        <dgm:presLayoutVars>
          <dgm:chMax val="0"/>
          <dgm:bulletEnabled val="1"/>
        </dgm:presLayoutVars>
      </dgm:prSet>
      <dgm:spPr/>
      <dgm:t>
        <a:bodyPr/>
        <a:lstStyle/>
        <a:p>
          <a:endParaRPr lang="en-US"/>
        </a:p>
      </dgm:t>
    </dgm:pt>
    <dgm:pt modelId="{CE31C29C-6719-4AD2-8B17-8C32389D7BD1}" type="pres">
      <dgm:prSet presAssocID="{4D7B0739-2D16-4332-B0D8-98ED4576DB4B}" presName="childText" presStyleLbl="revTx" presStyleIdx="1" presStyleCnt="2">
        <dgm:presLayoutVars>
          <dgm:bulletEnabled val="1"/>
        </dgm:presLayoutVars>
      </dgm:prSet>
      <dgm:spPr/>
      <dgm:t>
        <a:bodyPr/>
        <a:lstStyle/>
        <a:p>
          <a:endParaRPr lang="en-US"/>
        </a:p>
      </dgm:t>
    </dgm:pt>
  </dgm:ptLst>
  <dgm:cxnLst>
    <dgm:cxn modelId="{61EF6269-7A9E-4094-AA58-458E2EB54393}" type="presOf" srcId="{95012E9F-FBA7-4D0D-96FB-842283A44F8D}" destId="{CE31C29C-6719-4AD2-8B17-8C32389D7BD1}" srcOrd="0" destOrd="2" presId="urn:microsoft.com/office/officeart/2005/8/layout/vList2"/>
    <dgm:cxn modelId="{840FC237-416C-4672-81F0-95CF258DB5DA}" srcId="{4D7B0739-2D16-4332-B0D8-98ED4576DB4B}" destId="{00969DC5-E98E-4C53-86DC-81865084B892}" srcOrd="0" destOrd="0" parTransId="{66C1A6C0-F00F-4327-BC4A-2651FF5B1E92}" sibTransId="{2C7AFE2C-3B4A-481B-A25B-B128F6D267E7}"/>
    <dgm:cxn modelId="{81809505-C1BB-4A09-8AC9-AC42D9F55E16}" srcId="{00648DD9-4858-4751-A4EB-694508A24850}" destId="{06AE30E5-40CD-4C1A-A517-A812D0981C57}" srcOrd="1" destOrd="0" parTransId="{99C31C5A-8529-49C6-A5F8-087132B38C9D}" sibTransId="{62B7A9C6-822A-42D4-A127-829B723051A2}"/>
    <dgm:cxn modelId="{7603CFBF-7658-4C57-BD4A-94F24384D846}" type="presOf" srcId="{06590BE4-A3D4-47E2-B3B0-8845D6BC548B}" destId="{A31749E5-9A07-4B61-B391-53EB4C73B2F1}" srcOrd="0" destOrd="0" presId="urn:microsoft.com/office/officeart/2005/8/layout/vList2"/>
    <dgm:cxn modelId="{0C29B3D3-7FD4-4B92-BF30-51AD0E9E13BA}" type="presOf" srcId="{00648DD9-4858-4751-A4EB-694508A24850}" destId="{586ED0EE-C825-497B-BA48-B017CFBDAB52}" srcOrd="0" destOrd="0" presId="urn:microsoft.com/office/officeart/2005/8/layout/vList2"/>
    <dgm:cxn modelId="{F4DE21EC-6AF9-40BD-9936-2EAF3EEC501C}" type="presOf" srcId="{4D7B0739-2D16-4332-B0D8-98ED4576DB4B}" destId="{31D9FD3E-DC51-4520-9A6B-E2E63F7FF861}" srcOrd="0" destOrd="0" presId="urn:microsoft.com/office/officeart/2005/8/layout/vList2"/>
    <dgm:cxn modelId="{FAB2B36C-F59C-4518-8FD7-C74BF6700B8D}" srcId="{00648DD9-4858-4751-A4EB-694508A24850}" destId="{9EA1A044-058F-4E59-92FB-C417BEB15D34}" srcOrd="2" destOrd="0" parTransId="{E46C6FD1-7AEF-40B5-8B3F-311556CCFD93}" sibTransId="{DF403EAA-EAD6-493B-AFB5-35AB6A1ADE29}"/>
    <dgm:cxn modelId="{C0DC9440-1E9C-425F-A447-1939CF503CD9}" type="presOf" srcId="{EDDCD948-BF9D-4B69-87F5-39E00B133A8A}" destId="{CE31C29C-6719-4AD2-8B17-8C32389D7BD1}" srcOrd="0" destOrd="3" presId="urn:microsoft.com/office/officeart/2005/8/layout/vList2"/>
    <dgm:cxn modelId="{2F6D6A7D-7D97-431A-95C8-DF53788B9D5F}" type="presOf" srcId="{9EA1A044-058F-4E59-92FB-C417BEB15D34}" destId="{54F35278-130F-48B7-81B7-A05C329C032D}" srcOrd="0" destOrd="2" presId="urn:microsoft.com/office/officeart/2005/8/layout/vList2"/>
    <dgm:cxn modelId="{5B4EB847-0E06-4256-887E-7B53D66279BF}" srcId="{06590BE4-A3D4-47E2-B3B0-8845D6BC548B}" destId="{00648DD9-4858-4751-A4EB-694508A24850}" srcOrd="0" destOrd="0" parTransId="{A771B732-CC82-4C04-BCAB-0FAB8549A373}" sibTransId="{597A211F-CFFC-47EB-9B64-63036C1F53AF}"/>
    <dgm:cxn modelId="{949452AF-1B48-4493-BD25-A22DB9255F7B}" srcId="{4D7B0739-2D16-4332-B0D8-98ED4576DB4B}" destId="{EDDCD948-BF9D-4B69-87F5-39E00B133A8A}" srcOrd="3" destOrd="0" parTransId="{FEE50E4D-6D6D-4D2D-9A37-79562FFBA7F9}" sibTransId="{C2020DF9-8A14-4CAA-9C2C-62868F2EE03A}"/>
    <dgm:cxn modelId="{39B6F979-1ECE-46D7-B1F7-4E99C588BE11}" type="presOf" srcId="{54744564-C7C3-446A-B6A4-38ECEAEBA07B}" destId="{CE31C29C-6719-4AD2-8B17-8C32389D7BD1}" srcOrd="0" destOrd="1" presId="urn:microsoft.com/office/officeart/2005/8/layout/vList2"/>
    <dgm:cxn modelId="{C6066E00-1A9C-4A00-BA2F-5D558A6C9703}" type="presOf" srcId="{06AE30E5-40CD-4C1A-A517-A812D0981C57}" destId="{54F35278-130F-48B7-81B7-A05C329C032D}" srcOrd="0" destOrd="1" presId="urn:microsoft.com/office/officeart/2005/8/layout/vList2"/>
    <dgm:cxn modelId="{F54A319B-AF15-4B98-8B1C-B3B9760AEEA8}" srcId="{00648DD9-4858-4751-A4EB-694508A24850}" destId="{61D02691-CACF-48F1-B07E-83BD776F9987}" srcOrd="3" destOrd="0" parTransId="{C65B0018-04CC-46B3-8BC8-709ECEBBA013}" sibTransId="{DA9E8D51-0892-430C-A658-17B67C456930}"/>
    <dgm:cxn modelId="{B7D6F1D9-66C4-4B8F-B4BB-858CE1D49EC6}" srcId="{00648DD9-4858-4751-A4EB-694508A24850}" destId="{A416A7E7-F6D5-4F1C-A317-0C63F82F2CAA}" srcOrd="0" destOrd="0" parTransId="{33133E5C-14EE-4B53-A88F-A1BBF64F1433}" sibTransId="{C789E1A6-6C54-4118-B69F-FAF899B9773C}"/>
    <dgm:cxn modelId="{67007940-459B-485C-85A5-4FC0FF5D5437}" type="presOf" srcId="{00969DC5-E98E-4C53-86DC-81865084B892}" destId="{CE31C29C-6719-4AD2-8B17-8C32389D7BD1}" srcOrd="0" destOrd="0" presId="urn:microsoft.com/office/officeart/2005/8/layout/vList2"/>
    <dgm:cxn modelId="{20722478-6E96-4CB0-8223-072A2D7566EC}" srcId="{06590BE4-A3D4-47E2-B3B0-8845D6BC548B}" destId="{4D7B0739-2D16-4332-B0D8-98ED4576DB4B}" srcOrd="1" destOrd="0" parTransId="{B1648662-83D9-4F4C-8F6C-74AF2868218A}" sibTransId="{952AF97F-15D7-44CC-96CC-BC42C2E483D4}"/>
    <dgm:cxn modelId="{FFE7D620-FDD3-482A-8E9D-E5E6B34E38F5}" type="presOf" srcId="{A416A7E7-F6D5-4F1C-A317-0C63F82F2CAA}" destId="{54F35278-130F-48B7-81B7-A05C329C032D}" srcOrd="0" destOrd="0" presId="urn:microsoft.com/office/officeart/2005/8/layout/vList2"/>
    <dgm:cxn modelId="{B6FC6D0E-FDAC-4ADA-BDAE-AF6CA75192C7}" type="presOf" srcId="{61D02691-CACF-48F1-B07E-83BD776F9987}" destId="{54F35278-130F-48B7-81B7-A05C329C032D}" srcOrd="0" destOrd="3" presId="urn:microsoft.com/office/officeart/2005/8/layout/vList2"/>
    <dgm:cxn modelId="{9361BFDA-9CA0-4AE3-8631-708E9C87E390}" srcId="{4D7B0739-2D16-4332-B0D8-98ED4576DB4B}" destId="{95012E9F-FBA7-4D0D-96FB-842283A44F8D}" srcOrd="2" destOrd="0" parTransId="{E6698098-7CC9-4D4E-8634-DA1D331DAC64}" sibTransId="{AE0BECC1-7B3F-47AE-9E1C-2BA4D79BCFB1}"/>
    <dgm:cxn modelId="{6EE40FA6-D699-44B4-9534-CF12D0119B31}" srcId="{4D7B0739-2D16-4332-B0D8-98ED4576DB4B}" destId="{54744564-C7C3-446A-B6A4-38ECEAEBA07B}" srcOrd="1" destOrd="0" parTransId="{392E8E77-5986-483A-89ED-BB85F14D0642}" sibTransId="{9A5A81CC-234B-4BD2-8F10-E4B331CD5F30}"/>
    <dgm:cxn modelId="{A2FA8A93-2969-4529-986F-15B55CBD3A9F}" type="presParOf" srcId="{A31749E5-9A07-4B61-B391-53EB4C73B2F1}" destId="{586ED0EE-C825-497B-BA48-B017CFBDAB52}" srcOrd="0" destOrd="0" presId="urn:microsoft.com/office/officeart/2005/8/layout/vList2"/>
    <dgm:cxn modelId="{7052C15A-F0D5-44AC-B06D-D8239EE97D93}" type="presParOf" srcId="{A31749E5-9A07-4B61-B391-53EB4C73B2F1}" destId="{54F35278-130F-48B7-81B7-A05C329C032D}" srcOrd="1" destOrd="0" presId="urn:microsoft.com/office/officeart/2005/8/layout/vList2"/>
    <dgm:cxn modelId="{01A667FD-515D-4BBC-BCCF-E1DDEAF742EA}" type="presParOf" srcId="{A31749E5-9A07-4B61-B391-53EB4C73B2F1}" destId="{31D9FD3E-DC51-4520-9A6B-E2E63F7FF861}" srcOrd="2" destOrd="0" presId="urn:microsoft.com/office/officeart/2005/8/layout/vList2"/>
    <dgm:cxn modelId="{0FD2E350-5301-4D55-8E50-A28A11820734}" type="presParOf" srcId="{A31749E5-9A07-4B61-B391-53EB4C73B2F1}" destId="{CE31C29C-6719-4AD2-8B17-8C32389D7BD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DF91CE2-AD7B-42C6-9AD8-BE9E1108F990}"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US"/>
        </a:p>
      </dgm:t>
    </dgm:pt>
    <dgm:pt modelId="{593FA4D6-EBF2-4D7D-938E-B462E3547143}">
      <dgm:prSet phldrT="[Text]" custT="1"/>
      <dgm:spPr>
        <a:solidFill>
          <a:srgbClr val="A61C00"/>
        </a:solidFill>
      </dgm:spPr>
      <dgm:t>
        <a:bodyPr/>
        <a:lstStyle/>
        <a:p>
          <a:r>
            <a:rPr lang="en" sz="2000" dirty="0" smtClean="0"/>
            <a:t>Digital tickets take too long to access </a:t>
          </a:r>
        </a:p>
      </dgm:t>
    </dgm:pt>
    <dgm:pt modelId="{F7E34114-CC51-43AC-93ED-15887B215C71}" type="parTrans" cxnId="{95B6A52E-3FA2-4A14-B6B8-60288D457495}">
      <dgm:prSet/>
      <dgm:spPr/>
      <dgm:t>
        <a:bodyPr/>
        <a:lstStyle/>
        <a:p>
          <a:endParaRPr lang="en-US" sz="2400"/>
        </a:p>
      </dgm:t>
    </dgm:pt>
    <dgm:pt modelId="{AC0CD2F0-366A-4024-8591-94F1C071F9DA}" type="sibTrans" cxnId="{95B6A52E-3FA2-4A14-B6B8-60288D457495}">
      <dgm:prSet/>
      <dgm:spPr/>
      <dgm:t>
        <a:bodyPr/>
        <a:lstStyle/>
        <a:p>
          <a:endParaRPr lang="en-US" sz="2400"/>
        </a:p>
      </dgm:t>
    </dgm:pt>
    <dgm:pt modelId="{F4D2130A-56F8-4F5A-91EF-E6DD8DC233D1}">
      <dgm:prSet phldrT="[Text]" custT="1"/>
      <dgm:spPr>
        <a:solidFill>
          <a:srgbClr val="A61C00"/>
        </a:solidFill>
      </dgm:spPr>
      <dgm:t>
        <a:bodyPr/>
        <a:lstStyle/>
        <a:p>
          <a:r>
            <a:rPr lang="en" sz="2000" dirty="0" smtClean="0"/>
            <a:t>Forms are not detailed enough for technicians</a:t>
          </a:r>
        </a:p>
      </dgm:t>
    </dgm:pt>
    <dgm:pt modelId="{6C553F6E-D10B-4921-947F-695EF6DC40A9}" type="parTrans" cxnId="{DFC94304-9F02-4EDA-A2BC-F9BD45711288}">
      <dgm:prSet/>
      <dgm:spPr/>
      <dgm:t>
        <a:bodyPr/>
        <a:lstStyle/>
        <a:p>
          <a:endParaRPr lang="en-US" sz="2400"/>
        </a:p>
      </dgm:t>
    </dgm:pt>
    <dgm:pt modelId="{3885D590-E27D-4EFC-B929-1BBC68D4DB2A}" type="sibTrans" cxnId="{DFC94304-9F02-4EDA-A2BC-F9BD45711288}">
      <dgm:prSet/>
      <dgm:spPr/>
      <dgm:t>
        <a:bodyPr/>
        <a:lstStyle/>
        <a:p>
          <a:endParaRPr lang="en-US" sz="2400"/>
        </a:p>
      </dgm:t>
    </dgm:pt>
    <dgm:pt modelId="{8D1B5F2F-C7BA-4F8A-8DE6-EDC938F53211}">
      <dgm:prSet phldrT="[Text]" custT="1"/>
      <dgm:spPr>
        <a:solidFill>
          <a:srgbClr val="A61C00"/>
        </a:solidFill>
      </dgm:spPr>
      <dgm:t>
        <a:bodyPr/>
        <a:lstStyle/>
        <a:p>
          <a:pPr rtl="0"/>
          <a:r>
            <a:rPr lang="en" sz="2000" dirty="0" smtClean="0"/>
            <a:t>Laptop cannot be identified without paper tickets</a:t>
          </a:r>
        </a:p>
      </dgm:t>
    </dgm:pt>
    <dgm:pt modelId="{A8E5CE8C-3288-4AC1-B296-3615CCCD8B7B}" type="parTrans" cxnId="{6DA9942C-BB7B-4684-BE68-C25DC3AFF93D}">
      <dgm:prSet/>
      <dgm:spPr/>
      <dgm:t>
        <a:bodyPr/>
        <a:lstStyle/>
        <a:p>
          <a:endParaRPr lang="en-US" sz="2400"/>
        </a:p>
      </dgm:t>
    </dgm:pt>
    <dgm:pt modelId="{50C4D219-4B25-49F1-A2CD-B8252FE0F11D}" type="sibTrans" cxnId="{6DA9942C-BB7B-4684-BE68-C25DC3AFF93D}">
      <dgm:prSet/>
      <dgm:spPr/>
      <dgm:t>
        <a:bodyPr/>
        <a:lstStyle/>
        <a:p>
          <a:endParaRPr lang="en-US" sz="2400"/>
        </a:p>
      </dgm:t>
    </dgm:pt>
    <dgm:pt modelId="{762F408F-C4D1-4F5A-BC6C-233E69F97E1B}">
      <dgm:prSet phldrT="[Text]" custT="1"/>
      <dgm:spPr>
        <a:solidFill>
          <a:srgbClr val="A61C00"/>
        </a:solidFill>
      </dgm:spPr>
      <dgm:t>
        <a:bodyPr/>
        <a:lstStyle/>
        <a:p>
          <a:pPr rtl="0"/>
          <a:r>
            <a:rPr lang="en" sz="2000" dirty="0" smtClean="0"/>
            <a:t>Paper ticket acts as fall back system</a:t>
          </a:r>
          <a:endParaRPr lang="en-US" sz="2000" dirty="0"/>
        </a:p>
      </dgm:t>
    </dgm:pt>
    <dgm:pt modelId="{AF9C1EC0-D34E-4157-B069-74DB06B0E68E}" type="parTrans" cxnId="{C78DF041-1CB5-4600-B919-7DF9BB735748}">
      <dgm:prSet/>
      <dgm:spPr/>
      <dgm:t>
        <a:bodyPr/>
        <a:lstStyle/>
        <a:p>
          <a:endParaRPr lang="en-US"/>
        </a:p>
      </dgm:t>
    </dgm:pt>
    <dgm:pt modelId="{F0A60981-C9F2-4141-9FF4-31EB86DAF4DC}" type="sibTrans" cxnId="{C78DF041-1CB5-4600-B919-7DF9BB735748}">
      <dgm:prSet/>
      <dgm:spPr/>
      <dgm:t>
        <a:bodyPr/>
        <a:lstStyle/>
        <a:p>
          <a:endParaRPr lang="en-US"/>
        </a:p>
      </dgm:t>
    </dgm:pt>
    <dgm:pt modelId="{11402027-5CAE-4AAC-BF81-0423D41AE340}" type="pres">
      <dgm:prSet presAssocID="{2DF91CE2-AD7B-42C6-9AD8-BE9E1108F990}" presName="Name0" presStyleCnt="0">
        <dgm:presLayoutVars>
          <dgm:chMax val="7"/>
          <dgm:chPref val="7"/>
          <dgm:dir/>
        </dgm:presLayoutVars>
      </dgm:prSet>
      <dgm:spPr/>
      <dgm:t>
        <a:bodyPr/>
        <a:lstStyle/>
        <a:p>
          <a:endParaRPr lang="en-US"/>
        </a:p>
      </dgm:t>
    </dgm:pt>
    <dgm:pt modelId="{04D56EC2-95FD-4337-8A50-4A28836A13D6}" type="pres">
      <dgm:prSet presAssocID="{2DF91CE2-AD7B-42C6-9AD8-BE9E1108F990}" presName="Name1" presStyleCnt="0"/>
      <dgm:spPr/>
    </dgm:pt>
    <dgm:pt modelId="{9675FF41-39C5-4607-9D51-69A4D22D2C81}" type="pres">
      <dgm:prSet presAssocID="{2DF91CE2-AD7B-42C6-9AD8-BE9E1108F990}" presName="cycle" presStyleCnt="0"/>
      <dgm:spPr/>
    </dgm:pt>
    <dgm:pt modelId="{0AAD0590-EBB9-4E80-808C-57995131A946}" type="pres">
      <dgm:prSet presAssocID="{2DF91CE2-AD7B-42C6-9AD8-BE9E1108F990}" presName="srcNode" presStyleLbl="node1" presStyleIdx="0" presStyleCnt="4"/>
      <dgm:spPr/>
    </dgm:pt>
    <dgm:pt modelId="{CE85E267-09D6-4B56-9DE7-CC6140A5C629}" type="pres">
      <dgm:prSet presAssocID="{2DF91CE2-AD7B-42C6-9AD8-BE9E1108F990}" presName="conn" presStyleLbl="parChTrans1D2" presStyleIdx="0" presStyleCnt="1"/>
      <dgm:spPr/>
      <dgm:t>
        <a:bodyPr/>
        <a:lstStyle/>
        <a:p>
          <a:endParaRPr lang="en-US"/>
        </a:p>
      </dgm:t>
    </dgm:pt>
    <dgm:pt modelId="{02610493-E909-4AD6-8A8B-46A604CF77CC}" type="pres">
      <dgm:prSet presAssocID="{2DF91CE2-AD7B-42C6-9AD8-BE9E1108F990}" presName="extraNode" presStyleLbl="node1" presStyleIdx="0" presStyleCnt="4"/>
      <dgm:spPr/>
    </dgm:pt>
    <dgm:pt modelId="{C6EE6E49-AFAA-40E2-8640-8DEE1F91D7FF}" type="pres">
      <dgm:prSet presAssocID="{2DF91CE2-AD7B-42C6-9AD8-BE9E1108F990}" presName="dstNode" presStyleLbl="node1" presStyleIdx="0" presStyleCnt="4"/>
      <dgm:spPr/>
    </dgm:pt>
    <dgm:pt modelId="{B721BDBA-6610-4921-A162-ED55CB7EDAC5}" type="pres">
      <dgm:prSet presAssocID="{593FA4D6-EBF2-4D7D-938E-B462E3547143}" presName="text_1" presStyleLbl="node1" presStyleIdx="0" presStyleCnt="4">
        <dgm:presLayoutVars>
          <dgm:bulletEnabled val="1"/>
        </dgm:presLayoutVars>
      </dgm:prSet>
      <dgm:spPr/>
      <dgm:t>
        <a:bodyPr/>
        <a:lstStyle/>
        <a:p>
          <a:endParaRPr lang="en-US"/>
        </a:p>
      </dgm:t>
    </dgm:pt>
    <dgm:pt modelId="{EDE270C7-DEA8-4220-AF06-D517A277FDBD}" type="pres">
      <dgm:prSet presAssocID="{593FA4D6-EBF2-4D7D-938E-B462E3547143}" presName="accent_1" presStyleCnt="0"/>
      <dgm:spPr/>
    </dgm:pt>
    <dgm:pt modelId="{858909E4-3EB9-4A00-BB53-99BD4ADBC278}" type="pres">
      <dgm:prSet presAssocID="{593FA4D6-EBF2-4D7D-938E-B462E3547143}" presName="accentRepeatNode" presStyleLbl="solidFgAcc1" presStyleIdx="0" presStyleCnt="4"/>
      <dgm:spPr/>
    </dgm:pt>
    <dgm:pt modelId="{22B96C36-BB82-4989-9E5B-32830847569C}" type="pres">
      <dgm:prSet presAssocID="{F4D2130A-56F8-4F5A-91EF-E6DD8DC233D1}" presName="text_2" presStyleLbl="node1" presStyleIdx="1" presStyleCnt="4">
        <dgm:presLayoutVars>
          <dgm:bulletEnabled val="1"/>
        </dgm:presLayoutVars>
      </dgm:prSet>
      <dgm:spPr/>
      <dgm:t>
        <a:bodyPr/>
        <a:lstStyle/>
        <a:p>
          <a:endParaRPr lang="en-US"/>
        </a:p>
      </dgm:t>
    </dgm:pt>
    <dgm:pt modelId="{FA3D57C0-554A-47B5-825A-85244DFC09EA}" type="pres">
      <dgm:prSet presAssocID="{F4D2130A-56F8-4F5A-91EF-E6DD8DC233D1}" presName="accent_2" presStyleCnt="0"/>
      <dgm:spPr/>
    </dgm:pt>
    <dgm:pt modelId="{98CA306E-898D-4C12-A154-EAEA074E98A7}" type="pres">
      <dgm:prSet presAssocID="{F4D2130A-56F8-4F5A-91EF-E6DD8DC233D1}" presName="accentRepeatNode" presStyleLbl="solidFgAcc1" presStyleIdx="1" presStyleCnt="4"/>
      <dgm:spPr/>
    </dgm:pt>
    <dgm:pt modelId="{82DA5607-3993-43F1-8DCF-326C8A6F3029}" type="pres">
      <dgm:prSet presAssocID="{8D1B5F2F-C7BA-4F8A-8DE6-EDC938F53211}" presName="text_3" presStyleLbl="node1" presStyleIdx="2" presStyleCnt="4">
        <dgm:presLayoutVars>
          <dgm:bulletEnabled val="1"/>
        </dgm:presLayoutVars>
      </dgm:prSet>
      <dgm:spPr/>
      <dgm:t>
        <a:bodyPr/>
        <a:lstStyle/>
        <a:p>
          <a:endParaRPr lang="en-US"/>
        </a:p>
      </dgm:t>
    </dgm:pt>
    <dgm:pt modelId="{41A0895D-7D95-4D0C-AB13-3CC3533479EE}" type="pres">
      <dgm:prSet presAssocID="{8D1B5F2F-C7BA-4F8A-8DE6-EDC938F53211}" presName="accent_3" presStyleCnt="0"/>
      <dgm:spPr/>
    </dgm:pt>
    <dgm:pt modelId="{E78CFE52-1551-4299-A5D5-F509DC291D67}" type="pres">
      <dgm:prSet presAssocID="{8D1B5F2F-C7BA-4F8A-8DE6-EDC938F53211}" presName="accentRepeatNode" presStyleLbl="solidFgAcc1" presStyleIdx="2" presStyleCnt="4"/>
      <dgm:spPr/>
    </dgm:pt>
    <dgm:pt modelId="{E7D78DA2-4A0A-4D60-90A6-7DBB0EF38837}" type="pres">
      <dgm:prSet presAssocID="{762F408F-C4D1-4F5A-BC6C-233E69F97E1B}" presName="text_4" presStyleLbl="node1" presStyleIdx="3" presStyleCnt="4">
        <dgm:presLayoutVars>
          <dgm:bulletEnabled val="1"/>
        </dgm:presLayoutVars>
      </dgm:prSet>
      <dgm:spPr/>
      <dgm:t>
        <a:bodyPr/>
        <a:lstStyle/>
        <a:p>
          <a:endParaRPr lang="en-US"/>
        </a:p>
      </dgm:t>
    </dgm:pt>
    <dgm:pt modelId="{93571788-1270-4B76-977F-521C7AF9E667}" type="pres">
      <dgm:prSet presAssocID="{762F408F-C4D1-4F5A-BC6C-233E69F97E1B}" presName="accent_4" presStyleCnt="0"/>
      <dgm:spPr/>
    </dgm:pt>
    <dgm:pt modelId="{656B2A45-DF58-4E75-9159-6DE5E6273C9A}" type="pres">
      <dgm:prSet presAssocID="{762F408F-C4D1-4F5A-BC6C-233E69F97E1B}" presName="accentRepeatNode" presStyleLbl="solidFgAcc1" presStyleIdx="3" presStyleCnt="4"/>
      <dgm:spPr/>
    </dgm:pt>
  </dgm:ptLst>
  <dgm:cxnLst>
    <dgm:cxn modelId="{A65353DB-B0DB-4011-B7FA-9FF55DD9CA5F}" type="presOf" srcId="{762F408F-C4D1-4F5A-BC6C-233E69F97E1B}" destId="{E7D78DA2-4A0A-4D60-90A6-7DBB0EF38837}" srcOrd="0" destOrd="0" presId="urn:microsoft.com/office/officeart/2008/layout/VerticalCurvedList"/>
    <dgm:cxn modelId="{D1CD5D0A-ECB2-40BA-A8EE-66EB58518A96}" type="presOf" srcId="{F4D2130A-56F8-4F5A-91EF-E6DD8DC233D1}" destId="{22B96C36-BB82-4989-9E5B-32830847569C}" srcOrd="0" destOrd="0" presId="urn:microsoft.com/office/officeart/2008/layout/VerticalCurvedList"/>
    <dgm:cxn modelId="{DFC94304-9F02-4EDA-A2BC-F9BD45711288}" srcId="{2DF91CE2-AD7B-42C6-9AD8-BE9E1108F990}" destId="{F4D2130A-56F8-4F5A-91EF-E6DD8DC233D1}" srcOrd="1" destOrd="0" parTransId="{6C553F6E-D10B-4921-947F-695EF6DC40A9}" sibTransId="{3885D590-E27D-4EFC-B929-1BBC68D4DB2A}"/>
    <dgm:cxn modelId="{4D83F6CD-F372-4023-B53C-B7007D549558}" type="presOf" srcId="{2DF91CE2-AD7B-42C6-9AD8-BE9E1108F990}" destId="{11402027-5CAE-4AAC-BF81-0423D41AE340}" srcOrd="0" destOrd="0" presId="urn:microsoft.com/office/officeart/2008/layout/VerticalCurvedList"/>
    <dgm:cxn modelId="{843EBCCC-A450-4108-80D2-B4F0F601B4F1}" type="presOf" srcId="{8D1B5F2F-C7BA-4F8A-8DE6-EDC938F53211}" destId="{82DA5607-3993-43F1-8DCF-326C8A6F3029}" srcOrd="0" destOrd="0" presId="urn:microsoft.com/office/officeart/2008/layout/VerticalCurvedList"/>
    <dgm:cxn modelId="{C78DF041-1CB5-4600-B919-7DF9BB735748}" srcId="{2DF91CE2-AD7B-42C6-9AD8-BE9E1108F990}" destId="{762F408F-C4D1-4F5A-BC6C-233E69F97E1B}" srcOrd="3" destOrd="0" parTransId="{AF9C1EC0-D34E-4157-B069-74DB06B0E68E}" sibTransId="{F0A60981-C9F2-4141-9FF4-31EB86DAF4DC}"/>
    <dgm:cxn modelId="{6DA9942C-BB7B-4684-BE68-C25DC3AFF93D}" srcId="{2DF91CE2-AD7B-42C6-9AD8-BE9E1108F990}" destId="{8D1B5F2F-C7BA-4F8A-8DE6-EDC938F53211}" srcOrd="2" destOrd="0" parTransId="{A8E5CE8C-3288-4AC1-B296-3615CCCD8B7B}" sibTransId="{50C4D219-4B25-49F1-A2CD-B8252FE0F11D}"/>
    <dgm:cxn modelId="{95B6A52E-3FA2-4A14-B6B8-60288D457495}" srcId="{2DF91CE2-AD7B-42C6-9AD8-BE9E1108F990}" destId="{593FA4D6-EBF2-4D7D-938E-B462E3547143}" srcOrd="0" destOrd="0" parTransId="{F7E34114-CC51-43AC-93ED-15887B215C71}" sibTransId="{AC0CD2F0-366A-4024-8591-94F1C071F9DA}"/>
    <dgm:cxn modelId="{9F5A8DF2-6951-4511-A805-89A71DC40ED8}" type="presOf" srcId="{593FA4D6-EBF2-4D7D-938E-B462E3547143}" destId="{B721BDBA-6610-4921-A162-ED55CB7EDAC5}" srcOrd="0" destOrd="0" presId="urn:microsoft.com/office/officeart/2008/layout/VerticalCurvedList"/>
    <dgm:cxn modelId="{B2CC8185-E93D-4A3E-BAFF-B4D910CF09AF}" type="presOf" srcId="{AC0CD2F0-366A-4024-8591-94F1C071F9DA}" destId="{CE85E267-09D6-4B56-9DE7-CC6140A5C629}" srcOrd="0" destOrd="0" presId="urn:microsoft.com/office/officeart/2008/layout/VerticalCurvedList"/>
    <dgm:cxn modelId="{55E70650-04F5-427D-874E-E21A0D05E0C7}" type="presParOf" srcId="{11402027-5CAE-4AAC-BF81-0423D41AE340}" destId="{04D56EC2-95FD-4337-8A50-4A28836A13D6}" srcOrd="0" destOrd="0" presId="urn:microsoft.com/office/officeart/2008/layout/VerticalCurvedList"/>
    <dgm:cxn modelId="{465AC5F5-A5E6-470B-9C3B-30B241F841B8}" type="presParOf" srcId="{04D56EC2-95FD-4337-8A50-4A28836A13D6}" destId="{9675FF41-39C5-4607-9D51-69A4D22D2C81}" srcOrd="0" destOrd="0" presId="urn:microsoft.com/office/officeart/2008/layout/VerticalCurvedList"/>
    <dgm:cxn modelId="{7D608833-C54F-4353-B84A-CDC285719B63}" type="presParOf" srcId="{9675FF41-39C5-4607-9D51-69A4D22D2C81}" destId="{0AAD0590-EBB9-4E80-808C-57995131A946}" srcOrd="0" destOrd="0" presId="urn:microsoft.com/office/officeart/2008/layout/VerticalCurvedList"/>
    <dgm:cxn modelId="{BF09EC18-CA1A-48E5-9E3D-01F86A5B37D7}" type="presParOf" srcId="{9675FF41-39C5-4607-9D51-69A4D22D2C81}" destId="{CE85E267-09D6-4B56-9DE7-CC6140A5C629}" srcOrd="1" destOrd="0" presId="urn:microsoft.com/office/officeart/2008/layout/VerticalCurvedList"/>
    <dgm:cxn modelId="{BBB2CB64-34A1-41B6-B386-0654414AB50C}" type="presParOf" srcId="{9675FF41-39C5-4607-9D51-69A4D22D2C81}" destId="{02610493-E909-4AD6-8A8B-46A604CF77CC}" srcOrd="2" destOrd="0" presId="urn:microsoft.com/office/officeart/2008/layout/VerticalCurvedList"/>
    <dgm:cxn modelId="{37E4B12D-A2DB-4DAC-AB64-306685C50DA2}" type="presParOf" srcId="{9675FF41-39C5-4607-9D51-69A4D22D2C81}" destId="{C6EE6E49-AFAA-40E2-8640-8DEE1F91D7FF}" srcOrd="3" destOrd="0" presId="urn:microsoft.com/office/officeart/2008/layout/VerticalCurvedList"/>
    <dgm:cxn modelId="{65201ED2-5D45-49FD-A6B6-8CF7A34422FB}" type="presParOf" srcId="{04D56EC2-95FD-4337-8A50-4A28836A13D6}" destId="{B721BDBA-6610-4921-A162-ED55CB7EDAC5}" srcOrd="1" destOrd="0" presId="urn:microsoft.com/office/officeart/2008/layout/VerticalCurvedList"/>
    <dgm:cxn modelId="{F75612EC-269D-488B-84C7-161A4C071C32}" type="presParOf" srcId="{04D56EC2-95FD-4337-8A50-4A28836A13D6}" destId="{EDE270C7-DEA8-4220-AF06-D517A277FDBD}" srcOrd="2" destOrd="0" presId="urn:microsoft.com/office/officeart/2008/layout/VerticalCurvedList"/>
    <dgm:cxn modelId="{F2671744-1C48-4497-AA42-412BC2D57420}" type="presParOf" srcId="{EDE270C7-DEA8-4220-AF06-D517A277FDBD}" destId="{858909E4-3EB9-4A00-BB53-99BD4ADBC278}" srcOrd="0" destOrd="0" presId="urn:microsoft.com/office/officeart/2008/layout/VerticalCurvedList"/>
    <dgm:cxn modelId="{F1C18895-0208-435A-938D-DA56AB5B6771}" type="presParOf" srcId="{04D56EC2-95FD-4337-8A50-4A28836A13D6}" destId="{22B96C36-BB82-4989-9E5B-32830847569C}" srcOrd="3" destOrd="0" presId="urn:microsoft.com/office/officeart/2008/layout/VerticalCurvedList"/>
    <dgm:cxn modelId="{11FAAB97-CE9A-4267-AEF4-1D3DD3A5AA1F}" type="presParOf" srcId="{04D56EC2-95FD-4337-8A50-4A28836A13D6}" destId="{FA3D57C0-554A-47B5-825A-85244DFC09EA}" srcOrd="4" destOrd="0" presId="urn:microsoft.com/office/officeart/2008/layout/VerticalCurvedList"/>
    <dgm:cxn modelId="{09BA5BEB-9BC5-4BBA-BA5C-025E52023878}" type="presParOf" srcId="{FA3D57C0-554A-47B5-825A-85244DFC09EA}" destId="{98CA306E-898D-4C12-A154-EAEA074E98A7}" srcOrd="0" destOrd="0" presId="urn:microsoft.com/office/officeart/2008/layout/VerticalCurvedList"/>
    <dgm:cxn modelId="{CDA05892-AF89-41FF-B6F7-39CE905A9ADB}" type="presParOf" srcId="{04D56EC2-95FD-4337-8A50-4A28836A13D6}" destId="{82DA5607-3993-43F1-8DCF-326C8A6F3029}" srcOrd="5" destOrd="0" presId="urn:microsoft.com/office/officeart/2008/layout/VerticalCurvedList"/>
    <dgm:cxn modelId="{87E89EAB-7A89-470D-ADB3-576302FB243B}" type="presParOf" srcId="{04D56EC2-95FD-4337-8A50-4A28836A13D6}" destId="{41A0895D-7D95-4D0C-AB13-3CC3533479EE}" srcOrd="6" destOrd="0" presId="urn:microsoft.com/office/officeart/2008/layout/VerticalCurvedList"/>
    <dgm:cxn modelId="{3E700106-0377-43DE-86B0-8247C28D856A}" type="presParOf" srcId="{41A0895D-7D95-4D0C-AB13-3CC3533479EE}" destId="{E78CFE52-1551-4299-A5D5-F509DC291D67}" srcOrd="0" destOrd="0" presId="urn:microsoft.com/office/officeart/2008/layout/VerticalCurvedList"/>
    <dgm:cxn modelId="{A0E71EA5-C2E6-410F-9D32-C7B604F923FE}" type="presParOf" srcId="{04D56EC2-95FD-4337-8A50-4A28836A13D6}" destId="{E7D78DA2-4A0A-4D60-90A6-7DBB0EF38837}" srcOrd="7" destOrd="0" presId="urn:microsoft.com/office/officeart/2008/layout/VerticalCurvedList"/>
    <dgm:cxn modelId="{B1AF38CF-D0E4-43EA-BDBB-D1ACD08B84C5}" type="presParOf" srcId="{04D56EC2-95FD-4337-8A50-4A28836A13D6}" destId="{93571788-1270-4B76-977F-521C7AF9E667}" srcOrd="8" destOrd="0" presId="urn:microsoft.com/office/officeart/2008/layout/VerticalCurvedList"/>
    <dgm:cxn modelId="{AF4810E5-96DC-46B6-A6C0-6450184642EC}" type="presParOf" srcId="{93571788-1270-4B76-977F-521C7AF9E667}" destId="{656B2A45-DF58-4E75-9159-6DE5E6273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0CEAA-D533-41DC-AC1F-DAE855D2F9E5}">
      <dsp:nvSpPr>
        <dsp:cNvPr id="0" name=""/>
        <dsp:cNvSpPr/>
      </dsp:nvSpPr>
      <dsp:spPr>
        <a:xfrm>
          <a:off x="4232" y="64166"/>
          <a:ext cx="1574415" cy="629766"/>
        </a:xfrm>
        <a:prstGeom prst="chevron">
          <a:avLst/>
        </a:prstGeom>
        <a:solidFill>
          <a:srgbClr val="E6B8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Scope</a:t>
          </a:r>
          <a:endParaRPr lang="en-US" sz="1700" kern="1200" dirty="0">
            <a:solidFill>
              <a:schemeClr val="tx1"/>
            </a:solidFill>
          </a:endParaRPr>
        </a:p>
      </dsp:txBody>
      <dsp:txXfrm>
        <a:off x="319115" y="64166"/>
        <a:ext cx="944649" cy="629766"/>
      </dsp:txXfrm>
    </dsp:sp>
    <dsp:sp modelId="{E8C1240C-6D40-4565-8960-84039AC3929E}">
      <dsp:nvSpPr>
        <dsp:cNvPr id="0" name=""/>
        <dsp:cNvSpPr/>
      </dsp:nvSpPr>
      <dsp:spPr>
        <a:xfrm>
          <a:off x="1421206" y="64166"/>
          <a:ext cx="1574415" cy="629766"/>
        </a:xfrm>
        <a:prstGeom prst="chevron">
          <a:avLst/>
        </a:prstGeom>
        <a:solidFill>
          <a:srgbClr val="A61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Define</a:t>
          </a:r>
          <a:endParaRPr lang="en-US" sz="1700" kern="1200" dirty="0">
            <a:solidFill>
              <a:schemeClr val="bg1"/>
            </a:solidFill>
          </a:endParaRPr>
        </a:p>
      </dsp:txBody>
      <dsp:txXfrm>
        <a:off x="1736089" y="64166"/>
        <a:ext cx="944649" cy="629766"/>
      </dsp:txXfrm>
    </dsp:sp>
    <dsp:sp modelId="{1F9683F2-EFB4-4122-B097-78C0D2C6503B}">
      <dsp:nvSpPr>
        <dsp:cNvPr id="0" name=""/>
        <dsp:cNvSpPr/>
      </dsp:nvSpPr>
      <dsp:spPr>
        <a:xfrm>
          <a:off x="2838180" y="64166"/>
          <a:ext cx="1574415" cy="629766"/>
        </a:xfrm>
        <a:prstGeom prst="chevron">
          <a:avLst/>
        </a:prstGeom>
        <a:solidFill>
          <a:srgbClr val="E6B8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Measure</a:t>
          </a:r>
          <a:endParaRPr lang="en-US" sz="1700" kern="1200" dirty="0">
            <a:solidFill>
              <a:schemeClr val="tx1"/>
            </a:solidFill>
          </a:endParaRPr>
        </a:p>
      </dsp:txBody>
      <dsp:txXfrm>
        <a:off x="3153063" y="64166"/>
        <a:ext cx="944649" cy="629766"/>
      </dsp:txXfrm>
    </dsp:sp>
    <dsp:sp modelId="{E14E0CE3-C928-4FFF-BDB9-405E0E779FBB}">
      <dsp:nvSpPr>
        <dsp:cNvPr id="0" name=""/>
        <dsp:cNvSpPr/>
      </dsp:nvSpPr>
      <dsp:spPr>
        <a:xfrm>
          <a:off x="4255154" y="64166"/>
          <a:ext cx="1574415" cy="629766"/>
        </a:xfrm>
        <a:prstGeom prst="chevron">
          <a:avLst/>
        </a:prstGeom>
        <a:solidFill>
          <a:srgbClr val="E6B8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Analyze</a:t>
          </a:r>
          <a:endParaRPr lang="en-US" sz="1700" kern="1200" dirty="0">
            <a:solidFill>
              <a:schemeClr val="tx1"/>
            </a:solidFill>
          </a:endParaRPr>
        </a:p>
      </dsp:txBody>
      <dsp:txXfrm>
        <a:off x="4570037" y="64166"/>
        <a:ext cx="944649" cy="629766"/>
      </dsp:txXfrm>
    </dsp:sp>
    <dsp:sp modelId="{C04348E3-78B4-46BE-95B0-4F6102F4F920}">
      <dsp:nvSpPr>
        <dsp:cNvPr id="0" name=""/>
        <dsp:cNvSpPr/>
      </dsp:nvSpPr>
      <dsp:spPr>
        <a:xfrm>
          <a:off x="5672128" y="64166"/>
          <a:ext cx="1574415" cy="629766"/>
        </a:xfrm>
        <a:prstGeom prst="chevron">
          <a:avLst/>
        </a:prstGeom>
        <a:solidFill>
          <a:srgbClr val="E6B8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Improve</a:t>
          </a:r>
          <a:endParaRPr lang="en-US" sz="1700" kern="1200" dirty="0">
            <a:solidFill>
              <a:schemeClr val="tx1"/>
            </a:solidFill>
          </a:endParaRPr>
        </a:p>
      </dsp:txBody>
      <dsp:txXfrm>
        <a:off x="5987011" y="64166"/>
        <a:ext cx="944649" cy="629766"/>
      </dsp:txXfrm>
    </dsp:sp>
    <dsp:sp modelId="{7BFA5F58-841D-4F45-A124-3651E569F7D7}">
      <dsp:nvSpPr>
        <dsp:cNvPr id="0" name=""/>
        <dsp:cNvSpPr/>
      </dsp:nvSpPr>
      <dsp:spPr>
        <a:xfrm>
          <a:off x="7089102" y="64166"/>
          <a:ext cx="1574415" cy="629766"/>
        </a:xfrm>
        <a:prstGeom prst="chevron">
          <a:avLst/>
        </a:prstGeom>
        <a:solidFill>
          <a:srgbClr val="E6B8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Control</a:t>
          </a:r>
          <a:endParaRPr lang="en-US" sz="1700" kern="1200" dirty="0">
            <a:solidFill>
              <a:schemeClr val="tx1"/>
            </a:solidFill>
          </a:endParaRPr>
        </a:p>
      </dsp:txBody>
      <dsp:txXfrm>
        <a:off x="7403985" y="64166"/>
        <a:ext cx="944649" cy="629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1673417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Edit </a:t>
            </a:r>
            <a:r>
              <a:rPr lang="en-US" dirty="0" err="1" smtClean="0"/>
              <a:t>pfd</a:t>
            </a:r>
            <a:r>
              <a:rPr lang="en-US" baseline="0" dirty="0" smtClean="0"/>
              <a:t> (figure out problem)</a:t>
            </a:r>
            <a:endParaRPr lang="en-US" dirty="0" smtClean="0"/>
          </a:p>
          <a:p>
            <a:r>
              <a:rPr lang="en-US" dirty="0" smtClean="0"/>
              <a:t>fill in slide 4</a:t>
            </a:r>
          </a:p>
          <a:p>
            <a:endParaRPr dirty="0"/>
          </a:p>
        </p:txBody>
      </p:sp>
    </p:spTree>
    <p:extLst>
      <p:ext uri="{BB962C8B-B14F-4D97-AF65-F5344CB8AC3E}">
        <p14:creationId xmlns:p14="http://schemas.microsoft.com/office/powerpoint/2010/main" val="19651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0759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Think apple genius bar</a:t>
            </a:r>
          </a:p>
        </p:txBody>
      </p:sp>
    </p:spTree>
    <p:extLst>
      <p:ext uri="{BB962C8B-B14F-4D97-AF65-F5344CB8AC3E}">
        <p14:creationId xmlns:p14="http://schemas.microsoft.com/office/powerpoint/2010/main" val="355693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91666"/>
              <a:buFont typeface="Arial"/>
              <a:buNone/>
            </a:pPr>
            <a:r>
              <a:rPr lang="en" sz="1200">
                <a:solidFill>
                  <a:schemeClr val="dk1"/>
                </a:solidFill>
              </a:rPr>
              <a:t>DIT stores information on paper, but wants accessible digital data</a:t>
            </a:r>
          </a:p>
          <a:p>
            <a:pPr lvl="0" rtl="0">
              <a:buClr>
                <a:schemeClr val="dk1"/>
              </a:buClr>
              <a:buSzPct val="91666"/>
              <a:buFont typeface="Arial"/>
              <a:buNone/>
            </a:pPr>
            <a:r>
              <a:rPr lang="en" sz="1200">
                <a:solidFill>
                  <a:schemeClr val="dk1"/>
                </a:solidFill>
              </a:rPr>
              <a:t>Repair shop uses paper tickets to get student signatures and to write down comments on repairs made</a:t>
            </a:r>
          </a:p>
          <a:p>
            <a:pPr lvl="0" rtl="0">
              <a:buNone/>
            </a:pPr>
            <a:r>
              <a:rPr lang="en" sz="1200">
                <a:solidFill>
                  <a:schemeClr val="dk1"/>
                </a:solidFill>
              </a:rPr>
              <a:t>Student technicians’ computers are on other side of the room from service desk</a:t>
            </a:r>
          </a:p>
          <a:p>
            <a:endParaRPr lang="en" sz="1200">
              <a:solidFill>
                <a:schemeClr val="dk1"/>
              </a:solidFill>
            </a:endParaRPr>
          </a:p>
          <a:p>
            <a:pPr lvl="0" rtl="0">
              <a:buClr>
                <a:schemeClr val="dk1"/>
              </a:buClr>
              <a:buSzPct val="91666"/>
              <a:buFont typeface="Arial"/>
              <a:buNone/>
            </a:pPr>
            <a:r>
              <a:rPr lang="en" sz="1200">
                <a:solidFill>
                  <a:schemeClr val="dk1"/>
                </a:solidFill>
              </a:rPr>
              <a:t>Identified issues with store layout</a:t>
            </a:r>
          </a:p>
          <a:p>
            <a:pPr lvl="0" rtl="0">
              <a:buClr>
                <a:schemeClr val="dk1"/>
              </a:buClr>
              <a:buSzPct val="91666"/>
              <a:buFont typeface="Arial"/>
              <a:buNone/>
            </a:pPr>
            <a:r>
              <a:rPr lang="en" sz="1200">
                <a:solidFill>
                  <a:schemeClr val="dk1"/>
                </a:solidFill>
              </a:rPr>
              <a:t>Students can either approach desk where student technicians fill ticket, or enter in store, approach sales desk for Technology Store, have to walk through store to get to repair shop</a:t>
            </a:r>
          </a:p>
          <a:p>
            <a:pPr lvl="0" rtl="0">
              <a:buClr>
                <a:schemeClr val="dk1"/>
              </a:buClr>
              <a:buSzPct val="91666"/>
              <a:buFont typeface="Arial"/>
              <a:buNone/>
            </a:pPr>
            <a:r>
              <a:rPr lang="en" sz="1200">
                <a:solidFill>
                  <a:schemeClr val="dk1"/>
                </a:solidFill>
              </a:rPr>
              <a:t>No employee has identification that they can help customers</a:t>
            </a:r>
          </a:p>
          <a:p>
            <a:endParaRPr lang="en" sz="1200">
              <a:solidFill>
                <a:schemeClr val="dk1"/>
              </a:solidFill>
            </a:endParaRPr>
          </a:p>
          <a:p>
            <a:pPr lvl="0" rtl="0">
              <a:buNone/>
            </a:pPr>
            <a:r>
              <a:rPr lang="en" sz="1200">
                <a:solidFill>
                  <a:schemeClr val="dk1"/>
                </a:solidFill>
              </a:rPr>
              <a:t>Takes 3 minutes for staff to fill out preliminary information on ticket (ex. contact information, laptop information)</a:t>
            </a:r>
          </a:p>
          <a:p>
            <a:pPr lvl="0" rtl="0">
              <a:buClr>
                <a:schemeClr val="dk1"/>
              </a:buClr>
              <a:buSzPct val="91666"/>
              <a:buFont typeface="Arial"/>
              <a:buNone/>
            </a:pPr>
            <a:r>
              <a:rPr lang="en" sz="1200">
                <a:solidFill>
                  <a:schemeClr val="dk1"/>
                </a:solidFill>
              </a:rPr>
              <a:t>One person waited two minutes without being helped or even greeted...etc</a:t>
            </a:r>
          </a:p>
          <a:p>
            <a:pPr lvl="0" rtl="0">
              <a:buClr>
                <a:schemeClr val="dk1"/>
              </a:buClr>
              <a:buSzPct val="91666"/>
              <a:buFont typeface="Arial"/>
              <a:buNone/>
            </a:pPr>
            <a:r>
              <a:rPr lang="en" sz="1200">
                <a:solidFill>
                  <a:schemeClr val="dk1"/>
                </a:solidFill>
              </a:rPr>
              <a:t>All of this information can be filled out by student without staff assistance </a:t>
            </a:r>
          </a:p>
          <a:p>
            <a:pPr lvl="0" rtl="0">
              <a:buClr>
                <a:schemeClr val="dk1"/>
              </a:buClr>
              <a:buSzPct val="91666"/>
              <a:buFont typeface="Arial"/>
              <a:buNone/>
            </a:pPr>
            <a:r>
              <a:rPr lang="en" sz="1200">
                <a:solidFill>
                  <a:schemeClr val="dk1"/>
                </a:solidFill>
              </a:rPr>
              <a:t>130 tickets per week, all stored as paper</a:t>
            </a:r>
          </a:p>
          <a:p>
            <a:endParaRPr lang="en" sz="1200">
              <a:solidFill>
                <a:schemeClr val="dk1"/>
              </a:solidFill>
            </a:endParaRPr>
          </a:p>
          <a:p>
            <a:pPr lvl="0" rtl="0">
              <a:buClr>
                <a:schemeClr val="dk1"/>
              </a:buClr>
              <a:buSzPct val="91666"/>
              <a:buFont typeface="Arial"/>
              <a:buNone/>
            </a:pPr>
            <a:r>
              <a:rPr lang="en" sz="1200">
                <a:solidFill>
                  <a:schemeClr val="dk1"/>
                </a:solidFill>
              </a:rPr>
              <a:t>Layout of store like Apple Genius Bar, one long table where technicians have computers and students know who to talk to.</a:t>
            </a:r>
          </a:p>
          <a:p>
            <a:pPr lvl="0" rtl="0">
              <a:buClr>
                <a:schemeClr val="dk1"/>
              </a:buClr>
              <a:buSzPct val="91666"/>
              <a:buFont typeface="Arial"/>
              <a:buNone/>
            </a:pPr>
            <a:r>
              <a:rPr lang="en" sz="1200">
                <a:solidFill>
                  <a:schemeClr val="dk1"/>
                </a:solidFill>
              </a:rPr>
              <a:t>Make process flow clearer between store and repair shop</a:t>
            </a:r>
          </a:p>
          <a:p>
            <a:pPr lvl="0" rtl="0">
              <a:buNone/>
            </a:pPr>
            <a:r>
              <a:rPr lang="en" sz="1200">
                <a:solidFill>
                  <a:schemeClr val="dk1"/>
                </a:solidFill>
              </a:rPr>
              <a:t>Implement changes for loaner system that integrates with new paperless system</a:t>
            </a:r>
          </a:p>
          <a:p>
            <a:endParaRPr lang="en" sz="1200">
              <a:solidFill>
                <a:schemeClr val="dk1"/>
              </a:solidFill>
            </a:endParaRPr>
          </a:p>
          <a:p>
            <a:endParaRPr lang="en" sz="1200">
              <a:solidFill>
                <a:schemeClr val="dk1"/>
              </a:solidFill>
            </a:endParaRPr>
          </a:p>
          <a:p>
            <a:pPr marL="457200" lvl="0" indent="-304800" rtl="0">
              <a:spcBef>
                <a:spcPts val="600"/>
              </a:spcBef>
              <a:buClr>
                <a:schemeClr val="dk1"/>
              </a:buClr>
              <a:buSzPct val="166666"/>
              <a:buFont typeface="Arial"/>
              <a:buChar char="•"/>
            </a:pPr>
            <a:r>
              <a:rPr lang="en" sz="1200">
                <a:solidFill>
                  <a:schemeClr val="dk1"/>
                </a:solidFill>
              </a:rPr>
              <a:t>Measured THINGS:</a:t>
            </a:r>
          </a:p>
          <a:p>
            <a:pPr marL="457200" lvl="0" indent="-228600" rtl="0">
              <a:spcBef>
                <a:spcPts val="600"/>
              </a:spcBef>
              <a:buClr>
                <a:schemeClr val="dk1"/>
              </a:buClr>
              <a:buSzPct val="100000"/>
              <a:buFont typeface="Arial"/>
              <a:buNone/>
            </a:pPr>
            <a:r>
              <a:rPr lang="en" sz="1200">
                <a:solidFill>
                  <a:schemeClr val="dk1"/>
                </a:solidFill>
              </a:rPr>
              <a:t>Takes 3 minutes for staff to fill out preliminary information on ticket (ex. contact information, laptop information)</a:t>
            </a:r>
          </a:p>
          <a:p>
            <a:pPr marL="457200" lvl="0" indent="-228600" rtl="0">
              <a:spcBef>
                <a:spcPts val="600"/>
              </a:spcBef>
              <a:buClr>
                <a:schemeClr val="dk1"/>
              </a:buClr>
              <a:buSzPct val="100000"/>
              <a:buFont typeface="Arial"/>
              <a:buNone/>
            </a:pPr>
            <a:r>
              <a:rPr lang="en" sz="1200">
                <a:solidFill>
                  <a:schemeClr val="dk1"/>
                </a:solidFill>
              </a:rPr>
              <a:t>All of this information can be filled out by student without staff assistance </a:t>
            </a:r>
          </a:p>
          <a:p>
            <a:pPr marL="457200" lvl="0" indent="-228600" rtl="0">
              <a:spcBef>
                <a:spcPts val="600"/>
              </a:spcBef>
              <a:buClr>
                <a:schemeClr val="dk1"/>
              </a:buClr>
              <a:buSzPct val="100000"/>
              <a:buFont typeface="Arial"/>
              <a:buNone/>
            </a:pPr>
            <a:r>
              <a:rPr lang="en" sz="1200">
                <a:solidFill>
                  <a:schemeClr val="dk1"/>
                </a:solidFill>
              </a:rPr>
              <a:t>130 tickets per week, all stored as paper</a:t>
            </a:r>
          </a:p>
          <a:p>
            <a:pPr marL="457200" lvl="0" indent="-304800" rtl="0">
              <a:spcBef>
                <a:spcPts val="600"/>
              </a:spcBef>
              <a:buClr>
                <a:schemeClr val="dk1"/>
              </a:buClr>
              <a:buSzPct val="166666"/>
              <a:buFont typeface="Arial"/>
              <a:buChar char="•"/>
            </a:pPr>
            <a:r>
              <a:rPr lang="en" sz="1200">
                <a:solidFill>
                  <a:schemeClr val="dk1"/>
                </a:solidFill>
              </a:rPr>
              <a:t>Store layout is hampering optimal process flows. Students approach sales desk to find out how to get to IT people. Open window for IT desk which is worthless because the students have to come behind the desk anyway</a:t>
            </a:r>
          </a:p>
          <a:p>
            <a:pPr marL="457200" lvl="0" indent="-304800" rtl="0">
              <a:spcBef>
                <a:spcPts val="600"/>
              </a:spcBef>
              <a:buClr>
                <a:schemeClr val="dk1"/>
              </a:buClr>
              <a:buSzPct val="166666"/>
              <a:buFont typeface="Arial"/>
              <a:buChar char="•"/>
            </a:pPr>
            <a:r>
              <a:rPr lang="en" sz="1200">
                <a:solidFill>
                  <a:schemeClr val="dk1"/>
                </a:solidFill>
              </a:rPr>
              <a:t>Repairs are done on cabinet facing wall, student technicians can’t sit as they work, do not have a computer to type comments into ticket, instead write on form</a:t>
            </a:r>
          </a:p>
          <a:p>
            <a:pPr marL="457200" lvl="0" indent="-304800" rtl="0">
              <a:spcBef>
                <a:spcPts val="600"/>
              </a:spcBef>
              <a:buClr>
                <a:schemeClr val="dk1"/>
              </a:buClr>
              <a:buSzPct val="166666"/>
              <a:buFont typeface="Arial"/>
              <a:buChar char="•"/>
            </a:pPr>
            <a:r>
              <a:rPr lang="en" sz="1200">
                <a:solidFill>
                  <a:schemeClr val="dk1"/>
                </a:solidFill>
              </a:rPr>
              <a:t>For right now, recommend closing window, having desk for iPad ticketing system, moving computers so they are accessible for technicians and splitting up technicians to make them more accessible</a:t>
            </a:r>
          </a:p>
          <a:p>
            <a:pPr marL="457200" lvl="0" indent="-304800" rtl="0">
              <a:spcBef>
                <a:spcPts val="600"/>
              </a:spcBef>
              <a:buClr>
                <a:schemeClr val="dk1"/>
              </a:buClr>
              <a:buSzPct val="166666"/>
              <a:buFont typeface="Arial"/>
              <a:buChar char="•"/>
            </a:pPr>
            <a:r>
              <a:rPr lang="en" sz="1200">
                <a:solidFill>
                  <a:schemeClr val="dk1"/>
                </a:solidFill>
              </a:rPr>
              <a:t>Employees NEED to wear identification (tshirt, nametag, SOMETHING)</a:t>
            </a:r>
          </a:p>
        </p:txBody>
      </p:sp>
    </p:spTree>
    <p:extLst>
      <p:ext uri="{BB962C8B-B14F-4D97-AF65-F5344CB8AC3E}">
        <p14:creationId xmlns:p14="http://schemas.microsoft.com/office/powerpoint/2010/main" val="312215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Benefits: clearer separation of store and Div it</a:t>
            </a:r>
          </a:p>
        </p:txBody>
      </p:sp>
    </p:spTree>
    <p:extLst>
      <p:ext uri="{BB962C8B-B14F-4D97-AF65-F5344CB8AC3E}">
        <p14:creationId xmlns:p14="http://schemas.microsoft.com/office/powerpoint/2010/main" val="86191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Think apple genius bar</a:t>
            </a:r>
          </a:p>
        </p:txBody>
      </p:sp>
    </p:spTree>
    <p:extLst>
      <p:ext uri="{BB962C8B-B14F-4D97-AF65-F5344CB8AC3E}">
        <p14:creationId xmlns:p14="http://schemas.microsoft.com/office/powerpoint/2010/main" val="193616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ctr" rtl="0">
              <a:buClr>
                <a:schemeClr val="dk1"/>
              </a:buClr>
              <a:buSzPct val="78571"/>
              <a:buFont typeface="Arial"/>
              <a:buNone/>
            </a:pPr>
            <a:r>
              <a:rPr lang="en" sz="1400">
                <a:solidFill>
                  <a:schemeClr val="dk1"/>
                </a:solidFill>
              </a:rPr>
              <a:t>Layout of store like Apple Genius Bar, one long table where technicians have computers and students know who to talk to.</a:t>
            </a:r>
          </a:p>
          <a:p>
            <a:pPr lvl="0" algn="ctr" rtl="0">
              <a:buClr>
                <a:schemeClr val="dk1"/>
              </a:buClr>
              <a:buSzPct val="78571"/>
              <a:buFont typeface="Arial"/>
              <a:buNone/>
            </a:pPr>
            <a:r>
              <a:rPr lang="en" sz="1400">
                <a:solidFill>
                  <a:schemeClr val="dk1"/>
                </a:solidFill>
              </a:rPr>
              <a:t>Make process flow clearer between store and repair shop</a:t>
            </a:r>
          </a:p>
          <a:p>
            <a:pPr lvl="0" algn="ctr" rtl="0">
              <a:buClr>
                <a:schemeClr val="dk1"/>
              </a:buClr>
              <a:buSzPct val="78571"/>
              <a:buFont typeface="Arial"/>
              <a:buNone/>
            </a:pPr>
            <a:r>
              <a:rPr lang="en" sz="1400">
                <a:solidFill>
                  <a:schemeClr val="dk1"/>
                </a:solidFill>
              </a:rPr>
              <a:t>Implement changes for loaner system that integrates with new paperless system</a:t>
            </a:r>
          </a:p>
        </p:txBody>
      </p:sp>
    </p:spTree>
    <p:extLst>
      <p:ext uri="{BB962C8B-B14F-4D97-AF65-F5344CB8AC3E}">
        <p14:creationId xmlns:p14="http://schemas.microsoft.com/office/powerpoint/2010/main" val="375682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ctr" rtl="0">
              <a:buNone/>
            </a:pPr>
            <a:r>
              <a:rPr lang="en" sz="1400">
                <a:solidFill>
                  <a:schemeClr val="dk1"/>
                </a:solidFill>
              </a:rPr>
              <a:t>Layout of store like Apple Genius Bar, one long table where technicians have computers and students know who to talk to.</a:t>
            </a:r>
          </a:p>
          <a:p>
            <a:pPr lvl="0" algn="ctr" rtl="0">
              <a:buNone/>
            </a:pPr>
            <a:r>
              <a:rPr lang="en" sz="1400">
                <a:solidFill>
                  <a:schemeClr val="dk1"/>
                </a:solidFill>
              </a:rPr>
              <a:t>Make process flow clearer between store and repair shop</a:t>
            </a:r>
          </a:p>
          <a:p>
            <a:pPr lvl="0" algn="ctr" rtl="0">
              <a:buNone/>
            </a:pPr>
            <a:r>
              <a:rPr lang="en" sz="1400">
                <a:solidFill>
                  <a:schemeClr val="dk1"/>
                </a:solidFill>
              </a:rPr>
              <a:t>Implement changes for loaner system that integrates with new paperless system</a:t>
            </a:r>
          </a:p>
        </p:txBody>
      </p:sp>
    </p:spTree>
    <p:extLst>
      <p:ext uri="{BB962C8B-B14F-4D97-AF65-F5344CB8AC3E}">
        <p14:creationId xmlns:p14="http://schemas.microsoft.com/office/powerpoint/2010/main" val="202224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ctr" rtl="0">
              <a:buNone/>
            </a:pPr>
            <a:r>
              <a:rPr lang="en" sz="1400">
                <a:solidFill>
                  <a:schemeClr val="dk1"/>
                </a:solidFill>
              </a:rPr>
              <a:t>Layout of store like Apple Genius Bar, one long table where technicians have computers and students know who to talk to.</a:t>
            </a:r>
          </a:p>
          <a:p>
            <a:pPr lvl="0" algn="ctr" rtl="0">
              <a:buNone/>
            </a:pPr>
            <a:r>
              <a:rPr lang="en" sz="1400">
                <a:solidFill>
                  <a:schemeClr val="dk1"/>
                </a:solidFill>
              </a:rPr>
              <a:t>Make process flow clearer between store and repair shop</a:t>
            </a:r>
          </a:p>
          <a:p>
            <a:pPr lvl="0" algn="ctr" rtl="0">
              <a:buNone/>
            </a:pPr>
            <a:r>
              <a:rPr lang="en" sz="1400">
                <a:solidFill>
                  <a:schemeClr val="dk1"/>
                </a:solidFill>
              </a:rPr>
              <a:t>Implement changes for loaner system that integrates with new paperless system</a:t>
            </a:r>
          </a:p>
        </p:txBody>
      </p:sp>
    </p:spTree>
    <p:extLst>
      <p:ext uri="{BB962C8B-B14F-4D97-AF65-F5344CB8AC3E}">
        <p14:creationId xmlns:p14="http://schemas.microsoft.com/office/powerpoint/2010/main" val="391024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82656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8225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buClr>
                <a:schemeClr val="dk1"/>
              </a:buClr>
              <a:buSzPct val="91666"/>
              <a:buFont typeface="Arial"/>
              <a:buNone/>
            </a:pPr>
            <a:r>
              <a:rPr lang="en" sz="1200">
                <a:solidFill>
                  <a:schemeClr val="dk1"/>
                </a:solidFill>
              </a:rPr>
              <a:t>Problem wasn’t the Problem...</a:t>
            </a:r>
          </a:p>
          <a:p>
            <a:pPr lvl="0" rtl="0">
              <a:lnSpc>
                <a:spcPct val="150000"/>
              </a:lnSpc>
              <a:buClr>
                <a:schemeClr val="dk1"/>
              </a:buClr>
              <a:buSzPct val="91666"/>
              <a:buFont typeface="Arial"/>
              <a:buNone/>
            </a:pPr>
            <a:r>
              <a:rPr lang="en" sz="1200">
                <a:solidFill>
                  <a:schemeClr val="dk1"/>
                </a:solidFill>
              </a:rPr>
              <a:t>they already completed it</a:t>
            </a:r>
          </a:p>
          <a:p>
            <a:endParaRPr lang="en" sz="1200">
              <a:solidFill>
                <a:schemeClr val="dk1"/>
              </a:solidFill>
            </a:endParaRPr>
          </a:p>
        </p:txBody>
      </p:sp>
    </p:spTree>
    <p:extLst>
      <p:ext uri="{BB962C8B-B14F-4D97-AF65-F5344CB8AC3E}">
        <p14:creationId xmlns:p14="http://schemas.microsoft.com/office/powerpoint/2010/main" val="1070292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0649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600"/>
              </a:spcBef>
              <a:buClr>
                <a:schemeClr val="dk1"/>
              </a:buClr>
              <a:buSzPct val="100000"/>
              <a:buFont typeface="Arial"/>
              <a:buNone/>
            </a:pPr>
            <a:r>
              <a:rPr lang="en" sz="1200">
                <a:solidFill>
                  <a:schemeClr val="dk1"/>
                </a:solidFill>
              </a:rPr>
              <a:t>Customer fills out information on mounted iPads before interacting with the staff</a:t>
            </a:r>
          </a:p>
          <a:p>
            <a:pPr marL="457200" lvl="0" indent="-228600" rtl="0">
              <a:spcBef>
                <a:spcPts val="600"/>
              </a:spcBef>
              <a:buClr>
                <a:schemeClr val="dk1"/>
              </a:buClr>
              <a:buSzPct val="100000"/>
              <a:buFont typeface="Arial"/>
              <a:buNone/>
            </a:pPr>
            <a:r>
              <a:rPr lang="en" sz="1200">
                <a:solidFill>
                  <a:schemeClr val="dk1"/>
                </a:solidFill>
              </a:rPr>
              <a:t>Login with directory id/password (Pulls contact info and verifies student)</a:t>
            </a:r>
          </a:p>
          <a:p>
            <a:pPr marL="457200" lvl="0" indent="-228600" rtl="0">
              <a:spcBef>
                <a:spcPts val="600"/>
              </a:spcBef>
              <a:buClr>
                <a:schemeClr val="dk1"/>
              </a:buClr>
              <a:buSzPct val="100000"/>
              <a:buFont typeface="Arial"/>
              <a:buNone/>
            </a:pPr>
            <a:r>
              <a:rPr lang="en" sz="1200">
                <a:solidFill>
                  <a:schemeClr val="dk1"/>
                </a:solidFill>
              </a:rPr>
              <a:t>Enters into queue/informs of position (~wait time)</a:t>
            </a:r>
          </a:p>
          <a:p>
            <a:pPr marL="457200" lvl="0" indent="-228600" rtl="0">
              <a:spcBef>
                <a:spcPts val="600"/>
              </a:spcBef>
              <a:buClr>
                <a:schemeClr val="dk1"/>
              </a:buClr>
              <a:buSzPct val="100000"/>
              <a:buFont typeface="Arial"/>
              <a:buNone/>
            </a:pPr>
            <a:r>
              <a:rPr lang="en" sz="1200">
                <a:solidFill>
                  <a:schemeClr val="dk1"/>
                </a:solidFill>
              </a:rPr>
              <a:t>Three options: leave laptop, wait for rep, or exit queue</a:t>
            </a:r>
          </a:p>
          <a:p>
            <a:pPr marL="457200" lvl="0" indent="-228600" rtl="0">
              <a:spcBef>
                <a:spcPts val="600"/>
              </a:spcBef>
              <a:buClr>
                <a:schemeClr val="dk1"/>
              </a:buClr>
              <a:buSzPct val="100000"/>
              <a:buFont typeface="Arial"/>
              <a:buNone/>
            </a:pPr>
            <a:r>
              <a:rPr lang="en" sz="1200">
                <a:solidFill>
                  <a:schemeClr val="dk1"/>
                </a:solidFill>
              </a:rPr>
              <a:t>If stay/leave: </a:t>
            </a:r>
          </a:p>
          <a:p>
            <a:pPr marL="457200" lvl="0" indent="-228600" rtl="0">
              <a:spcBef>
                <a:spcPts val="600"/>
              </a:spcBef>
              <a:buClr>
                <a:schemeClr val="dk1"/>
              </a:buClr>
              <a:buSzPct val="100000"/>
              <a:buFont typeface="Arial"/>
              <a:buNone/>
            </a:pPr>
            <a:r>
              <a:rPr lang="en" sz="1200">
                <a:solidFill>
                  <a:schemeClr val="dk1"/>
                </a:solidFill>
              </a:rPr>
              <a:t>Textbox problem entry and computer info and sign (liability popup)</a:t>
            </a:r>
          </a:p>
        </p:txBody>
      </p:sp>
    </p:spTree>
    <p:extLst>
      <p:ext uri="{BB962C8B-B14F-4D97-AF65-F5344CB8AC3E}">
        <p14:creationId xmlns:p14="http://schemas.microsoft.com/office/powerpoint/2010/main" val="34283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600"/>
              </a:spcBef>
              <a:buClr>
                <a:schemeClr val="dk1"/>
              </a:buClr>
              <a:buSzPct val="100000"/>
              <a:buFont typeface="Arial"/>
              <a:buNone/>
            </a:pPr>
            <a:r>
              <a:rPr lang="en" sz="1200">
                <a:solidFill>
                  <a:schemeClr val="dk1"/>
                </a:solidFill>
              </a:rPr>
              <a:t>Customer fills out information on mounted iPads before interacting with the staff</a:t>
            </a:r>
          </a:p>
          <a:p>
            <a:pPr marL="457200" lvl="0" indent="-228600" rtl="0">
              <a:spcBef>
                <a:spcPts val="600"/>
              </a:spcBef>
              <a:buClr>
                <a:schemeClr val="dk1"/>
              </a:buClr>
              <a:buSzPct val="100000"/>
              <a:buFont typeface="Arial"/>
              <a:buNone/>
            </a:pPr>
            <a:r>
              <a:rPr lang="en" sz="1200">
                <a:solidFill>
                  <a:schemeClr val="dk1"/>
                </a:solidFill>
              </a:rPr>
              <a:t>Login with directory id/password (Pulls contact info and verifies student)</a:t>
            </a:r>
          </a:p>
          <a:p>
            <a:pPr marL="457200" lvl="0" indent="-228600" rtl="0">
              <a:spcBef>
                <a:spcPts val="600"/>
              </a:spcBef>
              <a:buClr>
                <a:schemeClr val="dk1"/>
              </a:buClr>
              <a:buSzPct val="100000"/>
              <a:buFont typeface="Arial"/>
              <a:buNone/>
            </a:pPr>
            <a:r>
              <a:rPr lang="en" sz="1200">
                <a:solidFill>
                  <a:schemeClr val="dk1"/>
                </a:solidFill>
              </a:rPr>
              <a:t>Enters into queue/informs of position (~wait time)</a:t>
            </a:r>
          </a:p>
          <a:p>
            <a:pPr marL="457200" lvl="0" indent="-228600" rtl="0">
              <a:spcBef>
                <a:spcPts val="600"/>
              </a:spcBef>
              <a:buClr>
                <a:schemeClr val="dk1"/>
              </a:buClr>
              <a:buSzPct val="100000"/>
              <a:buFont typeface="Arial"/>
              <a:buNone/>
            </a:pPr>
            <a:r>
              <a:rPr lang="en" sz="1200">
                <a:solidFill>
                  <a:schemeClr val="dk1"/>
                </a:solidFill>
              </a:rPr>
              <a:t>Three options: leave laptop, wait for rep, or exit queue</a:t>
            </a:r>
          </a:p>
          <a:p>
            <a:pPr marL="457200" lvl="0" indent="-228600" rtl="0">
              <a:spcBef>
                <a:spcPts val="600"/>
              </a:spcBef>
              <a:buClr>
                <a:schemeClr val="dk1"/>
              </a:buClr>
              <a:buSzPct val="100000"/>
              <a:buFont typeface="Arial"/>
              <a:buNone/>
            </a:pPr>
            <a:r>
              <a:rPr lang="en" sz="1200">
                <a:solidFill>
                  <a:schemeClr val="dk1"/>
                </a:solidFill>
              </a:rPr>
              <a:t>If stay/leave: </a:t>
            </a:r>
          </a:p>
          <a:p>
            <a:pPr marL="457200" lvl="0" indent="-228600" rtl="0">
              <a:spcBef>
                <a:spcPts val="600"/>
              </a:spcBef>
              <a:buClr>
                <a:schemeClr val="dk1"/>
              </a:buClr>
              <a:buSzPct val="100000"/>
              <a:buFont typeface="Arial"/>
              <a:buNone/>
            </a:pPr>
            <a:r>
              <a:rPr lang="en" sz="1200">
                <a:solidFill>
                  <a:schemeClr val="dk1"/>
                </a:solidFill>
              </a:rPr>
              <a:t>Textbox problem entry and computer info and sign (liability popup)</a:t>
            </a:r>
          </a:p>
        </p:txBody>
      </p:sp>
    </p:spTree>
    <p:extLst>
      <p:ext uri="{BB962C8B-B14F-4D97-AF65-F5344CB8AC3E}">
        <p14:creationId xmlns:p14="http://schemas.microsoft.com/office/powerpoint/2010/main" val="362587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Current State</a:t>
            </a:r>
          </a:p>
          <a:p>
            <a:endParaRPr lang="en"/>
          </a:p>
          <a:p>
            <a:pPr lvl="0" rtl="0">
              <a:buNone/>
            </a:pPr>
            <a:r>
              <a:rPr lang="en"/>
              <a:t>Time	Action</a:t>
            </a:r>
          </a:p>
          <a:p>
            <a:pPr lvl="0" rtl="0">
              <a:buNone/>
            </a:pPr>
            <a:r>
              <a:rPr lang="en"/>
              <a:t>3 m	Find Rep</a:t>
            </a:r>
          </a:p>
          <a:p>
            <a:pPr marL="0" lvl="0" indent="0" rtl="0">
              <a:buNone/>
            </a:pPr>
            <a:r>
              <a:rPr lang="en"/>
              <a:t>2 m	Open Form</a:t>
            </a:r>
          </a:p>
          <a:p>
            <a:pPr lvl="0" rtl="0">
              <a:buNone/>
            </a:pPr>
            <a:r>
              <a:rPr lang="en"/>
              <a:t>4 m	Enter Personal Info</a:t>
            </a:r>
          </a:p>
          <a:p>
            <a:pPr lvl="0" rtl="0">
              <a:buNone/>
            </a:pPr>
            <a:r>
              <a:rPr lang="en"/>
              <a:t>5 m	Start Diagnosis</a:t>
            </a:r>
          </a:p>
          <a:p>
            <a:pPr lvl="0" rtl="0">
              <a:buNone/>
            </a:pPr>
            <a:r>
              <a:rPr lang="en"/>
              <a:t>....</a:t>
            </a:r>
          </a:p>
          <a:p>
            <a:endParaRPr lang="en"/>
          </a:p>
        </p:txBody>
      </p:sp>
    </p:spTree>
    <p:extLst>
      <p:ext uri="{BB962C8B-B14F-4D97-AF65-F5344CB8AC3E}">
        <p14:creationId xmlns:p14="http://schemas.microsoft.com/office/powerpoint/2010/main" val="45418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0449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63833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05135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58864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graphicFrame>
        <p:nvGraphicFramePr>
          <p:cNvPr id="4" name="Diagram 3"/>
          <p:cNvGraphicFramePr/>
          <p:nvPr userDrawn="1">
            <p:extLst>
              <p:ext uri="{D42A27DB-BD31-4B8C-83A1-F6EECF244321}">
                <p14:modId xmlns:p14="http://schemas.microsoft.com/office/powerpoint/2010/main" val="3314206146"/>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Shape 7"/>
        <p:cNvGrpSpPr/>
        <p:nvPr/>
      </p:nvGrpSpPr>
      <p:grpSpPr>
        <a:xfrm>
          <a:off x="0" y="0"/>
          <a:ext cx="0" cy="0"/>
          <a:chOff x="0" y="0"/>
          <a:chExt cx="0" cy="0"/>
        </a:xfrm>
      </p:grpSpPr>
      <p:graphicFrame>
        <p:nvGraphicFramePr>
          <p:cNvPr id="4" name="Diagram 3"/>
          <p:cNvGraphicFramePr/>
          <p:nvPr userDrawn="1">
            <p:extLst>
              <p:ext uri="{D42A27DB-BD31-4B8C-83A1-F6EECF244321}">
                <p14:modId xmlns:p14="http://schemas.microsoft.com/office/powerpoint/2010/main" val="2457704031"/>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1991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Shape 7"/>
        <p:cNvGrpSpPr/>
        <p:nvPr/>
      </p:nvGrpSpPr>
      <p:grpSpPr>
        <a:xfrm>
          <a:off x="0" y="0"/>
          <a:ext cx="0" cy="0"/>
          <a:chOff x="0" y="0"/>
          <a:chExt cx="0" cy="0"/>
        </a:xfrm>
      </p:grpSpPr>
      <p:graphicFrame>
        <p:nvGraphicFramePr>
          <p:cNvPr id="4" name="Diagram 3"/>
          <p:cNvGraphicFramePr/>
          <p:nvPr userDrawn="1">
            <p:extLst>
              <p:ext uri="{D42A27DB-BD31-4B8C-83A1-F6EECF244321}">
                <p14:modId xmlns:p14="http://schemas.microsoft.com/office/powerpoint/2010/main" val="949792910"/>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514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Shape 7"/>
        <p:cNvGrpSpPr/>
        <p:nvPr/>
      </p:nvGrpSpPr>
      <p:grpSpPr>
        <a:xfrm>
          <a:off x="0" y="0"/>
          <a:ext cx="0" cy="0"/>
          <a:chOff x="0" y="0"/>
          <a:chExt cx="0" cy="0"/>
        </a:xfrm>
      </p:grpSpPr>
      <p:graphicFrame>
        <p:nvGraphicFramePr>
          <p:cNvPr id="4" name="Diagram 3"/>
          <p:cNvGraphicFramePr/>
          <p:nvPr userDrawn="1">
            <p:extLst>
              <p:ext uri="{D42A27DB-BD31-4B8C-83A1-F6EECF244321}">
                <p14:modId xmlns:p14="http://schemas.microsoft.com/office/powerpoint/2010/main" val="3019324543"/>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0414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Shape 7"/>
        <p:cNvGrpSpPr/>
        <p:nvPr/>
      </p:nvGrpSpPr>
      <p:grpSpPr>
        <a:xfrm>
          <a:off x="0" y="0"/>
          <a:ext cx="0" cy="0"/>
          <a:chOff x="0" y="0"/>
          <a:chExt cx="0" cy="0"/>
        </a:xfrm>
      </p:grpSpPr>
      <p:graphicFrame>
        <p:nvGraphicFramePr>
          <p:cNvPr id="4" name="Diagram 3"/>
          <p:cNvGraphicFramePr/>
          <p:nvPr userDrawn="1">
            <p:extLst>
              <p:ext uri="{D42A27DB-BD31-4B8C-83A1-F6EECF244321}">
                <p14:modId xmlns:p14="http://schemas.microsoft.com/office/powerpoint/2010/main" val="4245801087"/>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939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Shape 7"/>
        <p:cNvGrpSpPr/>
        <p:nvPr/>
      </p:nvGrpSpPr>
      <p:grpSpPr>
        <a:xfrm>
          <a:off x="0" y="0"/>
          <a:ext cx="0" cy="0"/>
          <a:chOff x="0" y="0"/>
          <a:chExt cx="0" cy="0"/>
        </a:xfrm>
      </p:grpSpPr>
      <p:graphicFrame>
        <p:nvGraphicFramePr>
          <p:cNvPr id="4" name="Diagram 3"/>
          <p:cNvGraphicFramePr/>
          <p:nvPr userDrawn="1">
            <p:extLst>
              <p:ext uri="{D42A27DB-BD31-4B8C-83A1-F6EECF244321}">
                <p14:modId xmlns:p14="http://schemas.microsoft.com/office/powerpoint/2010/main" val="425030745"/>
              </p:ext>
            </p:extLst>
          </p:nvPr>
        </p:nvGraphicFramePr>
        <p:xfrm>
          <a:off x="335450" y="5947500"/>
          <a:ext cx="8667750" cy="75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7312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 id="2147483658" r:id="rId5"/>
    <p:sldLayoutId id="2147483659" r:id="rId6"/>
    <p:sldLayoutId id="2147483649" r:id="rId7"/>
    <p:sldLayoutId id="2147483650" r:id="rId8"/>
    <p:sldLayoutId id="2147483651" r:id="rId9"/>
    <p:sldLayoutId id="2147483652" r:id="rId10"/>
    <p:sldLayoutId id="2147483653" r:id="rId11"/>
  </p:sldLayoutIdLst>
  <p:timing>
    <p:tnLst>
      <p:par>
        <p:cTn id="1" dur="indefinite" restart="never" nodeType="tmRoot"/>
      </p:par>
    </p:tnLst>
  </p:timing>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p:nvPr/>
        </p:nvSpPr>
        <p:spPr>
          <a:xfrm>
            <a:off x="-17584" y="2567369"/>
            <a:ext cx="1817100" cy="3763200"/>
          </a:xfrm>
          <a:prstGeom prst="rect">
            <a:avLst/>
          </a:prstGeom>
          <a:solidFill>
            <a:srgbClr val="E6B8AF"/>
          </a:solidFill>
          <a:ln>
            <a:noFill/>
          </a:ln>
        </p:spPr>
        <p:txBody>
          <a:bodyPr lIns="91425" tIns="91425" rIns="91425" bIns="91425" anchor="ctr" anchorCtr="0">
            <a:noAutofit/>
          </a:bodyPr>
          <a:lstStyle/>
          <a:p>
            <a:endParaRPr/>
          </a:p>
        </p:txBody>
      </p:sp>
      <p:sp>
        <p:nvSpPr>
          <p:cNvPr id="24" name="Shape 24"/>
          <p:cNvSpPr/>
          <p:nvPr/>
        </p:nvSpPr>
        <p:spPr>
          <a:xfrm>
            <a:off x="1805236" y="2567369"/>
            <a:ext cx="7350299" cy="3763200"/>
          </a:xfrm>
          <a:prstGeom prst="rect">
            <a:avLst/>
          </a:prstGeom>
          <a:solidFill>
            <a:srgbClr val="A61C00"/>
          </a:solidFill>
          <a:ln>
            <a:noFill/>
          </a:ln>
        </p:spPr>
        <p:txBody>
          <a:bodyPr lIns="91425" tIns="91425" rIns="91425" bIns="91425" anchor="ctr" anchorCtr="0">
            <a:noAutofit/>
          </a:bodyPr>
          <a:lstStyle/>
          <a:p>
            <a:endParaRPr/>
          </a:p>
        </p:txBody>
      </p:sp>
      <p:sp>
        <p:nvSpPr>
          <p:cNvPr id="25" name="Shape 25"/>
          <p:cNvSpPr txBox="1">
            <a:spLocks noGrp="1"/>
          </p:cNvSpPr>
          <p:nvPr>
            <p:ph type="title"/>
          </p:nvPr>
        </p:nvSpPr>
        <p:spPr>
          <a:prstGeom prst="rect">
            <a:avLst/>
          </a:prstGeom>
        </p:spPr>
        <p:txBody>
          <a:bodyPr lIns="91425" tIns="91425" rIns="91425" bIns="91425" anchor="b" anchorCtr="0">
            <a:noAutofit/>
          </a:bodyPr>
          <a:lstStyle/>
          <a:p>
            <a:pPr lvl="0" algn="r" rtl="0">
              <a:buNone/>
            </a:pPr>
            <a:r>
              <a:rPr lang="en" sz="7200" smtClean="0">
                <a:solidFill>
                  <a:srgbClr val="FFFFFF"/>
                </a:solidFill>
              </a:rPr>
              <a:t>DIV  IT</a:t>
            </a:r>
          </a:p>
          <a:p>
            <a:pPr lvl="0" algn="r">
              <a:buNone/>
            </a:pPr>
            <a:r>
              <a:rPr lang="en" sz="3000" b="0" smtClean="0">
                <a:solidFill>
                  <a:srgbClr val="FFFFFF"/>
                </a:solidFill>
              </a:rPr>
              <a:t>Laptop Repair Process</a:t>
            </a:r>
            <a:endParaRPr lang="en" sz="3000" b="0">
              <a:solidFill>
                <a:srgbClr val="FFFFFF"/>
              </a:solidFill>
            </a:endParaRPr>
          </a:p>
        </p:txBody>
      </p:sp>
      <p:sp>
        <p:nvSpPr>
          <p:cNvPr id="26" name="Shape 26"/>
          <p:cNvSpPr txBox="1"/>
          <p:nvPr/>
        </p:nvSpPr>
        <p:spPr>
          <a:xfrm>
            <a:off x="93800" y="1535725"/>
            <a:ext cx="6518099" cy="1277700"/>
          </a:xfrm>
          <a:prstGeom prst="rect">
            <a:avLst/>
          </a:prstGeom>
          <a:noFill/>
        </p:spPr>
        <p:txBody>
          <a:bodyPr lIns="91425" tIns="91425" rIns="91425" bIns="91425" anchor="t" anchorCtr="0">
            <a:noAutofit/>
          </a:bodyPr>
          <a:lstStyle/>
          <a:p>
            <a:pPr>
              <a:buNone/>
            </a:pPr>
            <a:r>
              <a:rPr lang="en" sz="6000" dirty="0">
                <a:solidFill>
                  <a:srgbClr val="A61C00"/>
                </a:solidFill>
              </a:rPr>
              <a:t>TEAM</a:t>
            </a:r>
            <a:r>
              <a:rPr lang="en" sz="6000" dirty="0">
                <a:solidFill>
                  <a:srgbClr val="E6B8AF"/>
                </a:solidFill>
              </a:rPr>
              <a:t>BFF</a:t>
            </a:r>
          </a:p>
        </p:txBody>
      </p:sp>
      <p:sp>
        <p:nvSpPr>
          <p:cNvPr id="27" name="Shape 27"/>
          <p:cNvSpPr txBox="1"/>
          <p:nvPr/>
        </p:nvSpPr>
        <p:spPr>
          <a:xfrm>
            <a:off x="0" y="6427470"/>
            <a:ext cx="8968199" cy="398399"/>
          </a:xfrm>
          <a:prstGeom prst="rect">
            <a:avLst/>
          </a:prstGeom>
          <a:noFill/>
        </p:spPr>
        <p:txBody>
          <a:bodyPr lIns="91425" tIns="91425" rIns="91425" bIns="91425" anchor="t" anchorCtr="0">
            <a:noAutofit/>
          </a:bodyPr>
          <a:lstStyle/>
          <a:p>
            <a:pPr lvl="0" rtl="0">
              <a:buNone/>
            </a:pPr>
            <a:r>
              <a:rPr lang="en" sz="1600" dirty="0">
                <a:solidFill>
                  <a:srgbClr val="A61C00"/>
                </a:solidFill>
              </a:rPr>
              <a:t> Kyle King, Sarah Niezelski, Trevor </a:t>
            </a:r>
            <a:r>
              <a:rPr lang="en" sz="1600" dirty="0" smtClean="0">
                <a:solidFill>
                  <a:srgbClr val="A61C00"/>
                </a:solidFill>
              </a:rPr>
              <a:t>Putman, </a:t>
            </a:r>
            <a:r>
              <a:rPr lang="en" sz="1600" dirty="0">
                <a:solidFill>
                  <a:srgbClr val="A61C00"/>
                </a:solidFill>
              </a:rPr>
              <a:t>Alex Wilson, Chris Yeager</a:t>
            </a:r>
          </a:p>
        </p:txBody>
      </p:sp>
      <p:sp>
        <p:nvSpPr>
          <p:cNvPr id="10" name="Shape 36"/>
          <p:cNvSpPr txBox="1"/>
          <p:nvPr/>
        </p:nvSpPr>
        <p:spPr>
          <a:xfrm>
            <a:off x="671400" y="3676169"/>
            <a:ext cx="8384699" cy="2654400"/>
          </a:xfrm>
          <a:prstGeom prst="rect">
            <a:avLst/>
          </a:prstGeom>
        </p:spPr>
        <p:txBody>
          <a:bodyPr lIns="91425" tIns="91425" rIns="91425" bIns="91425" anchor="ctr" anchorCtr="0">
            <a:noAutofit/>
          </a:bodyPr>
          <a:lstStyle/>
          <a:p>
            <a:pPr lvl="0" algn="r" rtl="0">
              <a:buNone/>
            </a:pPr>
            <a:r>
              <a:rPr lang="en" sz="8800" dirty="0" smtClean="0">
                <a:solidFill>
                  <a:schemeClr val="bg1"/>
                </a:solidFill>
              </a:rPr>
              <a:t>DIV IT</a:t>
            </a:r>
          </a:p>
          <a:p>
            <a:pPr lvl="0" algn="r" rtl="0">
              <a:buNone/>
            </a:pPr>
            <a:r>
              <a:rPr lang="en" sz="4000" dirty="0" smtClean="0">
                <a:solidFill>
                  <a:schemeClr val="bg1"/>
                </a:solidFill>
              </a:rPr>
              <a:t>Laptop Repair Process</a:t>
            </a:r>
            <a:endParaRPr lang="en" sz="40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06" name="Shape 106"/>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07" name="Shape 107"/>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Form Improvement</a:t>
            </a:r>
            <a:endParaRPr lang="en" sz="2400" dirty="0">
              <a:solidFill>
                <a:srgbClr val="FFFFFF"/>
              </a:solidFill>
            </a:endParaRPr>
          </a:p>
        </p:txBody>
      </p:sp>
      <p:sp>
        <p:nvSpPr>
          <p:cNvPr id="110" name="Shape 110"/>
          <p:cNvSpPr txBox="1"/>
          <p:nvPr/>
        </p:nvSpPr>
        <p:spPr>
          <a:xfrm>
            <a:off x="379650" y="2677450"/>
            <a:ext cx="8384699" cy="3021900"/>
          </a:xfrm>
          <a:prstGeom prst="rect">
            <a:avLst/>
          </a:prstGeom>
        </p:spPr>
        <p:txBody>
          <a:bodyPr lIns="91425" tIns="91425" rIns="91425" bIns="91425" anchor="ctr" anchorCtr="0">
            <a:noAutofit/>
          </a:bodyPr>
          <a:lstStyle/>
          <a:p>
            <a:endParaRPr/>
          </a:p>
        </p:txBody>
      </p:sp>
      <p:pic>
        <p:nvPicPr>
          <p:cNvPr id="111" name="Shape 111"/>
          <p:cNvPicPr preferRelativeResize="0"/>
          <p:nvPr/>
        </p:nvPicPr>
        <p:blipFill>
          <a:blip r:embed="rId3"/>
          <a:stretch>
            <a:fillRect/>
          </a:stretch>
        </p:blipFill>
        <p:spPr>
          <a:xfrm>
            <a:off x="103650" y="228998"/>
            <a:ext cx="1593047" cy="456299"/>
          </a:xfrm>
          <a:prstGeom prst="rect">
            <a:avLst/>
          </a:prstGeom>
        </p:spPr>
      </p:pic>
      <p:graphicFrame>
        <p:nvGraphicFramePr>
          <p:cNvPr id="5" name="Diagram 4"/>
          <p:cNvGraphicFramePr/>
          <p:nvPr>
            <p:extLst>
              <p:ext uri="{D42A27DB-BD31-4B8C-83A1-F6EECF244321}">
                <p14:modId xmlns:p14="http://schemas.microsoft.com/office/powerpoint/2010/main" val="1995614581"/>
              </p:ext>
            </p:extLst>
          </p:nvPr>
        </p:nvGraphicFramePr>
        <p:xfrm>
          <a:off x="442174" y="923769"/>
          <a:ext cx="8186671" cy="4878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292459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42" name="Shape 142"/>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43" name="Shape 143"/>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Reevaluation</a:t>
            </a:r>
            <a:endParaRPr lang="en" sz="2400" dirty="0">
              <a:solidFill>
                <a:srgbClr val="FFFFFF"/>
              </a:solidFill>
            </a:endParaRPr>
          </a:p>
        </p:txBody>
      </p:sp>
      <p:sp>
        <p:nvSpPr>
          <p:cNvPr id="145" name="Shape 145"/>
          <p:cNvSpPr txBox="1"/>
          <p:nvPr/>
        </p:nvSpPr>
        <p:spPr>
          <a:xfrm>
            <a:off x="379650" y="2677450"/>
            <a:ext cx="8384699" cy="3021900"/>
          </a:xfrm>
          <a:prstGeom prst="rect">
            <a:avLst/>
          </a:prstGeom>
        </p:spPr>
        <p:txBody>
          <a:bodyPr lIns="91425" tIns="91425" rIns="91425" bIns="91425" anchor="ctr" anchorCtr="0">
            <a:noAutofit/>
          </a:bodyPr>
          <a:lstStyle/>
          <a:p>
            <a:endParaRPr/>
          </a:p>
        </p:txBody>
      </p:sp>
      <p:pic>
        <p:nvPicPr>
          <p:cNvPr id="146" name="Shape 146"/>
          <p:cNvPicPr preferRelativeResize="0"/>
          <p:nvPr/>
        </p:nvPicPr>
        <p:blipFill>
          <a:blip r:embed="rId3"/>
          <a:stretch>
            <a:fillRect/>
          </a:stretch>
        </p:blipFill>
        <p:spPr>
          <a:xfrm>
            <a:off x="103650" y="228998"/>
            <a:ext cx="1593047" cy="456299"/>
          </a:xfrm>
          <a:prstGeom prst="rect">
            <a:avLst/>
          </a:prstGeom>
        </p:spPr>
      </p:pic>
      <p:sp>
        <p:nvSpPr>
          <p:cNvPr id="147" name="Shape 147"/>
          <p:cNvSpPr txBox="1"/>
          <p:nvPr/>
        </p:nvSpPr>
        <p:spPr>
          <a:xfrm>
            <a:off x="379650" y="1569492"/>
            <a:ext cx="8384699" cy="4269279"/>
          </a:xfrm>
          <a:prstGeom prst="rect">
            <a:avLst/>
          </a:prstGeom>
        </p:spPr>
        <p:txBody>
          <a:bodyPr lIns="91425" tIns="91425" rIns="91425" bIns="91425" anchor="t" anchorCtr="0">
            <a:noAutofit/>
          </a:bodyPr>
          <a:lstStyle/>
          <a:p>
            <a:endParaRPr lang="en" sz="3000" dirty="0">
              <a:solidFill>
                <a:schemeClr val="dk1"/>
              </a:solidFill>
            </a:endParaRPr>
          </a:p>
          <a:p>
            <a:endParaRPr lang="en" sz="3000" dirty="0">
              <a:solidFill>
                <a:schemeClr val="dk1"/>
              </a:solidFill>
            </a:endParaRPr>
          </a:p>
        </p:txBody>
      </p:sp>
      <p:graphicFrame>
        <p:nvGraphicFramePr>
          <p:cNvPr id="9" name="Diagram 8"/>
          <p:cNvGraphicFramePr/>
          <p:nvPr>
            <p:extLst/>
          </p:nvPr>
        </p:nvGraphicFramePr>
        <p:xfrm>
          <a:off x="543424" y="1392072"/>
          <a:ext cx="8070800" cy="3903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559697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53" name="Shape 15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54" name="Shape 15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Original Store Layout</a:t>
            </a:r>
            <a:endParaRPr lang="en" sz="2400" dirty="0">
              <a:solidFill>
                <a:srgbClr val="FFFFFF"/>
              </a:solidFill>
            </a:endParaRPr>
          </a:p>
        </p:txBody>
      </p:sp>
      <p:pic>
        <p:nvPicPr>
          <p:cNvPr id="158" name="Shape 158"/>
          <p:cNvPicPr preferRelativeResize="0"/>
          <p:nvPr/>
        </p:nvPicPr>
        <p:blipFill>
          <a:blip r:embed="rId3"/>
          <a:stretch>
            <a:fillRect/>
          </a:stretch>
        </p:blipFill>
        <p:spPr>
          <a:xfrm>
            <a:off x="103650" y="228998"/>
            <a:ext cx="1593047" cy="4562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63417" y="-132288"/>
            <a:ext cx="4817167" cy="6924677"/>
          </a:xfrm>
          <a:prstGeom prst="rect">
            <a:avLst/>
          </a:prstGeom>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64" name="Shape 164"/>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65" name="Shape 165"/>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Ideal Store Layout</a:t>
            </a:r>
            <a:endParaRPr lang="en" sz="2400" dirty="0">
              <a:solidFill>
                <a:srgbClr val="FFFFFF"/>
              </a:solidFill>
            </a:endParaRPr>
          </a:p>
        </p:txBody>
      </p:sp>
      <p:pic>
        <p:nvPicPr>
          <p:cNvPr id="169" name="Shape 169"/>
          <p:cNvPicPr preferRelativeResize="0"/>
          <p:nvPr/>
        </p:nvPicPr>
        <p:blipFill>
          <a:blip r:embed="rId3"/>
          <a:stretch>
            <a:fillRect/>
          </a:stretch>
        </p:blipFill>
        <p:spPr>
          <a:xfrm>
            <a:off x="103650" y="228998"/>
            <a:ext cx="1593047" cy="4562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50626" y="-84115"/>
            <a:ext cx="4842748" cy="6924677"/>
          </a:xfrm>
          <a:prstGeom prst="rect">
            <a:avLst/>
          </a:prstGeom>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75" name="Shape 175"/>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76" name="Shape 176"/>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a:solidFill>
                  <a:srgbClr val="FFFFFF"/>
                </a:solidFill>
              </a:rPr>
              <a:t>Benefits to Workstation Redesign</a:t>
            </a:r>
          </a:p>
        </p:txBody>
      </p:sp>
      <p:sp>
        <p:nvSpPr>
          <p:cNvPr id="178" name="Shape 178"/>
          <p:cNvSpPr txBox="1"/>
          <p:nvPr/>
        </p:nvSpPr>
        <p:spPr>
          <a:xfrm>
            <a:off x="379650" y="2677450"/>
            <a:ext cx="8384699" cy="3021900"/>
          </a:xfrm>
          <a:prstGeom prst="rect">
            <a:avLst/>
          </a:prstGeom>
        </p:spPr>
        <p:txBody>
          <a:bodyPr lIns="91425" tIns="91425" rIns="91425" bIns="91425" anchor="ctr" anchorCtr="0">
            <a:noAutofit/>
          </a:bodyPr>
          <a:lstStyle/>
          <a:p>
            <a:endParaRPr/>
          </a:p>
        </p:txBody>
      </p:sp>
      <p:pic>
        <p:nvPicPr>
          <p:cNvPr id="179" name="Shape 179"/>
          <p:cNvPicPr preferRelativeResize="0"/>
          <p:nvPr/>
        </p:nvPicPr>
        <p:blipFill>
          <a:blip r:embed="rId3"/>
          <a:stretch>
            <a:fillRect/>
          </a:stretch>
        </p:blipFill>
        <p:spPr>
          <a:xfrm>
            <a:off x="103650" y="228998"/>
            <a:ext cx="1593047" cy="456299"/>
          </a:xfrm>
          <a:prstGeom prst="rect">
            <a:avLst/>
          </a:prstGeom>
        </p:spPr>
      </p:pic>
      <p:graphicFrame>
        <p:nvGraphicFramePr>
          <p:cNvPr id="2" name="Diagram 1"/>
          <p:cNvGraphicFramePr/>
          <p:nvPr>
            <p:extLst>
              <p:ext uri="{D42A27DB-BD31-4B8C-83A1-F6EECF244321}">
                <p14:modId xmlns:p14="http://schemas.microsoft.com/office/powerpoint/2010/main" val="3595786952"/>
              </p:ext>
            </p:extLst>
          </p:nvPr>
        </p:nvGraphicFramePr>
        <p:xfrm>
          <a:off x="379650" y="916257"/>
          <a:ext cx="8384699" cy="4942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7195319"/>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96" name="Shape 196"/>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dirty="0"/>
          </a:p>
        </p:txBody>
      </p:sp>
      <p:sp>
        <p:nvSpPr>
          <p:cNvPr id="197" name="Shape 197"/>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a:solidFill>
                  <a:srgbClr val="FFFFFF"/>
                </a:solidFill>
              </a:rPr>
              <a:t>Implementation</a:t>
            </a:r>
          </a:p>
        </p:txBody>
      </p:sp>
      <p:pic>
        <p:nvPicPr>
          <p:cNvPr id="200" name="Shape 200"/>
          <p:cNvPicPr preferRelativeResize="0"/>
          <p:nvPr/>
        </p:nvPicPr>
        <p:blipFill>
          <a:blip r:embed="rId3"/>
          <a:stretch>
            <a:fillRect/>
          </a:stretch>
        </p:blipFill>
        <p:spPr>
          <a:xfrm>
            <a:off x="103650" y="228998"/>
            <a:ext cx="1593047" cy="456299"/>
          </a:xfrm>
          <a:prstGeom prst="rect">
            <a:avLst/>
          </a:prstGeom>
        </p:spPr>
      </p:pic>
      <p:sp>
        <p:nvSpPr>
          <p:cNvPr id="4" name="Block Arc 3"/>
          <p:cNvSpPr/>
          <p:nvPr/>
        </p:nvSpPr>
        <p:spPr>
          <a:xfrm>
            <a:off x="1146032" y="1343098"/>
            <a:ext cx="6851938" cy="2029458"/>
          </a:xfrm>
          <a:prstGeom prst="blockArc">
            <a:avLst>
              <a:gd name="adj1" fmla="val 11717036"/>
              <a:gd name="adj2" fmla="val 20795124"/>
              <a:gd name="adj3" fmla="val 6088"/>
            </a:avLst>
          </a:prstGeom>
          <a:solidFill>
            <a:srgbClr val="E6B8AF"/>
          </a:solidFill>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204" name="Shape 204"/>
          <p:cNvSpPr/>
          <p:nvPr/>
        </p:nvSpPr>
        <p:spPr>
          <a:xfrm>
            <a:off x="936936" y="1639414"/>
            <a:ext cx="1760440" cy="1646810"/>
          </a:xfrm>
          <a:prstGeom prst="ellipse">
            <a:avLst/>
          </a:prstGeom>
          <a:solidFill>
            <a:srgbClr val="A61C00"/>
          </a:solidFill>
          <a:ln>
            <a:noFill/>
          </a:ln>
        </p:spPr>
        <p:txBody>
          <a:bodyPr lIns="91425" tIns="91425" rIns="91425" bIns="91425" anchor="ctr" anchorCtr="0">
            <a:noAutofit/>
          </a:bodyPr>
          <a:lstStyle/>
          <a:p>
            <a:pPr lvl="0" algn="ctr" rtl="0">
              <a:buNone/>
            </a:pPr>
            <a:r>
              <a:rPr lang="en" sz="1800" b="1" dirty="0">
                <a:solidFill>
                  <a:srgbClr val="FFFFFF"/>
                </a:solidFill>
              </a:rPr>
              <a:t>Current State</a:t>
            </a:r>
          </a:p>
        </p:txBody>
      </p:sp>
      <p:sp>
        <p:nvSpPr>
          <p:cNvPr id="205" name="Shape 205"/>
          <p:cNvSpPr/>
          <p:nvPr/>
        </p:nvSpPr>
        <p:spPr>
          <a:xfrm>
            <a:off x="6446625" y="1639414"/>
            <a:ext cx="1760440" cy="1646810"/>
          </a:xfrm>
          <a:prstGeom prst="ellipse">
            <a:avLst/>
          </a:prstGeom>
          <a:solidFill>
            <a:srgbClr val="F4CCCC"/>
          </a:solidFill>
          <a:ln>
            <a:noFill/>
          </a:ln>
        </p:spPr>
        <p:txBody>
          <a:bodyPr lIns="91425" tIns="91425" rIns="91425" bIns="91425" anchor="ctr" anchorCtr="0">
            <a:noAutofit/>
          </a:bodyPr>
          <a:lstStyle/>
          <a:p>
            <a:pPr lvl="0" algn="ctr" rtl="0">
              <a:buNone/>
            </a:pPr>
            <a:r>
              <a:rPr lang="en" sz="1800" b="1" dirty="0"/>
              <a:t>Ideal State</a:t>
            </a:r>
          </a:p>
        </p:txBody>
      </p:sp>
      <p:sp>
        <p:nvSpPr>
          <p:cNvPr id="18" name="Shape 204"/>
          <p:cNvSpPr/>
          <p:nvPr/>
        </p:nvSpPr>
        <p:spPr>
          <a:xfrm>
            <a:off x="2701160" y="1032585"/>
            <a:ext cx="846064" cy="791454"/>
          </a:xfrm>
          <a:prstGeom prst="ellipse">
            <a:avLst/>
          </a:prstGeom>
          <a:solidFill>
            <a:srgbClr val="A61C00"/>
          </a:solidFill>
          <a:ln>
            <a:noFill/>
          </a:ln>
        </p:spPr>
        <p:txBody>
          <a:bodyPr lIns="91425" tIns="91425" rIns="91425" bIns="91425" anchor="ctr" anchorCtr="0">
            <a:noAutofit/>
          </a:bodyPr>
          <a:lstStyle/>
          <a:p>
            <a:pPr lvl="0" algn="ctr" rtl="0">
              <a:buNone/>
            </a:pPr>
            <a:r>
              <a:rPr lang="en-US" sz="1800" b="1" dirty="0" smtClean="0">
                <a:solidFill>
                  <a:srgbClr val="FFFFFF"/>
                </a:solidFill>
              </a:rPr>
              <a:t>1</a:t>
            </a:r>
            <a:endParaRPr lang="en" sz="1800" b="1" dirty="0">
              <a:solidFill>
                <a:srgbClr val="FFFFFF"/>
              </a:solidFill>
            </a:endParaRPr>
          </a:p>
        </p:txBody>
      </p:sp>
      <p:sp>
        <p:nvSpPr>
          <p:cNvPr id="19" name="Shape 204"/>
          <p:cNvSpPr/>
          <p:nvPr/>
        </p:nvSpPr>
        <p:spPr>
          <a:xfrm>
            <a:off x="4148968" y="908006"/>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sz="1800" b="1" dirty="0" smtClean="0"/>
              <a:t>2</a:t>
            </a:r>
            <a:endParaRPr lang="en" sz="2000" b="1" dirty="0"/>
          </a:p>
        </p:txBody>
      </p:sp>
      <p:sp>
        <p:nvSpPr>
          <p:cNvPr id="20" name="Shape 204"/>
          <p:cNvSpPr/>
          <p:nvPr/>
        </p:nvSpPr>
        <p:spPr>
          <a:xfrm>
            <a:off x="5590628" y="1028566"/>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sz="1800" b="1" dirty="0"/>
              <a:t>3</a:t>
            </a:r>
            <a:endParaRPr lang="en" sz="1600" b="1" dirty="0"/>
          </a:p>
        </p:txBody>
      </p:sp>
      <p:sp>
        <p:nvSpPr>
          <p:cNvPr id="13" name="Shape 229"/>
          <p:cNvSpPr txBox="1"/>
          <p:nvPr/>
        </p:nvSpPr>
        <p:spPr>
          <a:xfrm>
            <a:off x="334500" y="3168825"/>
            <a:ext cx="8475000" cy="2598899"/>
          </a:xfrm>
          <a:prstGeom prst="rect">
            <a:avLst/>
          </a:prstGeom>
        </p:spPr>
        <p:txBody>
          <a:bodyPr lIns="91425" tIns="91425" rIns="91425" bIns="91425" anchor="ctr" anchorCtr="0">
            <a:noAutofit/>
          </a:bodyPr>
          <a:lstStyle/>
          <a:p>
            <a:pPr lvl="0" algn="ctr"/>
            <a:r>
              <a:rPr lang="en-US" sz="3000" dirty="0" smtClean="0"/>
              <a:t>Workstation </a:t>
            </a:r>
            <a:r>
              <a:rPr lang="en-US" sz="3000" dirty="0"/>
              <a:t>and </a:t>
            </a:r>
            <a:r>
              <a:rPr lang="en-US" sz="3000" dirty="0" smtClean="0"/>
              <a:t>store layout </a:t>
            </a:r>
            <a:r>
              <a:rPr lang="en-US" sz="3000" dirty="0"/>
              <a:t>r</a:t>
            </a:r>
            <a:r>
              <a:rPr lang="en-US" sz="3000" dirty="0" smtClean="0"/>
              <a:t>edesign</a:t>
            </a:r>
          </a:p>
          <a:p>
            <a:pPr lvl="0" algn="ctr"/>
            <a:r>
              <a:rPr lang="en-US" sz="3000" dirty="0" smtClean="0"/>
              <a:t>         </a:t>
            </a:r>
            <a:endParaRPr lang="en-US" sz="3000" dirty="0"/>
          </a:p>
          <a:p>
            <a:pPr lvl="0" algn="ctr"/>
            <a:r>
              <a:rPr lang="en-US" sz="3000" dirty="0" smtClean="0"/>
              <a:t>Uniforms for front </a:t>
            </a:r>
            <a:r>
              <a:rPr lang="en-US" sz="3000" dirty="0"/>
              <a:t>e</a:t>
            </a:r>
            <a:r>
              <a:rPr lang="en-US" sz="3000" dirty="0" smtClean="0"/>
              <a:t>nd </a:t>
            </a:r>
            <a:r>
              <a:rPr lang="en-US" sz="3000" dirty="0"/>
              <a:t>s</a:t>
            </a:r>
            <a:r>
              <a:rPr lang="en-US" sz="3000" dirty="0" smtClean="0"/>
              <a:t>taff</a:t>
            </a:r>
            <a:endParaRPr lang="en" sz="3000" dirty="0"/>
          </a:p>
        </p:txBody>
      </p:sp>
    </p:spTree>
    <p:extLst>
      <p:ext uri="{BB962C8B-B14F-4D97-AF65-F5344CB8AC3E}">
        <p14:creationId xmlns:p14="http://schemas.microsoft.com/office/powerpoint/2010/main" val="63433263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211" name="Shape 211"/>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212" name="Shape 212"/>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a:solidFill>
                  <a:srgbClr val="FFFFFF"/>
                </a:solidFill>
              </a:rPr>
              <a:t>Implementation</a:t>
            </a:r>
          </a:p>
        </p:txBody>
      </p:sp>
      <p:sp>
        <p:nvSpPr>
          <p:cNvPr id="214" name="Shape 214"/>
          <p:cNvSpPr txBox="1"/>
          <p:nvPr/>
        </p:nvSpPr>
        <p:spPr>
          <a:xfrm>
            <a:off x="334500" y="3121350"/>
            <a:ext cx="8475000" cy="2598899"/>
          </a:xfrm>
          <a:prstGeom prst="rect">
            <a:avLst/>
          </a:prstGeom>
        </p:spPr>
        <p:txBody>
          <a:bodyPr lIns="91425" tIns="91425" rIns="91425" bIns="91425" anchor="ctr" anchorCtr="0">
            <a:noAutofit/>
          </a:bodyPr>
          <a:lstStyle/>
          <a:p>
            <a:pPr lvl="0" algn="ctr" rtl="0">
              <a:buClr>
                <a:schemeClr val="dk1"/>
              </a:buClr>
              <a:buSzPct val="36666"/>
              <a:buFont typeface="Arial"/>
              <a:buNone/>
            </a:pPr>
            <a:r>
              <a:rPr lang="en" sz="3000" dirty="0">
                <a:solidFill>
                  <a:schemeClr val="dk1"/>
                </a:solidFill>
              </a:rPr>
              <a:t>Release </a:t>
            </a:r>
            <a:r>
              <a:rPr lang="en" sz="3000" dirty="0" smtClean="0">
                <a:solidFill>
                  <a:schemeClr val="dk1"/>
                </a:solidFill>
              </a:rPr>
              <a:t>iPad-based </a:t>
            </a:r>
            <a:r>
              <a:rPr lang="en" sz="3000" dirty="0">
                <a:solidFill>
                  <a:schemeClr val="dk1"/>
                </a:solidFill>
              </a:rPr>
              <a:t>c</a:t>
            </a:r>
            <a:r>
              <a:rPr lang="en" sz="3000" dirty="0" smtClean="0">
                <a:solidFill>
                  <a:schemeClr val="dk1"/>
                </a:solidFill>
              </a:rPr>
              <a:t>ustomer </a:t>
            </a:r>
            <a:r>
              <a:rPr lang="en" sz="3000" dirty="0">
                <a:solidFill>
                  <a:schemeClr val="dk1"/>
                </a:solidFill>
              </a:rPr>
              <a:t>f</a:t>
            </a:r>
            <a:r>
              <a:rPr lang="en" sz="3000" dirty="0" smtClean="0">
                <a:solidFill>
                  <a:schemeClr val="dk1"/>
                </a:solidFill>
              </a:rPr>
              <a:t>orm for sign-in</a:t>
            </a:r>
            <a:endParaRPr lang="en" sz="3000" dirty="0">
              <a:solidFill>
                <a:schemeClr val="dk1"/>
              </a:solidFill>
            </a:endParaRPr>
          </a:p>
          <a:p>
            <a:pPr algn="ctr"/>
            <a:endParaRPr lang="en" sz="3000" dirty="0">
              <a:solidFill>
                <a:schemeClr val="dk1"/>
              </a:solidFill>
            </a:endParaRPr>
          </a:p>
          <a:p>
            <a:pPr lvl="0" algn="ctr" rtl="0">
              <a:buClr>
                <a:schemeClr val="dk1"/>
              </a:buClr>
              <a:buSzPct val="36666"/>
              <a:buFont typeface="Arial"/>
              <a:buNone/>
            </a:pPr>
            <a:r>
              <a:rPr lang="en" sz="3000" dirty="0">
                <a:solidFill>
                  <a:schemeClr val="dk1"/>
                </a:solidFill>
              </a:rPr>
              <a:t>Implement new labeling system</a:t>
            </a:r>
          </a:p>
        </p:txBody>
      </p:sp>
      <p:pic>
        <p:nvPicPr>
          <p:cNvPr id="215" name="Shape 215"/>
          <p:cNvPicPr preferRelativeResize="0"/>
          <p:nvPr/>
        </p:nvPicPr>
        <p:blipFill>
          <a:blip r:embed="rId3"/>
          <a:stretch>
            <a:fillRect/>
          </a:stretch>
        </p:blipFill>
        <p:spPr>
          <a:xfrm>
            <a:off x="103650" y="228998"/>
            <a:ext cx="1593047" cy="456299"/>
          </a:xfrm>
          <a:prstGeom prst="rect">
            <a:avLst/>
          </a:prstGeom>
        </p:spPr>
      </p:pic>
      <p:sp>
        <p:nvSpPr>
          <p:cNvPr id="14" name="Block Arc 13"/>
          <p:cNvSpPr/>
          <p:nvPr/>
        </p:nvSpPr>
        <p:spPr>
          <a:xfrm>
            <a:off x="1146032" y="1343098"/>
            <a:ext cx="6851938" cy="2029458"/>
          </a:xfrm>
          <a:prstGeom prst="blockArc">
            <a:avLst>
              <a:gd name="adj1" fmla="val 11717036"/>
              <a:gd name="adj2" fmla="val 20795124"/>
              <a:gd name="adj3" fmla="val 6088"/>
            </a:avLst>
          </a:prstGeom>
          <a:solidFill>
            <a:srgbClr val="E6B8AF"/>
          </a:solidFill>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000000"/>
              </a:solidFill>
            </a:endParaRPr>
          </a:p>
        </p:txBody>
      </p:sp>
      <p:sp>
        <p:nvSpPr>
          <p:cNvPr id="15" name="Shape 204"/>
          <p:cNvSpPr/>
          <p:nvPr/>
        </p:nvSpPr>
        <p:spPr>
          <a:xfrm>
            <a:off x="936936" y="1639414"/>
            <a:ext cx="1760440" cy="1646810"/>
          </a:xfrm>
          <a:prstGeom prst="ellipse">
            <a:avLst/>
          </a:prstGeom>
          <a:solidFill>
            <a:srgbClr val="E6B8AF"/>
          </a:solidFill>
          <a:ln>
            <a:noFill/>
          </a:ln>
        </p:spPr>
        <p:txBody>
          <a:bodyPr lIns="91425" tIns="91425" rIns="91425" bIns="91425" anchor="ctr" anchorCtr="0">
            <a:noAutofit/>
          </a:bodyPr>
          <a:lstStyle/>
          <a:p>
            <a:pPr lvl="0" algn="ctr" rtl="0">
              <a:buNone/>
            </a:pPr>
            <a:r>
              <a:rPr lang="en" b="1" dirty="0"/>
              <a:t>Current State</a:t>
            </a:r>
          </a:p>
        </p:txBody>
      </p:sp>
      <p:sp>
        <p:nvSpPr>
          <p:cNvPr id="16" name="Shape 205"/>
          <p:cNvSpPr/>
          <p:nvPr/>
        </p:nvSpPr>
        <p:spPr>
          <a:xfrm>
            <a:off x="6446625" y="1639414"/>
            <a:ext cx="1760440" cy="1646810"/>
          </a:xfrm>
          <a:prstGeom prst="ellipse">
            <a:avLst/>
          </a:prstGeom>
          <a:solidFill>
            <a:srgbClr val="F4CCCC"/>
          </a:solidFill>
          <a:ln>
            <a:noFill/>
          </a:ln>
        </p:spPr>
        <p:txBody>
          <a:bodyPr lIns="91425" tIns="91425" rIns="91425" bIns="91425" anchor="ctr" anchorCtr="0">
            <a:noAutofit/>
          </a:bodyPr>
          <a:lstStyle/>
          <a:p>
            <a:pPr lvl="0" algn="ctr" rtl="0">
              <a:buNone/>
            </a:pPr>
            <a:r>
              <a:rPr lang="en" b="1" dirty="0"/>
              <a:t>Ideal State</a:t>
            </a:r>
          </a:p>
        </p:txBody>
      </p:sp>
      <p:sp>
        <p:nvSpPr>
          <p:cNvPr id="17" name="Shape 204"/>
          <p:cNvSpPr/>
          <p:nvPr/>
        </p:nvSpPr>
        <p:spPr>
          <a:xfrm>
            <a:off x="2701160" y="1032585"/>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b="1" dirty="0" smtClean="0"/>
              <a:t>1</a:t>
            </a:r>
            <a:endParaRPr lang="en" b="1" dirty="0"/>
          </a:p>
        </p:txBody>
      </p:sp>
      <p:sp>
        <p:nvSpPr>
          <p:cNvPr id="18" name="Shape 204"/>
          <p:cNvSpPr/>
          <p:nvPr/>
        </p:nvSpPr>
        <p:spPr>
          <a:xfrm>
            <a:off x="4148968" y="908006"/>
            <a:ext cx="846064" cy="791454"/>
          </a:xfrm>
          <a:prstGeom prst="ellipse">
            <a:avLst/>
          </a:prstGeom>
          <a:solidFill>
            <a:srgbClr val="A61C00"/>
          </a:solidFill>
          <a:ln>
            <a:noFill/>
          </a:ln>
        </p:spPr>
        <p:txBody>
          <a:bodyPr lIns="91425" tIns="91425" rIns="91425" bIns="91425" anchor="ctr" anchorCtr="0">
            <a:noAutofit/>
          </a:bodyPr>
          <a:lstStyle/>
          <a:p>
            <a:pPr lvl="0" algn="ctr" rtl="0">
              <a:buNone/>
            </a:pPr>
            <a:r>
              <a:rPr lang="en-US" b="1" dirty="0" smtClean="0">
                <a:solidFill>
                  <a:srgbClr val="FFFFFF"/>
                </a:solidFill>
              </a:rPr>
              <a:t>2</a:t>
            </a:r>
            <a:endParaRPr lang="en" b="1" dirty="0">
              <a:solidFill>
                <a:srgbClr val="FFFFFF"/>
              </a:solidFill>
            </a:endParaRPr>
          </a:p>
        </p:txBody>
      </p:sp>
      <p:sp>
        <p:nvSpPr>
          <p:cNvPr id="19" name="Shape 204"/>
          <p:cNvSpPr/>
          <p:nvPr/>
        </p:nvSpPr>
        <p:spPr>
          <a:xfrm>
            <a:off x="5590628" y="1028566"/>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b="1" dirty="0"/>
              <a:t>3</a:t>
            </a:r>
            <a:endParaRPr lang="en" b="1" dirty="0"/>
          </a:p>
        </p:txBody>
      </p:sp>
    </p:spTree>
    <p:extLst>
      <p:ext uri="{BB962C8B-B14F-4D97-AF65-F5344CB8AC3E}">
        <p14:creationId xmlns:p14="http://schemas.microsoft.com/office/powerpoint/2010/main" val="1241294557"/>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226" name="Shape 226"/>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227" name="Shape 227"/>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a:solidFill>
                  <a:srgbClr val="FFFFFF"/>
                </a:solidFill>
              </a:rPr>
              <a:t>Implementation</a:t>
            </a:r>
          </a:p>
        </p:txBody>
      </p:sp>
      <p:sp>
        <p:nvSpPr>
          <p:cNvPr id="229" name="Shape 229"/>
          <p:cNvSpPr txBox="1"/>
          <p:nvPr/>
        </p:nvSpPr>
        <p:spPr>
          <a:xfrm>
            <a:off x="334500" y="3168825"/>
            <a:ext cx="8475000" cy="2598899"/>
          </a:xfrm>
          <a:prstGeom prst="rect">
            <a:avLst/>
          </a:prstGeom>
        </p:spPr>
        <p:txBody>
          <a:bodyPr lIns="91425" tIns="91425" rIns="91425" bIns="91425" anchor="ctr" anchorCtr="0">
            <a:noAutofit/>
          </a:bodyPr>
          <a:lstStyle/>
          <a:p>
            <a:pPr lvl="0" algn="ctr" rtl="0">
              <a:buClr>
                <a:schemeClr val="dk1"/>
              </a:buClr>
              <a:buSzPct val="36666"/>
              <a:buFont typeface="Arial"/>
              <a:buNone/>
            </a:pPr>
            <a:r>
              <a:rPr lang="en" sz="3000" dirty="0">
                <a:solidFill>
                  <a:schemeClr val="dk1"/>
                </a:solidFill>
              </a:rPr>
              <a:t>Release i</a:t>
            </a:r>
            <a:r>
              <a:rPr lang="en" sz="3000" dirty="0" smtClean="0">
                <a:solidFill>
                  <a:schemeClr val="dk1"/>
                </a:solidFill>
              </a:rPr>
              <a:t>mproved </a:t>
            </a:r>
            <a:r>
              <a:rPr lang="en" sz="3000" dirty="0">
                <a:solidFill>
                  <a:schemeClr val="dk1"/>
                </a:solidFill>
              </a:rPr>
              <a:t>b</a:t>
            </a:r>
            <a:r>
              <a:rPr lang="en" sz="3000" dirty="0" smtClean="0">
                <a:solidFill>
                  <a:schemeClr val="dk1"/>
                </a:solidFill>
              </a:rPr>
              <a:t>ack end </a:t>
            </a:r>
            <a:r>
              <a:rPr lang="en" sz="3000" dirty="0">
                <a:solidFill>
                  <a:schemeClr val="dk1"/>
                </a:solidFill>
              </a:rPr>
              <a:t>and f</a:t>
            </a:r>
            <a:r>
              <a:rPr lang="en" sz="3000" dirty="0" smtClean="0">
                <a:solidFill>
                  <a:schemeClr val="dk1"/>
                </a:solidFill>
              </a:rPr>
              <a:t>ront end forms</a:t>
            </a:r>
            <a:endParaRPr lang="en" sz="3000" dirty="0">
              <a:solidFill>
                <a:schemeClr val="dk1"/>
              </a:solidFill>
            </a:endParaRPr>
          </a:p>
        </p:txBody>
      </p:sp>
      <p:pic>
        <p:nvPicPr>
          <p:cNvPr id="230" name="Shape 230"/>
          <p:cNvPicPr preferRelativeResize="0"/>
          <p:nvPr/>
        </p:nvPicPr>
        <p:blipFill>
          <a:blip r:embed="rId3"/>
          <a:stretch>
            <a:fillRect/>
          </a:stretch>
        </p:blipFill>
        <p:spPr>
          <a:xfrm>
            <a:off x="103650" y="228998"/>
            <a:ext cx="1593047" cy="456299"/>
          </a:xfrm>
          <a:prstGeom prst="rect">
            <a:avLst/>
          </a:prstGeom>
        </p:spPr>
      </p:pic>
      <p:sp>
        <p:nvSpPr>
          <p:cNvPr id="14" name="Block Arc 13"/>
          <p:cNvSpPr/>
          <p:nvPr/>
        </p:nvSpPr>
        <p:spPr>
          <a:xfrm>
            <a:off x="1146032" y="1343098"/>
            <a:ext cx="6851938" cy="2029458"/>
          </a:xfrm>
          <a:prstGeom prst="blockArc">
            <a:avLst>
              <a:gd name="adj1" fmla="val 11717036"/>
              <a:gd name="adj2" fmla="val 20795124"/>
              <a:gd name="adj3" fmla="val 6088"/>
            </a:avLst>
          </a:prstGeom>
          <a:solidFill>
            <a:srgbClr val="E6B8AF"/>
          </a:solidFill>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15" name="Shape 204"/>
          <p:cNvSpPr/>
          <p:nvPr/>
        </p:nvSpPr>
        <p:spPr>
          <a:xfrm>
            <a:off x="936936" y="1639414"/>
            <a:ext cx="1760440" cy="1646810"/>
          </a:xfrm>
          <a:prstGeom prst="ellipse">
            <a:avLst/>
          </a:prstGeom>
          <a:solidFill>
            <a:srgbClr val="E6B8AF"/>
          </a:solidFill>
          <a:ln>
            <a:noFill/>
          </a:ln>
        </p:spPr>
        <p:txBody>
          <a:bodyPr lIns="91425" tIns="91425" rIns="91425" bIns="91425" anchor="ctr" anchorCtr="0">
            <a:noAutofit/>
          </a:bodyPr>
          <a:lstStyle/>
          <a:p>
            <a:pPr lvl="0" algn="ctr" rtl="0">
              <a:buNone/>
            </a:pPr>
            <a:r>
              <a:rPr lang="en" b="1" dirty="0">
                <a:solidFill>
                  <a:schemeClr val="tx1"/>
                </a:solidFill>
              </a:rPr>
              <a:t>Current State</a:t>
            </a:r>
          </a:p>
        </p:txBody>
      </p:sp>
      <p:sp>
        <p:nvSpPr>
          <p:cNvPr id="16" name="Shape 205"/>
          <p:cNvSpPr/>
          <p:nvPr/>
        </p:nvSpPr>
        <p:spPr>
          <a:xfrm>
            <a:off x="6446625" y="1639414"/>
            <a:ext cx="1760440" cy="1646810"/>
          </a:xfrm>
          <a:prstGeom prst="ellipse">
            <a:avLst/>
          </a:prstGeom>
          <a:solidFill>
            <a:srgbClr val="A61C00"/>
          </a:solidFill>
          <a:ln>
            <a:noFill/>
          </a:ln>
        </p:spPr>
        <p:txBody>
          <a:bodyPr lIns="91425" tIns="91425" rIns="91425" bIns="91425" anchor="ctr" anchorCtr="0">
            <a:noAutofit/>
          </a:bodyPr>
          <a:lstStyle/>
          <a:p>
            <a:pPr lvl="0" algn="ctr" rtl="0">
              <a:buNone/>
            </a:pPr>
            <a:r>
              <a:rPr lang="en" b="1" dirty="0">
                <a:solidFill>
                  <a:schemeClr val="bg1"/>
                </a:solidFill>
              </a:rPr>
              <a:t>Ideal State</a:t>
            </a:r>
          </a:p>
        </p:txBody>
      </p:sp>
      <p:sp>
        <p:nvSpPr>
          <p:cNvPr id="17" name="Shape 204"/>
          <p:cNvSpPr/>
          <p:nvPr/>
        </p:nvSpPr>
        <p:spPr>
          <a:xfrm>
            <a:off x="2701160" y="1032585"/>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b="1" dirty="0" smtClean="0">
                <a:solidFill>
                  <a:schemeClr val="tx1"/>
                </a:solidFill>
              </a:rPr>
              <a:t>1</a:t>
            </a:r>
            <a:endParaRPr lang="en" b="1" dirty="0">
              <a:solidFill>
                <a:schemeClr val="tx1"/>
              </a:solidFill>
            </a:endParaRPr>
          </a:p>
        </p:txBody>
      </p:sp>
      <p:sp>
        <p:nvSpPr>
          <p:cNvPr id="18" name="Shape 204"/>
          <p:cNvSpPr/>
          <p:nvPr/>
        </p:nvSpPr>
        <p:spPr>
          <a:xfrm>
            <a:off x="4148968" y="908006"/>
            <a:ext cx="846064" cy="791454"/>
          </a:xfrm>
          <a:prstGeom prst="ellipse">
            <a:avLst/>
          </a:prstGeom>
          <a:solidFill>
            <a:srgbClr val="E6B8AF"/>
          </a:solidFill>
          <a:ln>
            <a:noFill/>
          </a:ln>
        </p:spPr>
        <p:txBody>
          <a:bodyPr lIns="91425" tIns="91425" rIns="91425" bIns="91425" anchor="ctr" anchorCtr="0">
            <a:noAutofit/>
          </a:bodyPr>
          <a:lstStyle/>
          <a:p>
            <a:pPr lvl="0" algn="ctr" rtl="0">
              <a:buNone/>
            </a:pPr>
            <a:r>
              <a:rPr lang="en-US" b="1" dirty="0" smtClean="0">
                <a:solidFill>
                  <a:schemeClr val="tx1"/>
                </a:solidFill>
              </a:rPr>
              <a:t>2</a:t>
            </a:r>
            <a:endParaRPr lang="en" b="1" dirty="0">
              <a:solidFill>
                <a:schemeClr val="tx1"/>
              </a:solidFill>
            </a:endParaRPr>
          </a:p>
        </p:txBody>
      </p:sp>
      <p:sp>
        <p:nvSpPr>
          <p:cNvPr id="19" name="Shape 204"/>
          <p:cNvSpPr/>
          <p:nvPr/>
        </p:nvSpPr>
        <p:spPr>
          <a:xfrm>
            <a:off x="5590628" y="1028566"/>
            <a:ext cx="846064" cy="791454"/>
          </a:xfrm>
          <a:prstGeom prst="ellipse">
            <a:avLst/>
          </a:prstGeom>
          <a:solidFill>
            <a:srgbClr val="A61C00"/>
          </a:solidFill>
          <a:ln>
            <a:noFill/>
          </a:ln>
        </p:spPr>
        <p:txBody>
          <a:bodyPr lIns="91425" tIns="91425" rIns="91425" bIns="91425" anchor="ctr" anchorCtr="0">
            <a:noAutofit/>
          </a:bodyPr>
          <a:lstStyle/>
          <a:p>
            <a:pPr lvl="0" algn="ctr" rtl="0">
              <a:buNone/>
            </a:pPr>
            <a:r>
              <a:rPr lang="en-US" b="1" dirty="0">
                <a:solidFill>
                  <a:schemeClr val="bg1"/>
                </a:solidFill>
              </a:rPr>
              <a:t>3</a:t>
            </a:r>
            <a:endParaRPr lang="en" b="1" dirty="0">
              <a:solidFill>
                <a:schemeClr val="bg1"/>
              </a:solidFill>
            </a:endParaRPr>
          </a:p>
        </p:txBody>
      </p:sp>
    </p:spTree>
    <p:extLst>
      <p:ext uri="{BB962C8B-B14F-4D97-AF65-F5344CB8AC3E}">
        <p14:creationId xmlns:p14="http://schemas.microsoft.com/office/powerpoint/2010/main" val="1658290830"/>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186" name="Shape 186"/>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187" name="Shape 187"/>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Methods for Control</a:t>
            </a:r>
            <a:endParaRPr lang="en" sz="2400" dirty="0">
              <a:solidFill>
                <a:srgbClr val="FFFFFF"/>
              </a:solidFill>
            </a:endParaRPr>
          </a:p>
        </p:txBody>
      </p:sp>
      <p:graphicFrame>
        <p:nvGraphicFramePr>
          <p:cNvPr id="2" name="Diagram 1"/>
          <p:cNvGraphicFramePr/>
          <p:nvPr>
            <p:extLst/>
          </p:nvPr>
        </p:nvGraphicFramePr>
        <p:xfrm>
          <a:off x="334500" y="1241779"/>
          <a:ext cx="8428500" cy="4459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0" name="Shape 190"/>
          <p:cNvPicPr preferRelativeResize="0"/>
          <p:nvPr/>
        </p:nvPicPr>
        <p:blipFill>
          <a:blip r:embed="rId8"/>
          <a:stretch>
            <a:fillRect/>
          </a:stretch>
        </p:blipFill>
        <p:spPr>
          <a:xfrm>
            <a:off x="103650" y="228998"/>
            <a:ext cx="1593047" cy="456299"/>
          </a:xfrm>
          <a:prstGeom prst="rect">
            <a:avLst/>
          </a:prstGeom>
        </p:spPr>
      </p:pic>
    </p:spTree>
    <p:extLst>
      <p:ext uri="{BB962C8B-B14F-4D97-AF65-F5344CB8AC3E}">
        <p14:creationId xmlns:p14="http://schemas.microsoft.com/office/powerpoint/2010/main" val="209754298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241" name="Shape 241"/>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242" name="Shape 242"/>
          <p:cNvSpPr txBox="1">
            <a:spLocks noGrp="1"/>
          </p:cNvSpPr>
          <p:nvPr>
            <p:ph type="title"/>
          </p:nvPr>
        </p:nvSpPr>
        <p:spPr>
          <a:prstGeom prst="rect">
            <a:avLst/>
          </a:prstGeom>
        </p:spPr>
        <p:txBody>
          <a:bodyPr lIns="91425" tIns="91425" rIns="91425" bIns="91425" anchor="b" anchorCtr="0">
            <a:noAutofit/>
          </a:bodyPr>
          <a:lstStyle/>
          <a:p>
            <a:pPr lvl="0" algn="r" rtl="0">
              <a:buNone/>
            </a:pPr>
            <a:r>
              <a:rPr lang="en" sz="2400" dirty="0" smtClean="0">
                <a:solidFill>
                  <a:srgbClr val="FFFFFF"/>
                </a:solidFill>
              </a:rPr>
              <a:t>Summary</a:t>
            </a:r>
            <a:endParaRPr lang="en" sz="2400" dirty="0">
              <a:solidFill>
                <a:srgbClr val="FFFFFF"/>
              </a:solidFill>
            </a:endParaRPr>
          </a:p>
        </p:txBody>
      </p:sp>
      <p:pic>
        <p:nvPicPr>
          <p:cNvPr id="244" name="Shape 244"/>
          <p:cNvPicPr preferRelativeResize="0"/>
          <p:nvPr/>
        </p:nvPicPr>
        <p:blipFill>
          <a:blip r:embed="rId3"/>
          <a:stretch>
            <a:fillRect/>
          </a:stretch>
        </p:blipFill>
        <p:spPr>
          <a:xfrm>
            <a:off x="103650" y="228998"/>
            <a:ext cx="1593047" cy="456299"/>
          </a:xfrm>
          <a:prstGeom prst="rect">
            <a:avLst/>
          </a:prstGeom>
        </p:spPr>
      </p:pic>
      <p:sp>
        <p:nvSpPr>
          <p:cNvPr id="4" name="Rounded Rectangle 3"/>
          <p:cNvSpPr/>
          <p:nvPr/>
        </p:nvSpPr>
        <p:spPr>
          <a:xfrm>
            <a:off x="413197" y="1365161"/>
            <a:ext cx="2936383" cy="5074276"/>
          </a:xfrm>
          <a:prstGeom prst="roundRect">
            <a:avLst/>
          </a:prstGeom>
          <a:solidFill>
            <a:srgbClr val="E6B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smtClean="0">
                <a:solidFill>
                  <a:schemeClr val="tx1"/>
                </a:solidFill>
              </a:rPr>
              <a:t>Current State:</a:t>
            </a:r>
          </a:p>
          <a:p>
            <a:pPr algn="ctr"/>
            <a:endParaRPr lang="en-US" sz="2800" dirty="0">
              <a:solidFill>
                <a:schemeClr val="tx1"/>
              </a:solidFill>
            </a:endParaRPr>
          </a:p>
          <a:p>
            <a:pPr marL="457200" indent="-457200">
              <a:buFont typeface="+mj-lt"/>
              <a:buAutoNum type="arabicPeriod"/>
            </a:pPr>
            <a:r>
              <a:rPr lang="en-US" sz="2400" dirty="0" smtClean="0">
                <a:solidFill>
                  <a:schemeClr val="tx1"/>
                </a:solidFill>
              </a:rPr>
              <a:t>Paper Forms</a:t>
            </a:r>
          </a:p>
          <a:p>
            <a:pPr marL="457200" indent="-457200">
              <a:buFont typeface="+mj-lt"/>
              <a:buAutoNum type="arabicPeriod"/>
            </a:pPr>
            <a:endParaRPr lang="en-US" sz="2400" dirty="0" smtClean="0">
              <a:solidFill>
                <a:schemeClr val="tx1"/>
              </a:solidFill>
            </a:endParaRPr>
          </a:p>
          <a:p>
            <a:pPr marL="457200" indent="-457200">
              <a:buFont typeface="+mj-lt"/>
              <a:buAutoNum type="arabicPeriod"/>
            </a:pPr>
            <a:r>
              <a:rPr lang="en-US" sz="2400" dirty="0" smtClean="0">
                <a:solidFill>
                  <a:schemeClr val="tx1"/>
                </a:solidFill>
              </a:rPr>
              <a:t>Ineffective Layout</a:t>
            </a:r>
          </a:p>
          <a:p>
            <a:pPr marL="457200" indent="-457200">
              <a:buFont typeface="+mj-lt"/>
              <a:buAutoNum type="arabicPeriod"/>
            </a:pPr>
            <a:endParaRPr lang="en-US" sz="2400" dirty="0" smtClean="0">
              <a:solidFill>
                <a:schemeClr val="tx1"/>
              </a:solidFill>
            </a:endParaRPr>
          </a:p>
          <a:p>
            <a:pPr marL="457200" indent="-457200">
              <a:buFont typeface="+mj-lt"/>
              <a:buAutoNum type="arabicPeriod"/>
            </a:pPr>
            <a:r>
              <a:rPr lang="en-US" sz="2400" dirty="0" smtClean="0">
                <a:solidFill>
                  <a:schemeClr val="tx1"/>
                </a:solidFill>
              </a:rPr>
              <a:t>Work computers unused</a:t>
            </a:r>
            <a:endParaRPr lang="en-US" sz="2400" dirty="0">
              <a:solidFill>
                <a:schemeClr val="tx1"/>
              </a:solidFill>
            </a:endParaRPr>
          </a:p>
        </p:txBody>
      </p:sp>
      <p:sp>
        <p:nvSpPr>
          <p:cNvPr id="11" name="Rounded Rectangle 10"/>
          <p:cNvSpPr/>
          <p:nvPr/>
        </p:nvSpPr>
        <p:spPr>
          <a:xfrm>
            <a:off x="5768663" y="1365161"/>
            <a:ext cx="2936383" cy="5074276"/>
          </a:xfrm>
          <a:prstGeom prst="roundRect">
            <a:avLst/>
          </a:prstGeom>
          <a:solidFill>
            <a:srgbClr val="A61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smtClean="0"/>
              <a:t>Ideal State:</a:t>
            </a:r>
          </a:p>
          <a:p>
            <a:pPr algn="ctr"/>
            <a:endParaRPr lang="en-US" sz="2400" dirty="0"/>
          </a:p>
          <a:p>
            <a:pPr marL="457200" indent="-457200">
              <a:buFont typeface="+mj-lt"/>
              <a:buAutoNum type="arabicPeriod"/>
            </a:pPr>
            <a:r>
              <a:rPr lang="en-US" sz="2400" dirty="0" smtClean="0"/>
              <a:t>Only electronic forms</a:t>
            </a:r>
          </a:p>
          <a:p>
            <a:pPr marL="457200" indent="-457200">
              <a:buFont typeface="+mj-lt"/>
              <a:buAutoNum type="arabicPeriod"/>
            </a:pPr>
            <a:endParaRPr lang="en-US" sz="2400" dirty="0" smtClean="0"/>
          </a:p>
          <a:p>
            <a:pPr marL="457200" indent="-457200">
              <a:buFont typeface="+mj-lt"/>
              <a:buAutoNum type="arabicPeriod"/>
            </a:pPr>
            <a:r>
              <a:rPr lang="en-US" sz="2400" dirty="0" smtClean="0"/>
              <a:t>Efficient store layout</a:t>
            </a:r>
            <a:endParaRPr lang="en-US" sz="2400" dirty="0"/>
          </a:p>
          <a:p>
            <a:pPr marL="457200" indent="-457200">
              <a:buFont typeface="+mj-lt"/>
              <a:buAutoNum type="arabicPeriod"/>
            </a:pPr>
            <a:endParaRPr lang="en-US" sz="2400" dirty="0" smtClean="0"/>
          </a:p>
          <a:p>
            <a:pPr marL="457200" indent="-457200">
              <a:buFont typeface="+mj-lt"/>
              <a:buAutoNum type="arabicPeriod"/>
            </a:pPr>
            <a:r>
              <a:rPr lang="en-US" sz="2400" dirty="0" smtClean="0"/>
              <a:t>Dedicated workstations</a:t>
            </a:r>
            <a:endParaRPr lang="en-US" sz="2400" dirty="0"/>
          </a:p>
        </p:txBody>
      </p:sp>
      <p:sp>
        <p:nvSpPr>
          <p:cNvPr id="6" name="Right Arrow 5"/>
          <p:cNvSpPr/>
          <p:nvPr/>
        </p:nvSpPr>
        <p:spPr>
          <a:xfrm>
            <a:off x="3561009" y="2051460"/>
            <a:ext cx="1996225" cy="119773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Updated         3-Part Form</a:t>
            </a:r>
            <a:endParaRPr lang="en-US" sz="1800" dirty="0">
              <a:solidFill>
                <a:schemeClr val="tx1"/>
              </a:solidFill>
            </a:endParaRPr>
          </a:p>
        </p:txBody>
      </p:sp>
      <p:sp>
        <p:nvSpPr>
          <p:cNvPr id="14" name="Right Arrow 13"/>
          <p:cNvSpPr/>
          <p:nvPr/>
        </p:nvSpPr>
        <p:spPr>
          <a:xfrm>
            <a:off x="3561009" y="3360070"/>
            <a:ext cx="1996225" cy="119773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Workspace Redesign</a:t>
            </a:r>
            <a:endParaRPr lang="en-US" sz="1800" dirty="0">
              <a:solidFill>
                <a:schemeClr val="tx1"/>
              </a:solidFill>
            </a:endParaRPr>
          </a:p>
        </p:txBody>
      </p:sp>
      <p:sp>
        <p:nvSpPr>
          <p:cNvPr id="15" name="Right Arrow 14"/>
          <p:cNvSpPr/>
          <p:nvPr/>
        </p:nvSpPr>
        <p:spPr>
          <a:xfrm>
            <a:off x="3576572" y="4668681"/>
            <a:ext cx="1996225" cy="119773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Label System</a:t>
            </a:r>
            <a:endParaRPr lang="en-US" sz="1800" dirty="0">
              <a:solidFill>
                <a:schemeClr val="tx1"/>
              </a:solidFill>
            </a:endParaRPr>
          </a:p>
        </p:txBody>
      </p:sp>
      <p:sp>
        <p:nvSpPr>
          <p:cNvPr id="17" name="Shape 242"/>
          <p:cNvSpPr txBox="1">
            <a:spLocks/>
          </p:cNvSpPr>
          <p:nvPr/>
        </p:nvSpPr>
        <p:spPr>
          <a:xfrm>
            <a:off x="1230800" y="364423"/>
            <a:ext cx="7913200" cy="456299"/>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L="0" marR="0" indent="22860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1pPr>
            <a:lvl2pPr marL="0" marR="0" indent="22860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pPr algn="r"/>
            <a:r>
              <a:rPr lang="en" sz="2400" dirty="0" smtClean="0">
                <a:solidFill>
                  <a:srgbClr val="FFFFFF"/>
                </a:solidFill>
              </a:rPr>
              <a:t>Summary</a:t>
            </a:r>
            <a:endParaRPr lang="en" sz="2400" dirty="0">
              <a:solidFill>
                <a:srgbClr val="FFFFFF"/>
              </a:solidFill>
            </a:endParaRPr>
          </a:p>
        </p:txBody>
      </p:sp>
    </p:spTree>
    <p:extLst>
      <p:ext uri="{BB962C8B-B14F-4D97-AF65-F5344CB8AC3E}">
        <p14:creationId xmlns:p14="http://schemas.microsoft.com/office/powerpoint/2010/main" val="405961013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33" name="Shape 3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34" name="Shape 34"/>
          <p:cNvSpPr txBox="1">
            <a:spLocks noGrp="1"/>
          </p:cNvSpPr>
          <p:nvPr>
            <p:ph type="ctrTitle"/>
          </p:nvPr>
        </p:nvSpPr>
        <p:spPr>
          <a:xfrm>
            <a:off x="1230800" y="364423"/>
            <a:ext cx="7913200" cy="456299"/>
          </a:xfrm>
          <a:prstGeom prst="rect">
            <a:avLst/>
          </a:prstGeom>
        </p:spPr>
        <p:txBody>
          <a:bodyPr lIns="91425" tIns="91425" rIns="91425" bIns="91425" anchor="b" anchorCtr="0">
            <a:noAutofit/>
          </a:bodyPr>
          <a:lstStyle/>
          <a:p>
            <a:pPr lvl="0" algn="r" rtl="0">
              <a:buNone/>
            </a:pPr>
            <a:r>
              <a:rPr lang="en" sz="2400" dirty="0">
                <a:solidFill>
                  <a:srgbClr val="FFFFFF"/>
                </a:solidFill>
              </a:rPr>
              <a:t>Project Scope</a:t>
            </a:r>
          </a:p>
        </p:txBody>
      </p:sp>
      <p:sp>
        <p:nvSpPr>
          <p:cNvPr id="36" name="Shape 36"/>
          <p:cNvSpPr txBox="1"/>
          <p:nvPr/>
        </p:nvSpPr>
        <p:spPr>
          <a:xfrm>
            <a:off x="379650" y="1462950"/>
            <a:ext cx="8384699" cy="3932100"/>
          </a:xfrm>
          <a:prstGeom prst="rect">
            <a:avLst/>
          </a:prstGeom>
        </p:spPr>
        <p:txBody>
          <a:bodyPr lIns="91425" tIns="91425" rIns="91425" bIns="91425" anchor="ctr" anchorCtr="0">
            <a:noAutofit/>
          </a:bodyPr>
          <a:lstStyle/>
          <a:p>
            <a:pPr lvl="0" algn="ctr" rtl="0">
              <a:lnSpc>
                <a:spcPct val="150000"/>
              </a:lnSpc>
              <a:buNone/>
            </a:pPr>
            <a:r>
              <a:rPr lang="en" sz="3000" dirty="0"/>
              <a:t>“Create a new electronic form system to optimize the process of submitting incident reports for computer repairs at the ACT Help Desk”</a:t>
            </a:r>
          </a:p>
        </p:txBody>
      </p:sp>
      <p:pic>
        <p:nvPicPr>
          <p:cNvPr id="37" name="Shape 37"/>
          <p:cNvPicPr preferRelativeResize="0"/>
          <p:nvPr/>
        </p:nvPicPr>
        <p:blipFill>
          <a:blip r:embed="rId3"/>
          <a:stretch>
            <a:fillRect/>
          </a:stretch>
        </p:blipFill>
        <p:spPr>
          <a:xfrm>
            <a:off x="103650" y="228998"/>
            <a:ext cx="1593047" cy="456299"/>
          </a:xfrm>
          <a:prstGeom prst="rect">
            <a:avLst/>
          </a:prstGeom>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241" name="Shape 241"/>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242" name="Shape 242"/>
          <p:cNvSpPr txBox="1">
            <a:spLocks noGrp="1"/>
          </p:cNvSpPr>
          <p:nvPr>
            <p:ph type="title"/>
          </p:nvPr>
        </p:nvSpPr>
        <p:spPr>
          <a:prstGeom prst="rect">
            <a:avLst/>
          </a:prstGeom>
        </p:spPr>
        <p:txBody>
          <a:bodyPr lIns="91425" tIns="91425" rIns="91425" bIns="91425" anchor="b" anchorCtr="0">
            <a:noAutofit/>
          </a:bodyPr>
          <a:lstStyle/>
          <a:p>
            <a:pPr lvl="0" algn="r" rtl="0">
              <a:buNone/>
            </a:pPr>
            <a:r>
              <a:rPr lang="en" sz="2400">
                <a:solidFill>
                  <a:srgbClr val="FFFFFF"/>
                </a:solidFill>
              </a:rPr>
              <a:t>QUESTions?</a:t>
            </a:r>
          </a:p>
        </p:txBody>
      </p:sp>
      <p:sp>
        <p:nvSpPr>
          <p:cNvPr id="243" name="Shape 243"/>
          <p:cNvSpPr txBox="1"/>
          <p:nvPr/>
        </p:nvSpPr>
        <p:spPr>
          <a:xfrm>
            <a:off x="379650" y="2846250"/>
            <a:ext cx="8384699" cy="1165500"/>
          </a:xfrm>
          <a:prstGeom prst="rect">
            <a:avLst/>
          </a:prstGeom>
        </p:spPr>
        <p:txBody>
          <a:bodyPr lIns="91425" tIns="91425" rIns="91425" bIns="91425" anchor="ctr" anchorCtr="0">
            <a:noAutofit/>
          </a:bodyPr>
          <a:lstStyle/>
          <a:p>
            <a:pPr lvl="0" algn="ctr" rtl="0">
              <a:spcBef>
                <a:spcPts val="600"/>
              </a:spcBef>
              <a:buNone/>
            </a:pPr>
            <a:r>
              <a:rPr lang="en" sz="6000" dirty="0">
                <a:solidFill>
                  <a:srgbClr val="A61C00"/>
                </a:solidFill>
              </a:rPr>
              <a:t>TEAM</a:t>
            </a:r>
            <a:r>
              <a:rPr lang="en" sz="6000" dirty="0">
                <a:solidFill>
                  <a:srgbClr val="E6B8AF"/>
                </a:solidFill>
              </a:rPr>
              <a:t>BFF</a:t>
            </a:r>
          </a:p>
        </p:txBody>
      </p:sp>
      <p:pic>
        <p:nvPicPr>
          <p:cNvPr id="244" name="Shape 244"/>
          <p:cNvPicPr preferRelativeResize="0"/>
          <p:nvPr/>
        </p:nvPicPr>
        <p:blipFill>
          <a:blip r:embed="rId3"/>
          <a:stretch>
            <a:fillRect/>
          </a:stretch>
        </p:blipFill>
        <p:spPr>
          <a:xfrm>
            <a:off x="103650" y="228998"/>
            <a:ext cx="1593047" cy="456299"/>
          </a:xfrm>
          <a:prstGeom prst="rect">
            <a:avLst/>
          </a:prstGeom>
        </p:spPr>
      </p:pic>
      <p:sp>
        <p:nvSpPr>
          <p:cNvPr id="12" name="Shape 242"/>
          <p:cNvSpPr txBox="1">
            <a:spLocks/>
          </p:cNvSpPr>
          <p:nvPr/>
        </p:nvSpPr>
        <p:spPr>
          <a:xfrm>
            <a:off x="1230800" y="364423"/>
            <a:ext cx="7912424" cy="456299"/>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L="0" marR="0" indent="22860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1pPr>
            <a:lvl2pPr marL="0" marR="0" indent="22860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pPr algn="r"/>
            <a:r>
              <a:rPr lang="en" sz="2400" dirty="0" smtClean="0">
                <a:solidFill>
                  <a:srgbClr val="FFFFFF"/>
                </a:solidFill>
              </a:rPr>
              <a:t>QUESTions?</a:t>
            </a:r>
            <a:endParaRPr lang="en" sz="2400" dirty="0">
              <a:solidFill>
                <a:srgbClr val="FFFFFF"/>
              </a:solidFill>
            </a:endParaRPr>
          </a:p>
        </p:txBody>
      </p:sp>
    </p:spTree>
    <p:extLst>
      <p:ext uri="{BB962C8B-B14F-4D97-AF65-F5344CB8AC3E}">
        <p14:creationId xmlns:p14="http://schemas.microsoft.com/office/powerpoint/2010/main" val="32998829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43" name="Shape 4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44" name="Shape 4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Rescoping</a:t>
            </a:r>
            <a:endParaRPr lang="en" sz="2400" dirty="0">
              <a:solidFill>
                <a:srgbClr val="FFFFFF"/>
              </a:solidFill>
            </a:endParaRPr>
          </a:p>
        </p:txBody>
      </p:sp>
      <p:sp>
        <p:nvSpPr>
          <p:cNvPr id="46" name="Shape 46"/>
          <p:cNvSpPr txBox="1"/>
          <p:nvPr/>
        </p:nvSpPr>
        <p:spPr>
          <a:xfrm>
            <a:off x="379650" y="1462950"/>
            <a:ext cx="8384699" cy="3932100"/>
          </a:xfrm>
          <a:prstGeom prst="rect">
            <a:avLst/>
          </a:prstGeom>
        </p:spPr>
        <p:txBody>
          <a:bodyPr lIns="91425" tIns="91425" rIns="91425" bIns="91425" anchor="ctr" anchorCtr="0">
            <a:noAutofit/>
          </a:bodyPr>
          <a:lstStyle/>
          <a:p>
            <a:pPr lvl="0" algn="ctr" rtl="0">
              <a:lnSpc>
                <a:spcPct val="150000"/>
              </a:lnSpc>
              <a:buNone/>
            </a:pPr>
            <a:r>
              <a:rPr lang="en" sz="3000" dirty="0"/>
              <a:t>The </a:t>
            </a:r>
            <a:r>
              <a:rPr lang="en" sz="3000" dirty="0" smtClean="0"/>
              <a:t>Division </a:t>
            </a:r>
            <a:r>
              <a:rPr lang="en" sz="3000" dirty="0"/>
              <a:t>of IT has electronic forms that they have and use, but they shift to paper tickets during the process of computer repair.</a:t>
            </a:r>
          </a:p>
          <a:p>
            <a:endParaRPr lang="en" sz="3000" dirty="0"/>
          </a:p>
        </p:txBody>
      </p:sp>
      <p:pic>
        <p:nvPicPr>
          <p:cNvPr id="47" name="Shape 47"/>
          <p:cNvPicPr preferRelativeResize="0"/>
          <p:nvPr/>
        </p:nvPicPr>
        <p:blipFill>
          <a:blip r:embed="rId3"/>
          <a:stretch>
            <a:fillRect/>
          </a:stretch>
        </p:blipFill>
        <p:spPr>
          <a:xfrm>
            <a:off x="103650" y="228998"/>
            <a:ext cx="1593047" cy="456299"/>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43" name="Shape 4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44" name="Shape 4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Solutions Overview</a:t>
            </a:r>
            <a:endParaRPr lang="en" sz="2400" dirty="0">
              <a:solidFill>
                <a:srgbClr val="FFFFFF"/>
              </a:solidFill>
            </a:endParaRPr>
          </a:p>
        </p:txBody>
      </p:sp>
      <p:pic>
        <p:nvPicPr>
          <p:cNvPr id="47" name="Shape 47"/>
          <p:cNvPicPr preferRelativeResize="0"/>
          <p:nvPr/>
        </p:nvPicPr>
        <p:blipFill>
          <a:blip r:embed="rId3"/>
          <a:stretch>
            <a:fillRect/>
          </a:stretch>
        </p:blipFill>
        <p:spPr>
          <a:xfrm>
            <a:off x="103650" y="228998"/>
            <a:ext cx="1593047" cy="456299"/>
          </a:xfrm>
          <a:prstGeom prst="rect">
            <a:avLst/>
          </a:prstGeom>
        </p:spPr>
      </p:pic>
      <p:sp>
        <p:nvSpPr>
          <p:cNvPr id="3" name="TextBox 2"/>
          <p:cNvSpPr txBox="1"/>
          <p:nvPr/>
        </p:nvSpPr>
        <p:spPr>
          <a:xfrm>
            <a:off x="2825088" y="1378424"/>
            <a:ext cx="1460310" cy="923330"/>
          </a:xfrm>
          <a:prstGeom prst="rect">
            <a:avLst/>
          </a:prstGeom>
          <a:noFill/>
        </p:spPr>
        <p:txBody>
          <a:bodyPr wrap="square" rtlCol="0">
            <a:spAutoFit/>
          </a:bodyPr>
          <a:lstStyle/>
          <a:p>
            <a:pPr algn="ctr"/>
            <a:r>
              <a:rPr lang="en-US" sz="1800" dirty="0" smtClean="0">
                <a:solidFill>
                  <a:schemeClr val="bg1"/>
                </a:solidFill>
              </a:rPr>
              <a:t>Paperless labeling system</a:t>
            </a:r>
            <a:endParaRPr lang="en-US" sz="1800" dirty="0">
              <a:solidFill>
                <a:schemeClr val="bg1"/>
              </a:solidFill>
            </a:endParaRPr>
          </a:p>
        </p:txBody>
      </p:sp>
      <p:sp>
        <p:nvSpPr>
          <p:cNvPr id="9" name="TextBox 8"/>
          <p:cNvSpPr txBox="1"/>
          <p:nvPr/>
        </p:nvSpPr>
        <p:spPr>
          <a:xfrm>
            <a:off x="5379494" y="3032079"/>
            <a:ext cx="1460310" cy="646331"/>
          </a:xfrm>
          <a:prstGeom prst="rect">
            <a:avLst/>
          </a:prstGeom>
          <a:noFill/>
        </p:spPr>
        <p:txBody>
          <a:bodyPr wrap="square" rtlCol="0">
            <a:spAutoFit/>
          </a:bodyPr>
          <a:lstStyle/>
          <a:p>
            <a:pPr algn="ctr"/>
            <a:r>
              <a:rPr lang="en-US" sz="1800" dirty="0" smtClean="0">
                <a:solidFill>
                  <a:schemeClr val="bg1"/>
                </a:solidFill>
              </a:rPr>
              <a:t>Workstation Redesign</a:t>
            </a:r>
            <a:endParaRPr lang="en-US" sz="1800" dirty="0">
              <a:solidFill>
                <a:schemeClr val="bg1"/>
              </a:solidFill>
            </a:endParaRPr>
          </a:p>
        </p:txBody>
      </p:sp>
      <p:sp>
        <p:nvSpPr>
          <p:cNvPr id="10" name="TextBox 9"/>
          <p:cNvSpPr txBox="1"/>
          <p:nvPr/>
        </p:nvSpPr>
        <p:spPr>
          <a:xfrm>
            <a:off x="2825088" y="4590198"/>
            <a:ext cx="1460310" cy="646331"/>
          </a:xfrm>
          <a:prstGeom prst="rect">
            <a:avLst/>
          </a:prstGeom>
          <a:noFill/>
        </p:spPr>
        <p:txBody>
          <a:bodyPr wrap="square" rtlCol="0">
            <a:spAutoFit/>
          </a:bodyPr>
          <a:lstStyle/>
          <a:p>
            <a:pPr algn="ctr"/>
            <a:r>
              <a:rPr lang="en-US" sz="1800" dirty="0" smtClean="0">
                <a:solidFill>
                  <a:schemeClr val="bg1"/>
                </a:solidFill>
              </a:rPr>
              <a:t>iPad sign-in system</a:t>
            </a:r>
            <a:endParaRPr lang="en-US" sz="1800" dirty="0">
              <a:solidFill>
                <a:schemeClr val="bg1"/>
              </a:solidFill>
            </a:endParaRPr>
          </a:p>
        </p:txBody>
      </p:sp>
      <p:graphicFrame>
        <p:nvGraphicFramePr>
          <p:cNvPr id="5" name="Diagram 4"/>
          <p:cNvGraphicFramePr/>
          <p:nvPr>
            <p:extLst>
              <p:ext uri="{D42A27DB-BD31-4B8C-83A1-F6EECF244321}">
                <p14:modId xmlns:p14="http://schemas.microsoft.com/office/powerpoint/2010/main" val="2253985221"/>
              </p:ext>
            </p:extLst>
          </p:nvPr>
        </p:nvGraphicFramePr>
        <p:xfrm>
          <a:off x="429904" y="996286"/>
          <a:ext cx="8284192" cy="4423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13815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53" name="Shape 5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54" name="Shape 5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Underlying Problems</a:t>
            </a:r>
            <a:endParaRPr lang="en" sz="2400" dirty="0">
              <a:solidFill>
                <a:srgbClr val="FFFFFF"/>
              </a:solidFill>
            </a:endParaRPr>
          </a:p>
        </p:txBody>
      </p:sp>
      <p:pic>
        <p:nvPicPr>
          <p:cNvPr id="57" name="Shape 57"/>
          <p:cNvPicPr preferRelativeResize="0"/>
          <p:nvPr/>
        </p:nvPicPr>
        <p:blipFill>
          <a:blip r:embed="rId3"/>
          <a:stretch>
            <a:fillRect/>
          </a:stretch>
        </p:blipFill>
        <p:spPr>
          <a:xfrm>
            <a:off x="103650" y="228998"/>
            <a:ext cx="1593047" cy="456299"/>
          </a:xfrm>
          <a:prstGeom prst="rect">
            <a:avLst/>
          </a:prstGeom>
        </p:spPr>
      </p:pic>
      <p:graphicFrame>
        <p:nvGraphicFramePr>
          <p:cNvPr id="2" name="Diagram 1"/>
          <p:cNvGraphicFramePr/>
          <p:nvPr>
            <p:extLst>
              <p:ext uri="{D42A27DB-BD31-4B8C-83A1-F6EECF244321}">
                <p14:modId xmlns:p14="http://schemas.microsoft.com/office/powerpoint/2010/main" val="533557441"/>
              </p:ext>
            </p:extLst>
          </p:nvPr>
        </p:nvGraphicFramePr>
        <p:xfrm>
          <a:off x="541360" y="1356058"/>
          <a:ext cx="8220503" cy="481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63" name="Shape 6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64" name="Shape 6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Core Issues Identified</a:t>
            </a:r>
            <a:endParaRPr lang="en" sz="2400" dirty="0">
              <a:solidFill>
                <a:srgbClr val="FFFFFF"/>
              </a:solidFill>
            </a:endParaRPr>
          </a:p>
        </p:txBody>
      </p:sp>
      <p:pic>
        <p:nvPicPr>
          <p:cNvPr id="67" name="Shape 67"/>
          <p:cNvPicPr preferRelativeResize="0"/>
          <p:nvPr/>
        </p:nvPicPr>
        <p:blipFill>
          <a:blip r:embed="rId3"/>
          <a:stretch>
            <a:fillRect/>
          </a:stretch>
        </p:blipFill>
        <p:spPr>
          <a:xfrm>
            <a:off x="103650" y="228998"/>
            <a:ext cx="1593047" cy="456299"/>
          </a:xfrm>
          <a:prstGeom prst="rect">
            <a:avLst/>
          </a:prstGeom>
        </p:spPr>
      </p:pic>
      <p:graphicFrame>
        <p:nvGraphicFramePr>
          <p:cNvPr id="5" name="Diagram 4"/>
          <p:cNvGraphicFramePr/>
          <p:nvPr>
            <p:extLst>
              <p:ext uri="{D42A27DB-BD31-4B8C-83A1-F6EECF244321}">
                <p14:modId xmlns:p14="http://schemas.microsoft.com/office/powerpoint/2010/main" val="2409390700"/>
              </p:ext>
            </p:extLst>
          </p:nvPr>
        </p:nvGraphicFramePr>
        <p:xfrm>
          <a:off x="900173" y="1030311"/>
          <a:ext cx="7588176" cy="4592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73" name="Shape 73"/>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74" name="Shape 74"/>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Process Flow Diagram</a:t>
            </a:r>
            <a:endParaRPr lang="en" sz="2400" dirty="0">
              <a:solidFill>
                <a:srgbClr val="FFFFFF"/>
              </a:solidFill>
            </a:endParaRPr>
          </a:p>
        </p:txBody>
      </p:sp>
      <p:pic>
        <p:nvPicPr>
          <p:cNvPr id="77" name="Shape 77"/>
          <p:cNvPicPr preferRelativeResize="0"/>
          <p:nvPr/>
        </p:nvPicPr>
        <p:blipFill>
          <a:blip r:embed="rId3"/>
          <a:stretch>
            <a:fillRect/>
          </a:stretch>
        </p:blipFill>
        <p:spPr>
          <a:xfrm>
            <a:off x="103650" y="228998"/>
            <a:ext cx="1593047" cy="4562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03" y="1056907"/>
            <a:ext cx="8436202" cy="4841745"/>
          </a:xfrm>
          <a:prstGeom prst="rect">
            <a:avLst/>
          </a:prstGeom>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84" name="Shape 84"/>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85" name="Shape 85"/>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dirty="0" smtClean="0">
                <a:solidFill>
                  <a:srgbClr val="FFFFFF"/>
                </a:solidFill>
              </a:rPr>
              <a:t>Recommendations</a:t>
            </a:r>
            <a:endParaRPr lang="en" sz="2400" dirty="0">
              <a:solidFill>
                <a:srgbClr val="FFFFFF"/>
              </a:solidFill>
            </a:endParaRPr>
          </a:p>
        </p:txBody>
      </p:sp>
      <p:sp>
        <p:nvSpPr>
          <p:cNvPr id="87" name="Shape 87"/>
          <p:cNvSpPr txBox="1"/>
          <p:nvPr/>
        </p:nvSpPr>
        <p:spPr>
          <a:xfrm>
            <a:off x="379650" y="2677450"/>
            <a:ext cx="8384699" cy="3021900"/>
          </a:xfrm>
          <a:prstGeom prst="rect">
            <a:avLst/>
          </a:prstGeom>
        </p:spPr>
        <p:txBody>
          <a:bodyPr lIns="91425" tIns="91425" rIns="91425" bIns="91425" anchor="ctr" anchorCtr="0">
            <a:noAutofit/>
          </a:bodyPr>
          <a:lstStyle/>
          <a:p>
            <a:endParaRPr/>
          </a:p>
        </p:txBody>
      </p:sp>
      <p:pic>
        <p:nvPicPr>
          <p:cNvPr id="88" name="Shape 88"/>
          <p:cNvPicPr preferRelativeResize="0"/>
          <p:nvPr/>
        </p:nvPicPr>
        <p:blipFill>
          <a:blip r:embed="rId3"/>
          <a:stretch>
            <a:fillRect/>
          </a:stretch>
        </p:blipFill>
        <p:spPr>
          <a:xfrm>
            <a:off x="103650" y="228998"/>
            <a:ext cx="1593047" cy="456299"/>
          </a:xfrm>
          <a:prstGeom prst="rect">
            <a:avLst/>
          </a:prstGeom>
        </p:spPr>
      </p:pic>
      <p:graphicFrame>
        <p:nvGraphicFramePr>
          <p:cNvPr id="3" name="Diagram 2"/>
          <p:cNvGraphicFramePr/>
          <p:nvPr>
            <p:extLst>
              <p:ext uri="{D42A27DB-BD31-4B8C-83A1-F6EECF244321}">
                <p14:modId xmlns:p14="http://schemas.microsoft.com/office/powerpoint/2010/main" val="1453621761"/>
              </p:ext>
            </p:extLst>
          </p:nvPr>
        </p:nvGraphicFramePr>
        <p:xfrm>
          <a:off x="584367" y="1337481"/>
          <a:ext cx="8070800" cy="3903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p:nvPr/>
        </p:nvSpPr>
        <p:spPr>
          <a:xfrm>
            <a:off x="776" y="128956"/>
            <a:ext cx="1798800" cy="656399"/>
          </a:xfrm>
          <a:prstGeom prst="rect">
            <a:avLst/>
          </a:prstGeom>
          <a:solidFill>
            <a:srgbClr val="E6B8AF"/>
          </a:solidFill>
          <a:ln>
            <a:noFill/>
          </a:ln>
        </p:spPr>
        <p:txBody>
          <a:bodyPr lIns="91425" tIns="91425" rIns="91425" bIns="91425" anchor="ctr" anchorCtr="0">
            <a:noAutofit/>
          </a:bodyPr>
          <a:lstStyle/>
          <a:p>
            <a:endParaRPr/>
          </a:p>
        </p:txBody>
      </p:sp>
      <p:sp>
        <p:nvSpPr>
          <p:cNvPr id="95" name="Shape 95"/>
          <p:cNvSpPr/>
          <p:nvPr/>
        </p:nvSpPr>
        <p:spPr>
          <a:xfrm>
            <a:off x="1805236" y="128956"/>
            <a:ext cx="7350299" cy="656399"/>
          </a:xfrm>
          <a:prstGeom prst="rect">
            <a:avLst/>
          </a:prstGeom>
          <a:solidFill>
            <a:srgbClr val="A61C00"/>
          </a:solidFill>
          <a:ln>
            <a:noFill/>
          </a:ln>
        </p:spPr>
        <p:txBody>
          <a:bodyPr lIns="91425" tIns="91425" rIns="91425" bIns="91425" anchor="ctr" anchorCtr="0">
            <a:noAutofit/>
          </a:bodyPr>
          <a:lstStyle/>
          <a:p>
            <a:endParaRPr/>
          </a:p>
        </p:txBody>
      </p:sp>
      <p:sp>
        <p:nvSpPr>
          <p:cNvPr id="96" name="Shape 96"/>
          <p:cNvSpPr txBox="1">
            <a:spLocks noGrp="1"/>
          </p:cNvSpPr>
          <p:nvPr>
            <p:ph type="ctrTitle" idx="4294967295"/>
          </p:nvPr>
        </p:nvSpPr>
        <p:spPr>
          <a:xfrm>
            <a:off x="1371600" y="365125"/>
            <a:ext cx="7772400" cy="455613"/>
          </a:xfrm>
          <a:prstGeom prst="rect">
            <a:avLst/>
          </a:prstGeom>
        </p:spPr>
        <p:txBody>
          <a:bodyPr lIns="91425" tIns="91425" rIns="91425" bIns="91425" anchor="b" anchorCtr="0">
            <a:noAutofit/>
          </a:bodyPr>
          <a:lstStyle/>
          <a:p>
            <a:pPr lvl="0" algn="r" rtl="0">
              <a:buNone/>
            </a:pPr>
            <a:r>
              <a:rPr lang="en" sz="2400">
                <a:solidFill>
                  <a:srgbClr val="FFFFFF"/>
                </a:solidFill>
              </a:rPr>
              <a:t>Benefits to New Label System</a:t>
            </a:r>
          </a:p>
        </p:txBody>
      </p:sp>
      <p:sp>
        <p:nvSpPr>
          <p:cNvPr id="98" name="Shape 98"/>
          <p:cNvSpPr txBox="1"/>
          <p:nvPr/>
        </p:nvSpPr>
        <p:spPr>
          <a:xfrm>
            <a:off x="379650" y="2677450"/>
            <a:ext cx="8384699" cy="3021900"/>
          </a:xfrm>
          <a:prstGeom prst="rect">
            <a:avLst/>
          </a:prstGeom>
        </p:spPr>
        <p:txBody>
          <a:bodyPr lIns="91425" tIns="91425" rIns="91425" bIns="91425" anchor="ctr" anchorCtr="0">
            <a:noAutofit/>
          </a:bodyPr>
          <a:lstStyle/>
          <a:p>
            <a:endParaRPr/>
          </a:p>
        </p:txBody>
      </p:sp>
      <p:pic>
        <p:nvPicPr>
          <p:cNvPr id="99" name="Shape 99"/>
          <p:cNvPicPr preferRelativeResize="0"/>
          <p:nvPr/>
        </p:nvPicPr>
        <p:blipFill>
          <a:blip r:embed="rId3"/>
          <a:stretch>
            <a:fillRect/>
          </a:stretch>
        </p:blipFill>
        <p:spPr>
          <a:xfrm>
            <a:off x="103650" y="228998"/>
            <a:ext cx="1593047" cy="456299"/>
          </a:xfrm>
          <a:prstGeom prst="rect">
            <a:avLst/>
          </a:prstGeom>
        </p:spPr>
      </p:pic>
      <p:sp>
        <p:nvSpPr>
          <p:cNvPr id="3" name="TextBox 2"/>
          <p:cNvSpPr txBox="1"/>
          <p:nvPr/>
        </p:nvSpPr>
        <p:spPr>
          <a:xfrm>
            <a:off x="5665649" y="3065171"/>
            <a:ext cx="1351653" cy="646331"/>
          </a:xfrm>
          <a:prstGeom prst="rect">
            <a:avLst/>
          </a:prstGeom>
          <a:noFill/>
        </p:spPr>
        <p:txBody>
          <a:bodyPr wrap="none" rtlCol="0">
            <a:spAutoFit/>
          </a:bodyPr>
          <a:lstStyle/>
          <a:p>
            <a:pPr algn="ctr"/>
            <a:r>
              <a:rPr lang="en-US" sz="1800" dirty="0" smtClean="0">
                <a:solidFill>
                  <a:schemeClr val="bg1"/>
                </a:solidFill>
              </a:rPr>
              <a:t>Accessible </a:t>
            </a:r>
          </a:p>
          <a:p>
            <a:pPr algn="ctr"/>
            <a:r>
              <a:rPr lang="en-US" sz="1800" dirty="0" smtClean="0">
                <a:solidFill>
                  <a:schemeClr val="bg1"/>
                </a:solidFill>
              </a:rPr>
              <a:t>Data</a:t>
            </a:r>
            <a:endParaRPr lang="en-US" sz="1800" dirty="0">
              <a:solidFill>
                <a:schemeClr val="bg1"/>
              </a:solidFill>
            </a:endParaRPr>
          </a:p>
        </p:txBody>
      </p:sp>
      <p:graphicFrame>
        <p:nvGraphicFramePr>
          <p:cNvPr id="15" name="Chart 14"/>
          <p:cNvGraphicFramePr>
            <a:graphicFrameLocks noGrp="1"/>
          </p:cNvGraphicFramePr>
          <p:nvPr>
            <p:extLst>
              <p:ext uri="{D42A27DB-BD31-4B8C-83A1-F6EECF244321}">
                <p14:modId xmlns:p14="http://schemas.microsoft.com/office/powerpoint/2010/main" val="4286504896"/>
              </p:ext>
            </p:extLst>
          </p:nvPr>
        </p:nvGraphicFramePr>
        <p:xfrm>
          <a:off x="218940" y="1609859"/>
          <a:ext cx="6392369" cy="371444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6740205" y="1449344"/>
            <a:ext cx="2313643" cy="523220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More professional</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Better security</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Space saving</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Cost efficient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Eco-friendly (save 4,000 pieces of paper a year)</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endParaRPr lang="en-US" sz="1600" dirty="0"/>
          </a:p>
        </p:txBody>
      </p:sp>
    </p:spTree>
    <p:extLst>
      <p:ext uri="{BB962C8B-B14F-4D97-AF65-F5344CB8AC3E}">
        <p14:creationId xmlns:p14="http://schemas.microsoft.com/office/powerpoint/2010/main" val="213266332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1061</Words>
  <Application>Microsoft Office PowerPoint</Application>
  <PresentationFormat>On-screen Show (4:3)</PresentationFormat>
  <Paragraphs>198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Wingdings</vt:lpstr>
      <vt:lpstr>Custom Theme</vt:lpstr>
      <vt:lpstr>DIV  IT Laptop Repair Process</vt:lpstr>
      <vt:lpstr>Project Scope</vt:lpstr>
      <vt:lpstr>Rescoping</vt:lpstr>
      <vt:lpstr>Solutions Overview</vt:lpstr>
      <vt:lpstr>Underlying Problems</vt:lpstr>
      <vt:lpstr>Core Issues Identified</vt:lpstr>
      <vt:lpstr>Process Flow Diagram</vt:lpstr>
      <vt:lpstr>Recommendations</vt:lpstr>
      <vt:lpstr>Benefits to New Label System</vt:lpstr>
      <vt:lpstr>Form Improvement</vt:lpstr>
      <vt:lpstr>Reevaluation</vt:lpstr>
      <vt:lpstr>Original Store Layout</vt:lpstr>
      <vt:lpstr>Ideal Store Layout</vt:lpstr>
      <vt:lpstr>Benefits to Workstation Redesign</vt:lpstr>
      <vt:lpstr>Implementation</vt:lpstr>
      <vt:lpstr>Implementation</vt:lpstr>
      <vt:lpstr>Implementation</vt:lpstr>
      <vt:lpstr>Methods for Control</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  IT Laptop Repair Process</dc:title>
  <dc:creator>Acer</dc:creator>
  <cp:lastModifiedBy>Yeager</cp:lastModifiedBy>
  <cp:revision>38</cp:revision>
  <dcterms:modified xsi:type="dcterms:W3CDTF">2014-04-23T22:50:39Z</dcterms:modified>
</cp:coreProperties>
</file>