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77" r:id="rId7"/>
    <p:sldId id="276" r:id="rId8"/>
    <p:sldId id="263" r:id="rId9"/>
  </p:sldIdLst>
  <p:sldSz cx="9144000" cy="5143500" type="screen16x9"/>
  <p:notesSz cx="6858000" cy="9144000"/>
  <p:embeddedFontLst>
    <p:embeddedFont>
      <p:font typeface="Montserrat ExtraBold" panose="020B0604020202020204" charset="0"/>
      <p:bold r:id="rId11"/>
      <p:boldItalic r:id="rId12"/>
    </p:embeddedFont>
    <p:embeddedFont>
      <p:font typeface="Montserrat 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FEC2EA-BDF4-4427-BBED-64F0854A4586}">
  <a:tblStyle styleId="{F2FEC2EA-BDF4-4427-BBED-64F0854A45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pt-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sz="4400" dirty="0" err="1"/>
              <a:t>Parrent</a:t>
            </a:r>
            <a:br>
              <a:rPr lang="pt-BR" dirty="0"/>
            </a:br>
            <a:r>
              <a:rPr lang="pt-BR" sz="1800" dirty="0"/>
              <a:t>Aluguel de papagaios </a:t>
            </a:r>
            <a:r>
              <a:rPr lang="pt-BR" sz="1800" b="1" u="sng" dirty="0">
                <a:solidFill>
                  <a:schemeClr val="bg1"/>
                </a:solidFill>
              </a:rPr>
              <a:t>sem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/>
              <a:t>complicações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Backend</a:t>
            </a:r>
            <a:endParaRPr sz="18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/>
              <a:t>Express</a:t>
            </a:r>
            <a:endParaRPr sz="2000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pt-BR" sz="1600" dirty="0"/>
              <a:t>O Express é um framework para aplicativo da web do Node.js mínimo e flexível que fornece um conjunto robusto de recursos para aplicativos web e móvel.</a:t>
            </a:r>
            <a:endParaRPr sz="16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4239299"/>
            <a:ext cx="4842600" cy="621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FF0000"/>
                </a:solidFill>
              </a:rPr>
              <a:t>Mais informações sobre em:</a:t>
            </a:r>
            <a:r>
              <a:rPr lang="pt-BR" sz="1000" dirty="0"/>
              <a:t> </a:t>
            </a:r>
            <a:r>
              <a:rPr lang="pt-BR" sz="1200" dirty="0">
                <a:hlinkClick r:id="rId3"/>
              </a:rPr>
              <a:t>https://expressjs.com/pt-br/</a:t>
            </a:r>
            <a:endParaRPr sz="12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2635893" y="-92990"/>
            <a:ext cx="4981524" cy="20333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BR" sz="1800" dirty="0"/>
              <a:t>Utilizamos </a:t>
            </a:r>
            <a:r>
              <a:rPr lang="pt-BR" sz="1800" dirty="0" err="1"/>
              <a:t>firebase</a:t>
            </a:r>
            <a:r>
              <a:rPr lang="pt-BR" sz="1800" dirty="0"/>
              <a:t> pra fazer a autenticação.</a:t>
            </a:r>
            <a:endParaRPr sz="18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I am Jayden Smith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6" y="1277871"/>
            <a:ext cx="6317187" cy="3351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962470" y="907950"/>
            <a:ext cx="226491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PWA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912334" y="812278"/>
            <a:ext cx="4842600" cy="301864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pt-BR" sz="1200" dirty="0"/>
              <a:t>STEPS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pt-BR" sz="1200" dirty="0"/>
              <a:t>O primeiro passo, e também o mais fácil, é adicionar o arquivo </a:t>
            </a:r>
            <a:r>
              <a:rPr lang="pt-BR" sz="1200" dirty="0" err="1"/>
              <a:t>manifest.json</a:t>
            </a:r>
            <a:r>
              <a:rPr lang="pt-BR" sz="1200" dirty="0"/>
              <a:t>. O propósito do arquivo </a:t>
            </a:r>
            <a:r>
              <a:rPr lang="pt-BR" sz="1200" dirty="0" err="1"/>
              <a:t>manifest</a:t>
            </a:r>
            <a:r>
              <a:rPr lang="pt-BR" sz="1200" dirty="0"/>
              <a:t> é transformar uma aplicação web em algo instalável em um smartphone.</a:t>
            </a:r>
          </a:p>
          <a:p>
            <a:pPr marL="0" lvl="0" indent="0">
              <a:spcAft>
                <a:spcPts val="1000"/>
              </a:spcAft>
              <a:buNone/>
            </a:pPr>
            <a:endParaRPr lang="pt-BR" sz="12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50" y="1480623"/>
            <a:ext cx="6204900" cy="23122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pt-BR" sz="1200" dirty="0">
                <a:solidFill>
                  <a:schemeClr val="bg1"/>
                </a:solidFill>
              </a:rPr>
              <a:t>Um problema bem comum que os usuários enfrentam desde o começo da web, e que vem aumentando com o uso dos dispositivos móveis, é a perda da conexão.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pt-BR" sz="1200" dirty="0">
                <a:solidFill>
                  <a:schemeClr val="bg1"/>
                </a:solidFill>
              </a:rPr>
              <a:t>Os Services </a:t>
            </a:r>
            <a:r>
              <a:rPr lang="pt-BR" sz="1200" dirty="0" err="1">
                <a:solidFill>
                  <a:schemeClr val="bg1"/>
                </a:solidFill>
              </a:rPr>
              <a:t>Workers</a:t>
            </a:r>
            <a:r>
              <a:rPr lang="pt-BR" sz="1200" dirty="0">
                <a:solidFill>
                  <a:schemeClr val="bg1"/>
                </a:solidFill>
              </a:rPr>
              <a:t> vem para tentar consertar, ou pelo menos minimizar, esse problema. Em resumo, o Service </a:t>
            </a:r>
            <a:r>
              <a:rPr lang="pt-BR" sz="1200" dirty="0" err="1">
                <a:solidFill>
                  <a:schemeClr val="bg1"/>
                </a:solidFill>
              </a:rPr>
              <a:t>Worker</a:t>
            </a:r>
            <a:r>
              <a:rPr lang="pt-BR" sz="1200" dirty="0">
                <a:solidFill>
                  <a:schemeClr val="bg1"/>
                </a:solidFill>
              </a:rPr>
              <a:t> te dá a opção de manipular as requisições que são feitas por sua aplicação e com isso algo que nunca foi possível antes na web agora ficou extremamente fácil: o funcionamento offline.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pt-BR" sz="1200" dirty="0">
                <a:solidFill>
                  <a:srgbClr val="FF0000"/>
                </a:solidFill>
              </a:rPr>
              <a:t>fonte</a:t>
            </a:r>
            <a:r>
              <a:rPr lang="pt-BR" sz="1200" dirty="0">
                <a:solidFill>
                  <a:schemeClr val="bg1"/>
                </a:solidFill>
              </a:rPr>
              <a:t>: https://medium.com/tableless/como-criar-seu-primeiro-progressive-web-app-do-zero-a7e6ca5fb21e</a:t>
            </a: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3731963" y="690716"/>
            <a:ext cx="1250742" cy="9757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Resultado</a:t>
            </a:r>
            <a:endParaRPr sz="18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CCC3A4-B0A6-4092-A74D-099DBF88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5" y="1972592"/>
            <a:ext cx="7955389" cy="1541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2587948" y="887074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33"/>
          <p:cNvSpPr txBox="1">
            <a:spLocks noGrp="1"/>
          </p:cNvSpPr>
          <p:nvPr>
            <p:ph type="body" idx="4294967295"/>
          </p:nvPr>
        </p:nvSpPr>
        <p:spPr>
          <a:xfrm>
            <a:off x="5904726" y="562026"/>
            <a:ext cx="2508300" cy="65009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Imagem 2" descr="Uma imagem contendo screenshot, verde&#10;&#10;Descrição gerada automaticamente">
            <a:extLst>
              <a:ext uri="{FF2B5EF4-FFF2-40B4-BE49-F238E27FC236}">
                <a16:creationId xmlns:a16="http://schemas.microsoft.com/office/drawing/2014/main" id="{EF24806C-A715-45A8-8CD3-BA61450B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51" y="1185042"/>
            <a:ext cx="2170269" cy="2930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7421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4B1ACB5-D106-4F2B-A4D4-EFD72F8CC4BA}"/>
              </a:ext>
            </a:extLst>
          </p:cNvPr>
          <p:cNvSpPr/>
          <p:nvPr/>
        </p:nvSpPr>
        <p:spPr>
          <a:xfrm>
            <a:off x="6194584" y="3080802"/>
            <a:ext cx="4572000" cy="12516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FFFFFF"/>
                </a:solidFill>
              </a:rPr>
              <a:t>Guilherme Buci - 1811515692</a:t>
            </a: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FFFFFF"/>
                </a:solidFill>
              </a:rPr>
              <a:t>Caique Bonin - </a:t>
            </a:r>
            <a:r>
              <a:rPr lang="pt-BR" dirty="0">
                <a:solidFill>
                  <a:schemeClr val="bg1"/>
                </a:solidFill>
              </a:rPr>
              <a:t>1811515011</a:t>
            </a:r>
            <a:endParaRPr lang="en" dirty="0">
              <a:solidFill>
                <a:schemeClr val="bg1"/>
              </a:solidFill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FFFFFF"/>
                </a:solidFill>
              </a:rPr>
              <a:t>Caio Pedroso - 1911513872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218</Words>
  <Application>Microsoft Office PowerPoint</Application>
  <PresentationFormat>Apresentação na tela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Montserrat Light</vt:lpstr>
      <vt:lpstr>Arial</vt:lpstr>
      <vt:lpstr>Montserrat ExtraBold</vt:lpstr>
      <vt:lpstr>Juliet template</vt:lpstr>
      <vt:lpstr>Parrent Aluguel de papagaios sem complicações</vt:lpstr>
      <vt:lpstr>Backend</vt:lpstr>
      <vt:lpstr>Utilizamos firebase pra fazer a autenticação.</vt:lpstr>
      <vt:lpstr>PWA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Parrent Aluguel de papagaios sem complicações</dc:title>
  <dc:creator>GUILHERME GARCIA BUCI</dc:creator>
  <cp:lastModifiedBy>Caio Pedroso</cp:lastModifiedBy>
  <cp:revision>6</cp:revision>
  <dcterms:modified xsi:type="dcterms:W3CDTF">2019-11-27T19:59:06Z</dcterms:modified>
</cp:coreProperties>
</file>