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1171575" y="228600"/>
            <a:ext cx="3305175" cy="3286125"/>
          </a:xfrm>
          <a:prstGeom prst="ellipse">
            <a:avLst/>
          </a:prstGeom>
          <a:noFill/>
          <a:ln w="63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74825" y="899160"/>
            <a:ext cx="2098675" cy="1984375"/>
          </a:xfrm>
          <a:prstGeom prst="ellipse">
            <a:avLst/>
          </a:prstGeom>
          <a:noFill/>
          <a:ln w="63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5927090" y="989330"/>
            <a:ext cx="5001895" cy="1107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tIns="0" bIns="0" rtlCol="0" anchor="t">
            <a:spAutoFit/>
          </a:bodyPr>
          <a:p>
            <a:pPr algn="ctr"/>
            <a:r>
              <a:rPr lang="en-MY" altLang="en-US" sz="7200">
                <a:solidFill>
                  <a:schemeClr val="tx1"/>
                </a:solidFill>
                <a:effectLst/>
                <a:latin typeface="Copperplate Gothic Light" panose="020E0507020206020404" charset="0"/>
                <a:cs typeface="Copperplate Gothic Light" panose="020E0507020206020404" charset="0"/>
              </a:rPr>
              <a:t>Max</a:t>
            </a:r>
            <a:r>
              <a:rPr lang="en-MY" altLang="en-US" sz="7200" b="1">
                <a:solidFill>
                  <a:schemeClr val="tx1"/>
                </a:solidFill>
                <a:effectLst/>
                <a:latin typeface="Copperplate Gothic Light" panose="020E0507020206020404" charset="0"/>
                <a:cs typeface="Copperplate Gothic Light" panose="020E0507020206020404" charset="0"/>
              </a:rPr>
              <a:t>i</a:t>
            </a:r>
            <a:r>
              <a:rPr lang="en-MY" altLang="en-US" sz="7200">
                <a:solidFill>
                  <a:schemeClr val="tx1"/>
                </a:solidFill>
                <a:effectLst/>
                <a:latin typeface="Copperplate Gothic Light" panose="020E0507020206020404" charset="0"/>
                <a:cs typeface="Copperplate Gothic Light" panose="020E0507020206020404" charset="0"/>
              </a:rPr>
              <a:t>ware</a:t>
            </a:r>
            <a:endParaRPr lang="en-MY" altLang="en-US" sz="7200">
              <a:solidFill>
                <a:schemeClr val="tx1"/>
              </a:solidFill>
              <a:effectLst/>
              <a:latin typeface="Copperplate Gothic Light" panose="020E0507020206020404" charset="0"/>
              <a:cs typeface="Copperplate Gothic Light" panose="020E0507020206020404" charset="0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5795645" y="1938655"/>
            <a:ext cx="5264785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MY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charset="0"/>
                <a:cs typeface="Baskerville Old Face" panose="02020602080505020303" charset="0"/>
              </a:rPr>
              <a:t>Create &amp; Customize</a:t>
            </a:r>
            <a:endParaRPr lang="en-MY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086475" y="2126615"/>
            <a:ext cx="1371600" cy="3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9413875" y="2130425"/>
            <a:ext cx="1371600" cy="3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 ver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9335" y="3884295"/>
            <a:ext cx="6165215" cy="20364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WPS Presentation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9" baseType="lpstr">
      <vt:lpstr>Arial</vt:lpstr>
      <vt:lpstr>SimSun</vt:lpstr>
      <vt:lpstr>Wingdings</vt:lpstr>
      <vt:lpstr>Copperplate Gothic Light</vt:lpstr>
      <vt:lpstr>Baskerville Old Face</vt:lpstr>
      <vt:lpstr>Calibri</vt:lpstr>
      <vt:lpstr>Microsoft YaHei</vt:lpstr>
      <vt:lpstr>Arial Unicode MS</vt:lpstr>
      <vt:lpstr>Calibri Light</vt:lpstr>
      <vt:lpstr>Arial Narrow</vt:lpstr>
      <vt:lpstr>Arial Black</vt:lpstr>
      <vt:lpstr>Bahnschrift SemiBold</vt:lpstr>
      <vt:lpstr>Bahnschrift SemiBold SemiConden</vt:lpstr>
      <vt:lpstr>Bahnschrift</vt:lpstr>
      <vt:lpstr>Bahnschrift Light SemiCondensed</vt:lpstr>
      <vt:lpstr>Bahnschrift SemiBold Condensed</vt:lpstr>
      <vt:lpstr>Bahnschrift SemiLight Condensed</vt:lpstr>
      <vt:lpstr>Bahnschrift SemiLight SemiConde</vt:lpstr>
      <vt:lpstr>Bauhaus 93</vt:lpstr>
      <vt:lpstr>Arial Rounded MT Bold</vt:lpstr>
      <vt:lpstr>Bahnschrift Condensed</vt:lpstr>
      <vt:lpstr>Berlin Sans FB Demi</vt:lpstr>
      <vt:lpstr>Bernard MT Condensed</vt:lpstr>
      <vt:lpstr>Bodoni MT Black</vt:lpstr>
      <vt:lpstr>Bodoni MT</vt:lpstr>
      <vt:lpstr>Bookman Old Style</vt:lpstr>
      <vt:lpstr>Broadway</vt:lpstr>
      <vt:lpstr>Britannic Bold</vt:lpstr>
      <vt:lpstr>Californian FB</vt:lpstr>
      <vt:lpstr>Cambria Math</vt:lpstr>
      <vt:lpstr>Century</vt:lpstr>
      <vt:lpstr>Cascadia Mono SemiLight</vt:lpstr>
      <vt:lpstr>Cascadia Mono Light</vt:lpstr>
      <vt:lpstr>Copperplate Gothic Bold</vt:lpstr>
      <vt:lpstr>Cooper Black</vt:lpstr>
      <vt:lpstr>Elephant</vt:lpstr>
      <vt:lpstr>Eras Bold ITC</vt:lpstr>
      <vt:lpstr>Eras Light ITC</vt:lpstr>
      <vt:lpstr>Eras Demi ITC</vt:lpstr>
      <vt:lpstr>Engravers MT</vt:lpstr>
      <vt:lpstr>Eras Medium ITC</vt:lpstr>
      <vt:lpstr>Franklin Gothic Demi Cond</vt:lpstr>
      <vt:lpstr>Franklin Gothic Heavy</vt:lpstr>
      <vt:lpstr>Gloucester MT Extra Condensed</vt:lpstr>
      <vt:lpstr>Gill Sans Ultra Bold</vt:lpstr>
      <vt:lpstr>Gill Sans Ultra Bold Condensed</vt:lpstr>
      <vt:lpstr>Haettenschweiler</vt:lpstr>
      <vt:lpstr>Goudy Stout</vt:lpstr>
      <vt:lpstr>HP Simplified</vt:lpstr>
      <vt:lpstr>HP Simplified Jpan Light</vt:lpstr>
      <vt:lpstr>Informal Roman</vt:lpstr>
      <vt:lpstr>Impact</vt:lpstr>
      <vt:lpstr>Kunstler Script</vt:lpstr>
      <vt:lpstr>Kristen ITC</vt:lpstr>
      <vt:lpstr>Lucida Handwriting</vt:lpstr>
      <vt:lpstr>Malgun Gothic</vt:lpstr>
      <vt:lpstr>Magneto</vt:lpstr>
      <vt:lpstr>Maiandra GD</vt:lpstr>
      <vt:lpstr>MS Reference Sans Serif</vt:lpstr>
      <vt:lpstr>MS PGothic</vt:lpstr>
      <vt:lpstr>Mongolian Baiti</vt:lpstr>
      <vt:lpstr>Niagara Engraved</vt:lpstr>
      <vt:lpstr>Niagara Solid</vt:lpstr>
      <vt:lpstr>NSimSun</vt:lpstr>
      <vt:lpstr>Perpetua Titling MT</vt:lpstr>
      <vt:lpstr>Poor Richard</vt:lpstr>
      <vt:lpstr>Rockwell</vt:lpstr>
      <vt:lpstr>Rockwell Condensed</vt:lpstr>
      <vt:lpstr>Sans Serif Collection</vt:lpstr>
      <vt:lpstr>Rockwell Extra Bold</vt:lpstr>
      <vt:lpstr>Segoe Print</vt:lpstr>
      <vt:lpstr>Segoe UI</vt:lpstr>
      <vt:lpstr>Segoe UI Black</vt:lpstr>
      <vt:lpstr>Sitka Display</vt:lpstr>
      <vt:lpstr>Sitka Subheading Semibold</vt:lpstr>
      <vt:lpstr>Tahoma</vt:lpstr>
      <vt:lpstr>Snap ITC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3</cp:revision>
  <dcterms:created xsi:type="dcterms:W3CDTF">2023-07-19T11:53:00Z</dcterms:created>
  <dcterms:modified xsi:type="dcterms:W3CDTF">2023-07-22T05:41:28Z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2DB387A77F63442EACBDB21AA415BA61</vt:lpwstr>
  </property>
  <property fmtid="{D5CDD505-2E9C-101B-9397-08002B2CF9AE}" pid="3" name="KSOProductBuildVer">
    <vt:lpwstr>1033-12.2.0.13085</vt:lpwstr>
  </property>
</Properties>
</file>