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E836-0CA1-418F-8D39-F7CE96002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AA852-B5AF-4F0A-9D12-785F5CE4C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7423-A958-41E4-A433-7C423FE1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7959-7DE5-4B6C-BF02-CC8D6CF2113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B311-69FA-4640-898C-526443EB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18D4-9508-431B-903C-718F8B58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82CD-C265-4AD0-A9A0-B8238204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9307-40BB-4734-A0D0-18A53FA3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DA686-F846-4068-A7EA-F5F8B8502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6879F-7AF1-46B1-946E-5F95A3EF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7959-7DE5-4B6C-BF02-CC8D6CF2113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4A8A-C109-4C41-8802-A7689AF6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E77F-5A41-4CB4-A26A-9BFB1E24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82CD-C265-4AD0-A9A0-B8238204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FEEDE-5546-45A1-B856-839E84CF7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3C3AC-94CB-4322-8BD4-9427CFED7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A62DF-F53F-4C69-867E-6ED86931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7959-7DE5-4B6C-BF02-CC8D6CF2113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7584-45A7-4850-83FD-7BD0A6D6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BF1D-1D1C-4A9F-BDE3-3858DD10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82CD-C265-4AD0-A9A0-B8238204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0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7E95-A8E1-4E1F-AD93-F4BFEC3C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3CEC-CF2A-4C91-9890-41727CCF5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3790-2ACD-4111-9C20-51F9E998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7959-7DE5-4B6C-BF02-CC8D6CF2113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214C-46AA-46C9-AE6A-BA587A85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F31BD-AB5D-4ECD-BB82-6FE9C915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82CD-C265-4AD0-A9A0-B8238204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4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E860-1875-4F74-B9C1-6B657774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E73B-C8E3-435C-A2CF-0085FE81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3498B-4EF8-4446-8895-16C62F4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7959-7DE5-4B6C-BF02-CC8D6CF2113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3FADB-A5A9-4B2E-94C2-E3F983CC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EC13-8BC2-4393-BC50-F338F78F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82CD-C265-4AD0-A9A0-B8238204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E17C-1CB6-4596-BB89-D1E1F1B7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8AC3-8B0A-40ED-942A-11019CFFE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6A41C-8758-4802-96A2-E64F4662B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CDA6-55CB-4947-B488-5B3D1270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7959-7DE5-4B6C-BF02-CC8D6CF2113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8C420-37FD-49D9-8E83-6A5A57EE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6FC3F-E768-4FCF-8FD3-2A1F8172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82CD-C265-4AD0-A9A0-B8238204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8613-C6D9-4520-8F5F-E77A223C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4C93-333A-4946-8317-077CC5DC4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C769C-6682-4C77-8BCF-9FC9DA54A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93939-AFD0-4D51-9135-86402CEFC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2A733-0A19-4242-BED6-830502855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D2928-A63B-4505-8FB5-616D1A60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7959-7DE5-4B6C-BF02-CC8D6CF2113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ACDA-D440-4FB4-A1D8-79552BBB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1F245-2CFE-4DCA-930D-3691703A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82CD-C265-4AD0-A9A0-B8238204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1632-CB70-487F-A9EC-ED42AD14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391FC-CAD6-4FFC-9C89-00129F9F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7959-7DE5-4B6C-BF02-CC8D6CF2113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AF322-7F7F-4FE5-AFE9-66A47992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2A227-5B58-4921-B6D4-0B054ABA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82CD-C265-4AD0-A9A0-B8238204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277EB-1271-4F17-911A-A6DA70BD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7959-7DE5-4B6C-BF02-CC8D6CF2113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E1551-B54A-4A54-889A-C1267967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7F525-CDBC-46A7-A606-24897534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82CD-C265-4AD0-A9A0-B8238204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D658-F95B-4948-8414-1AF48009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8CDE-9E64-49FF-9FB2-D7A21B65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EFD88-7567-4B10-8B6D-0D1F91232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264F8-0CCB-44F0-A176-FFD1004B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7959-7DE5-4B6C-BF02-CC8D6CF2113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17902-C737-4667-9E7B-6EA7DD59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D369E-8AF6-4239-A475-7373535C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82CD-C265-4AD0-A9A0-B8238204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9772-9F37-4572-9EF5-9EACA766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2E8CD-341C-4016-AF3E-7735D1346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06353-986E-4737-89ED-79B55316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3324F-F5CE-4E5E-9DD8-DE1BF4C9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7959-7DE5-4B6C-BF02-CC8D6CF2113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15F5C-B2F9-4814-8704-03EAE4C9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787B-B506-40DE-B792-FEA1A490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82CD-C265-4AD0-A9A0-B8238204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C326C4-C1C2-431D-8FA3-4B74BE41028C}"/>
              </a:ext>
            </a:extLst>
          </p:cNvPr>
          <p:cNvSpPr/>
          <p:nvPr userDrawn="1"/>
        </p:nvSpPr>
        <p:spPr>
          <a:xfrm>
            <a:off x="0" y="0"/>
            <a:ext cx="12192000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MSSA FBG9 CAPTSTONE OVERVIEW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259B5-A0BB-415F-8E00-3C1F9889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977F-1984-47D3-BE1D-A7EEA2CE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26CF-7017-49AB-8038-459F0BBB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7959-7DE5-4B6C-BF02-CC8D6CF2113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62BB9-FF10-4BC7-A857-94381E95D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424A-1991-4421-8979-688DD359A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D82CD-C265-4AD0-A9A0-B82382049DE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DF77C2-5A6F-4A86-8C5B-E2E5490CBC4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" y="46180"/>
            <a:ext cx="527916" cy="703888"/>
          </a:xfrm>
          <a:prstGeom prst="rect">
            <a:avLst/>
          </a:prstGeom>
        </p:spPr>
      </p:pic>
      <p:pic>
        <p:nvPicPr>
          <p:cNvPr id="10" name="Picture 9" descr="Shape, square&#10;&#10;Description automatically generated">
            <a:extLst>
              <a:ext uri="{FF2B5EF4-FFF2-40B4-BE49-F238E27FC236}">
                <a16:creationId xmlns:a16="http://schemas.microsoft.com/office/drawing/2014/main" id="{349976F6-7C81-4385-8954-40FF195CC2C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56" y="46180"/>
            <a:ext cx="701963" cy="701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D11A95-6759-42B4-879B-08F3D1DDA1A9}"/>
              </a:ext>
            </a:extLst>
          </p:cNvPr>
          <p:cNvSpPr/>
          <p:nvPr userDrawn="1"/>
        </p:nvSpPr>
        <p:spPr>
          <a:xfrm>
            <a:off x="0" y="6492875"/>
            <a:ext cx="12192000" cy="406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MSSA FBG9</a:t>
            </a:r>
          </a:p>
        </p:txBody>
      </p:sp>
    </p:spTree>
    <p:extLst>
      <p:ext uri="{BB962C8B-B14F-4D97-AF65-F5344CB8AC3E}">
        <p14:creationId xmlns:p14="http://schemas.microsoft.com/office/powerpoint/2010/main" val="34854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E987AE-37EE-4E17-A0E9-A5AD0988D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633"/>
            <a:ext cx="10515600" cy="491733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/>
              <a:t>Book Repository</a:t>
            </a:r>
          </a:p>
          <a:p>
            <a:pPr marL="0" indent="0" algn="ctr">
              <a:buNone/>
            </a:pPr>
            <a:r>
              <a:rPr lang="en-US" b="1" dirty="0"/>
              <a:t>By: Kyle Dailey</a:t>
            </a:r>
          </a:p>
          <a:p>
            <a:pPr marL="0" indent="0" algn="ctr">
              <a:buNone/>
            </a:pPr>
            <a:r>
              <a:rPr lang="en-US" b="1" dirty="0"/>
              <a:t>Created: 22 September 2020</a:t>
            </a:r>
          </a:p>
          <a:p>
            <a:pPr marL="0" indent="0" algn="ctr">
              <a:buNone/>
            </a:pPr>
            <a:r>
              <a:rPr lang="en-US" b="1" dirty="0"/>
              <a:t>Briefing date: 9 November 2020</a:t>
            </a:r>
          </a:p>
          <a:p>
            <a:pPr marL="0" indent="0" algn="ctr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83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F1FF-D6DE-4415-93B2-FB6889F9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7"/>
            <a:ext cx="10515600" cy="822941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E63F-DC92-4010-9585-9D0F69CD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and Why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Initial</a:t>
            </a:r>
          </a:p>
          <a:p>
            <a:pPr lvl="1"/>
            <a:r>
              <a:rPr lang="en-US" dirty="0"/>
              <a:t>Mid</a:t>
            </a:r>
          </a:p>
          <a:p>
            <a:pPr lvl="1"/>
            <a:r>
              <a:rPr lang="en-US" dirty="0"/>
              <a:t>High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Kanban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0598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F1FF-D6DE-4415-93B2-FB6889F9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7"/>
            <a:ext cx="10515600" cy="822941"/>
          </a:xfrm>
        </p:spPr>
        <p:txBody>
          <a:bodyPr/>
          <a:lstStyle/>
          <a:p>
            <a:pPr algn="ctr"/>
            <a:r>
              <a:rPr lang="en-US" dirty="0"/>
              <a:t>Overview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E63F-DC92-4010-9585-9D0F69CD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 Book repository is a cloud-based library of both rare and different texts. It serves as a resource for the curious and students alike and will act as a one stop shop for information, services, and products in future updates.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Why:  I am a bibliophile. I want to provide a single location for services and information serving those interested in the subject matter presented.</a:t>
            </a:r>
          </a:p>
        </p:txBody>
      </p:sp>
    </p:spTree>
    <p:extLst>
      <p:ext uri="{BB962C8B-B14F-4D97-AF65-F5344CB8AC3E}">
        <p14:creationId xmlns:p14="http://schemas.microsoft.com/office/powerpoint/2010/main" val="163606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F1FF-D6DE-4415-93B2-FB6889F9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7"/>
            <a:ext cx="10515600" cy="822941"/>
          </a:xfrm>
        </p:spPr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E63F-DC92-4010-9585-9D0F69CD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– </a:t>
            </a:r>
          </a:p>
          <a:p>
            <a:pPr lvl="1"/>
            <a:r>
              <a:rPr lang="en-US" dirty="0"/>
              <a:t>ASP.NET Framework established</a:t>
            </a:r>
          </a:p>
          <a:p>
            <a:pPr lvl="1"/>
            <a:r>
              <a:rPr lang="en-US" dirty="0"/>
              <a:t>Initial Database created</a:t>
            </a:r>
          </a:p>
          <a:p>
            <a:pPr lvl="1"/>
            <a:r>
              <a:rPr lang="en-US" dirty="0"/>
              <a:t>CRUD</a:t>
            </a:r>
          </a:p>
          <a:p>
            <a:r>
              <a:rPr lang="en-US" dirty="0"/>
              <a:t>Full</a:t>
            </a:r>
          </a:p>
          <a:p>
            <a:pPr lvl="1"/>
            <a:r>
              <a:rPr lang="en-US" dirty="0"/>
              <a:t>Links to videos</a:t>
            </a:r>
          </a:p>
          <a:p>
            <a:pPr lvl="1"/>
            <a:r>
              <a:rPr lang="en-US" dirty="0"/>
              <a:t>Links to book sellers</a:t>
            </a:r>
          </a:p>
          <a:p>
            <a:r>
              <a:rPr lang="en-US" dirty="0"/>
              <a:t>Stretch</a:t>
            </a:r>
          </a:p>
          <a:p>
            <a:pPr lvl="1"/>
            <a:r>
              <a:rPr lang="en-US" dirty="0"/>
              <a:t>Blog functionality</a:t>
            </a:r>
          </a:p>
          <a:p>
            <a:pPr lvl="1"/>
            <a:r>
              <a:rPr lang="en-US" dirty="0"/>
              <a:t>Services/items for sale</a:t>
            </a:r>
          </a:p>
        </p:txBody>
      </p:sp>
    </p:spTree>
    <p:extLst>
      <p:ext uri="{BB962C8B-B14F-4D97-AF65-F5344CB8AC3E}">
        <p14:creationId xmlns:p14="http://schemas.microsoft.com/office/powerpoint/2010/main" val="203728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F1FF-D6DE-4415-93B2-FB6889F9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7"/>
            <a:ext cx="10515600" cy="822941"/>
          </a:xfrm>
        </p:spPr>
        <p:txBody>
          <a:bodyPr/>
          <a:lstStyle/>
          <a:p>
            <a:pPr algn="ctr"/>
            <a:r>
              <a:rPr lang="en-US" dirty="0"/>
              <a:t>Design - ERD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05FADE-BE45-47D2-A39E-3B0BECF1D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20698"/>
              </p:ext>
            </p:extLst>
          </p:nvPr>
        </p:nvGraphicFramePr>
        <p:xfrm>
          <a:off x="411583" y="2557796"/>
          <a:ext cx="39738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64">
                  <a:extLst>
                    <a:ext uri="{9D8B030D-6E8A-4147-A177-3AD203B41FA5}">
                      <a16:colId xmlns:a16="http://schemas.microsoft.com/office/drawing/2014/main" val="3862272793"/>
                    </a:ext>
                  </a:extLst>
                </a:gridCol>
                <a:gridCol w="1315616">
                  <a:extLst>
                    <a:ext uri="{9D8B030D-6E8A-4147-A177-3AD203B41FA5}">
                      <a16:colId xmlns:a16="http://schemas.microsoft.com/office/drawing/2014/main" val="2267503191"/>
                    </a:ext>
                  </a:extLst>
                </a:gridCol>
                <a:gridCol w="1744825">
                  <a:extLst>
                    <a:ext uri="{9D8B030D-6E8A-4147-A177-3AD203B41FA5}">
                      <a16:colId xmlns:a16="http://schemas.microsoft.com/office/drawing/2014/main" val="272127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5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17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r>
                        <a:rPr lang="en-US" dirty="0"/>
                        <a:t>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8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r>
                        <a:rPr lang="en-US" dirty="0"/>
                        <a:t>(1000)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/FK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r>
                        <a:rPr lang="en-US" dirty="0"/>
                        <a:t>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8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Paradigm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r>
                        <a:rPr lang="en-US" dirty="0"/>
                        <a:t>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11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/FK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BookSeller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r>
                        <a:rPr lang="en-US" dirty="0"/>
                        <a:t>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8556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F103B7F-E67C-4A03-A24E-D4B785C5E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83951"/>
              </p:ext>
            </p:extLst>
          </p:nvPr>
        </p:nvGraphicFramePr>
        <p:xfrm>
          <a:off x="7076750" y="4377905"/>
          <a:ext cx="3973805" cy="1854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13364">
                  <a:extLst>
                    <a:ext uri="{9D8B030D-6E8A-4147-A177-3AD203B41FA5}">
                      <a16:colId xmlns:a16="http://schemas.microsoft.com/office/drawing/2014/main" val="3862272793"/>
                    </a:ext>
                  </a:extLst>
                </a:gridCol>
                <a:gridCol w="1315616">
                  <a:extLst>
                    <a:ext uri="{9D8B030D-6E8A-4147-A177-3AD203B41FA5}">
                      <a16:colId xmlns:a16="http://schemas.microsoft.com/office/drawing/2014/main" val="2267503191"/>
                    </a:ext>
                  </a:extLst>
                </a:gridCol>
                <a:gridCol w="1744825">
                  <a:extLst>
                    <a:ext uri="{9D8B030D-6E8A-4147-A177-3AD203B41FA5}">
                      <a16:colId xmlns:a16="http://schemas.microsoft.com/office/drawing/2014/main" val="272127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BookSellers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5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17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/FK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BookSeller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r>
                        <a:rPr lang="en-US" dirty="0"/>
                        <a:t>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8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r>
                        <a:rPr lang="en-US" dirty="0"/>
                        <a:t>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81728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4F18FC4-A5E7-452B-91E6-C32A9489F1D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85388" y="4963886"/>
            <a:ext cx="2691362" cy="34111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F1C013E-B6C7-4189-9907-98D15C0FE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98473"/>
              </p:ext>
            </p:extLst>
          </p:nvPr>
        </p:nvGraphicFramePr>
        <p:xfrm>
          <a:off x="7076749" y="2002166"/>
          <a:ext cx="3973805" cy="1478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13364">
                  <a:extLst>
                    <a:ext uri="{9D8B030D-6E8A-4147-A177-3AD203B41FA5}">
                      <a16:colId xmlns:a16="http://schemas.microsoft.com/office/drawing/2014/main" val="3862272793"/>
                    </a:ext>
                  </a:extLst>
                </a:gridCol>
                <a:gridCol w="1315616">
                  <a:extLst>
                    <a:ext uri="{9D8B030D-6E8A-4147-A177-3AD203B41FA5}">
                      <a16:colId xmlns:a16="http://schemas.microsoft.com/office/drawing/2014/main" val="2267503191"/>
                    </a:ext>
                  </a:extLst>
                </a:gridCol>
                <a:gridCol w="1744825">
                  <a:extLst>
                    <a:ext uri="{9D8B030D-6E8A-4147-A177-3AD203B41FA5}">
                      <a16:colId xmlns:a16="http://schemas.microsoft.com/office/drawing/2014/main" val="2721274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5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r>
                        <a:rPr lang="en-US" dirty="0"/>
                        <a:t>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17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r>
                        <a:rPr lang="en-US" dirty="0"/>
                        <a:t>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r>
                        <a:rPr lang="en-US" dirty="0"/>
                        <a:t>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81728"/>
                  </a:ext>
                </a:extLst>
              </a:tr>
            </a:tbl>
          </a:graphicData>
        </a:graphic>
      </p:graphicFrame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3737F9D-A6FC-4EE4-B649-9797F04E453A}"/>
              </a:ext>
            </a:extLst>
          </p:cNvPr>
          <p:cNvCxnSpPr>
            <a:cxnSpLocks/>
          </p:cNvCxnSpPr>
          <p:nvPr/>
        </p:nvCxnSpPr>
        <p:spPr>
          <a:xfrm flipV="1">
            <a:off x="4385388" y="2588147"/>
            <a:ext cx="2691361" cy="161919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6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F1FF-D6DE-4415-93B2-FB6889F9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7"/>
            <a:ext cx="10515600" cy="822941"/>
          </a:xfrm>
        </p:spPr>
        <p:txBody>
          <a:bodyPr/>
          <a:lstStyle/>
          <a:p>
            <a:pPr algn="ctr"/>
            <a:r>
              <a:rPr lang="en-US" dirty="0"/>
              <a:t>Design - Wireframe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974A0-700C-44E3-8429-34F77095F17C}"/>
              </a:ext>
            </a:extLst>
          </p:cNvPr>
          <p:cNvSpPr/>
          <p:nvPr/>
        </p:nvSpPr>
        <p:spPr>
          <a:xfrm>
            <a:off x="1073020" y="2351314"/>
            <a:ext cx="4086809" cy="35176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2CDD47-4D7D-43E6-B1E4-6598B96E64C4}"/>
              </a:ext>
            </a:extLst>
          </p:cNvPr>
          <p:cNvCxnSpPr/>
          <p:nvPr/>
        </p:nvCxnSpPr>
        <p:spPr>
          <a:xfrm>
            <a:off x="2108718" y="2351314"/>
            <a:ext cx="0" cy="351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EE3CE88-B3DA-41F6-8C44-D0CEA27C5DA2}"/>
              </a:ext>
            </a:extLst>
          </p:cNvPr>
          <p:cNvSpPr/>
          <p:nvPr/>
        </p:nvSpPr>
        <p:spPr>
          <a:xfrm>
            <a:off x="1184988" y="2575249"/>
            <a:ext cx="849072" cy="19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0D8DD-C563-49B1-88AB-CFA78CB0A73D}"/>
              </a:ext>
            </a:extLst>
          </p:cNvPr>
          <p:cNvSpPr/>
          <p:nvPr/>
        </p:nvSpPr>
        <p:spPr>
          <a:xfrm>
            <a:off x="1183433" y="2847392"/>
            <a:ext cx="849072" cy="19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321BE7-2E40-46D2-A83E-50432C7FAB37}"/>
              </a:ext>
            </a:extLst>
          </p:cNvPr>
          <p:cNvSpPr/>
          <p:nvPr/>
        </p:nvSpPr>
        <p:spPr>
          <a:xfrm>
            <a:off x="1183433" y="3108649"/>
            <a:ext cx="849072" cy="19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07E7C-5FEF-4EE6-A847-FF16EF03532C}"/>
              </a:ext>
            </a:extLst>
          </p:cNvPr>
          <p:cNvSpPr/>
          <p:nvPr/>
        </p:nvSpPr>
        <p:spPr>
          <a:xfrm>
            <a:off x="2175594" y="2569028"/>
            <a:ext cx="2825595" cy="811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82A5A0-F532-4801-96B4-2AE762EED207}"/>
              </a:ext>
            </a:extLst>
          </p:cNvPr>
          <p:cNvSpPr/>
          <p:nvPr/>
        </p:nvSpPr>
        <p:spPr>
          <a:xfrm>
            <a:off x="2175593" y="4282750"/>
            <a:ext cx="2825547" cy="746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27EEF-3B7A-4AED-B824-2315DA0354DE}"/>
              </a:ext>
            </a:extLst>
          </p:cNvPr>
          <p:cNvSpPr/>
          <p:nvPr/>
        </p:nvSpPr>
        <p:spPr>
          <a:xfrm>
            <a:off x="1183433" y="3360576"/>
            <a:ext cx="849072" cy="19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18F530-09AE-4FF2-A29E-0EA7022C6E7B}"/>
              </a:ext>
            </a:extLst>
          </p:cNvPr>
          <p:cNvSpPr/>
          <p:nvPr/>
        </p:nvSpPr>
        <p:spPr>
          <a:xfrm>
            <a:off x="2175594" y="3425889"/>
            <a:ext cx="2834893" cy="811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5C95D-D44A-4D74-AD47-33ACD3CC76AE}"/>
              </a:ext>
            </a:extLst>
          </p:cNvPr>
          <p:cNvSpPr/>
          <p:nvPr/>
        </p:nvSpPr>
        <p:spPr>
          <a:xfrm>
            <a:off x="2175592" y="5066521"/>
            <a:ext cx="2825479" cy="746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A1945E-F3DC-4C3C-9713-AB6256B4E70D}"/>
              </a:ext>
            </a:extLst>
          </p:cNvPr>
          <p:cNvSpPr txBox="1"/>
          <p:nvPr/>
        </p:nvSpPr>
        <p:spPr>
          <a:xfrm>
            <a:off x="2258817" y="1952341"/>
            <a:ext cx="17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Repository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03B3AE-44F5-4E06-BA69-9D451C1983C1}"/>
              </a:ext>
            </a:extLst>
          </p:cNvPr>
          <p:cNvSpPr/>
          <p:nvPr/>
        </p:nvSpPr>
        <p:spPr>
          <a:xfrm>
            <a:off x="6730481" y="2354421"/>
            <a:ext cx="4086809" cy="35176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692420-5DB6-490C-A7E6-814EC0B687C1}"/>
              </a:ext>
            </a:extLst>
          </p:cNvPr>
          <p:cNvCxnSpPr/>
          <p:nvPr/>
        </p:nvCxnSpPr>
        <p:spPr>
          <a:xfrm>
            <a:off x="7766179" y="2354421"/>
            <a:ext cx="0" cy="351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5B617B5-B509-4291-B8E0-2AA6B8D5F8F1}"/>
              </a:ext>
            </a:extLst>
          </p:cNvPr>
          <p:cNvSpPr/>
          <p:nvPr/>
        </p:nvSpPr>
        <p:spPr>
          <a:xfrm>
            <a:off x="6833118" y="2578356"/>
            <a:ext cx="849072" cy="19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DC0EA0-FE07-43DC-A757-FC0AEA347BE5}"/>
              </a:ext>
            </a:extLst>
          </p:cNvPr>
          <p:cNvSpPr/>
          <p:nvPr/>
        </p:nvSpPr>
        <p:spPr>
          <a:xfrm>
            <a:off x="6831563" y="2850499"/>
            <a:ext cx="849072" cy="19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C89E7F-5C38-48FB-8227-E5F800E29CB1}"/>
              </a:ext>
            </a:extLst>
          </p:cNvPr>
          <p:cNvSpPr/>
          <p:nvPr/>
        </p:nvSpPr>
        <p:spPr>
          <a:xfrm>
            <a:off x="6831563" y="3111756"/>
            <a:ext cx="849072" cy="19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DEF570-D6C8-4784-BAF4-1D1157F7FB86}"/>
              </a:ext>
            </a:extLst>
          </p:cNvPr>
          <p:cNvSpPr/>
          <p:nvPr/>
        </p:nvSpPr>
        <p:spPr>
          <a:xfrm>
            <a:off x="7833055" y="2572135"/>
            <a:ext cx="2825595" cy="2811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93B0AC-5E11-4E20-A558-F170A8AD8D3C}"/>
              </a:ext>
            </a:extLst>
          </p:cNvPr>
          <p:cNvSpPr/>
          <p:nvPr/>
        </p:nvSpPr>
        <p:spPr>
          <a:xfrm>
            <a:off x="6831563" y="3363683"/>
            <a:ext cx="849072" cy="19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7CB888-FEDD-473B-ADB5-52842F132DC6}"/>
              </a:ext>
            </a:extLst>
          </p:cNvPr>
          <p:cNvSpPr txBox="1"/>
          <p:nvPr/>
        </p:nvSpPr>
        <p:spPr>
          <a:xfrm>
            <a:off x="8217972" y="1935923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Page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45AF0E-10A0-4800-9CAC-A24D92CE3086}"/>
              </a:ext>
            </a:extLst>
          </p:cNvPr>
          <p:cNvSpPr/>
          <p:nvPr/>
        </p:nvSpPr>
        <p:spPr>
          <a:xfrm>
            <a:off x="6831563" y="3635828"/>
            <a:ext cx="849072" cy="19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857D18-4189-4682-9C99-AE473516891F}"/>
              </a:ext>
            </a:extLst>
          </p:cNvPr>
          <p:cNvSpPr/>
          <p:nvPr/>
        </p:nvSpPr>
        <p:spPr>
          <a:xfrm>
            <a:off x="6825343" y="3907973"/>
            <a:ext cx="849072" cy="19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F1FF-D6DE-4415-93B2-FB6889F9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7"/>
            <a:ext cx="10515600" cy="822941"/>
          </a:xfrm>
        </p:spPr>
        <p:txBody>
          <a:bodyPr/>
          <a:lstStyle/>
          <a:p>
            <a:pPr algn="ctr"/>
            <a:r>
              <a:rPr lang="en-US" dirty="0"/>
              <a:t>Kanban</a:t>
            </a:r>
          </a:p>
        </p:txBody>
      </p:sp>
      <p:pic>
        <p:nvPicPr>
          <p:cNvPr id="5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9B1538FF-C277-4A1D-9A45-24E06A962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37" y="1589780"/>
            <a:ext cx="9426677" cy="4772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004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F1FF-D6DE-4415-93B2-FB6889F9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7"/>
            <a:ext cx="10515600" cy="822941"/>
          </a:xfrm>
        </p:spPr>
        <p:txBody>
          <a:bodyPr/>
          <a:lstStyle/>
          <a:p>
            <a:pPr algn="ctr"/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E63F-DC92-4010-9585-9D0F69CD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Bootstrap/</a:t>
            </a:r>
            <a:r>
              <a:rPr lang="en-US" dirty="0" err="1"/>
              <a:t>Blazor</a:t>
            </a:r>
            <a:r>
              <a:rPr lang="en-US" dirty="0"/>
              <a:t> not displaying CRUD portion</a:t>
            </a:r>
          </a:p>
          <a:p>
            <a:r>
              <a:rPr lang="en-US" dirty="0"/>
              <a:t>Not deployed to Azure yet</a:t>
            </a:r>
          </a:p>
          <a:p>
            <a:r>
              <a:rPr lang="en-US" dirty="0"/>
              <a:t>Need higher level functions created to meet intent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5169DB-6716-4320-97F1-BBA4936F4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72" y="3335693"/>
            <a:ext cx="3586445" cy="3125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DBB079-3FD3-4381-8870-D49BCAC14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4" y="3335693"/>
            <a:ext cx="283464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4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F1FF-D6DE-4415-93B2-FB6889F9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7"/>
            <a:ext cx="10515600" cy="822941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E63F-DC92-4010-9585-9D0F69CD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313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251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Agenda</vt:lpstr>
      <vt:lpstr>Overview and Why</vt:lpstr>
      <vt:lpstr>Requirements</vt:lpstr>
      <vt:lpstr>Design - ERD</vt:lpstr>
      <vt:lpstr>Design - Wireframe</vt:lpstr>
      <vt:lpstr>Kanban</vt:lpstr>
      <vt:lpstr>Issues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Dailey</dc:creator>
  <cp:lastModifiedBy>Kyle Dailey</cp:lastModifiedBy>
  <cp:revision>17</cp:revision>
  <dcterms:created xsi:type="dcterms:W3CDTF">2020-11-09T12:02:51Z</dcterms:created>
  <dcterms:modified xsi:type="dcterms:W3CDTF">2020-11-09T14:11:38Z</dcterms:modified>
</cp:coreProperties>
</file>