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2"/>
  </p:notesMasterIdLst>
  <p:sldIdLst>
    <p:sldId id="256" r:id="rId2"/>
    <p:sldId id="396" r:id="rId3"/>
    <p:sldId id="397" r:id="rId4"/>
    <p:sldId id="398" r:id="rId5"/>
    <p:sldId id="399" r:id="rId6"/>
    <p:sldId id="257" r:id="rId7"/>
    <p:sldId id="258" r:id="rId8"/>
    <p:sldId id="260" r:id="rId9"/>
    <p:sldId id="259" r:id="rId10"/>
    <p:sldId id="400" r:id="rId11"/>
    <p:sldId id="401" r:id="rId12"/>
    <p:sldId id="261" r:id="rId13"/>
    <p:sldId id="546" r:id="rId14"/>
    <p:sldId id="547" r:id="rId15"/>
    <p:sldId id="548" r:id="rId16"/>
    <p:sldId id="549" r:id="rId17"/>
    <p:sldId id="363" r:id="rId18"/>
    <p:sldId id="335" r:id="rId19"/>
    <p:sldId id="263" r:id="rId20"/>
    <p:sldId id="403" r:id="rId21"/>
    <p:sldId id="404" r:id="rId22"/>
    <p:sldId id="412" r:id="rId23"/>
    <p:sldId id="372" r:id="rId24"/>
    <p:sldId id="413" r:id="rId25"/>
    <p:sldId id="414" r:id="rId26"/>
    <p:sldId id="415" r:id="rId27"/>
    <p:sldId id="416" r:id="rId28"/>
    <p:sldId id="417" r:id="rId29"/>
    <p:sldId id="418" r:id="rId30"/>
    <p:sldId id="453" r:id="rId31"/>
    <p:sldId id="465" r:id="rId32"/>
    <p:sldId id="466" r:id="rId33"/>
    <p:sldId id="467" r:id="rId34"/>
    <p:sldId id="459" r:id="rId35"/>
    <p:sldId id="468" r:id="rId36"/>
    <p:sldId id="469" r:id="rId37"/>
    <p:sldId id="470" r:id="rId38"/>
    <p:sldId id="471" r:id="rId39"/>
    <p:sldId id="474" r:id="rId40"/>
    <p:sldId id="479" r:id="rId41"/>
    <p:sldId id="480" r:id="rId42"/>
    <p:sldId id="512" r:id="rId43"/>
    <p:sldId id="513" r:id="rId44"/>
    <p:sldId id="514" r:id="rId45"/>
    <p:sldId id="515" r:id="rId46"/>
    <p:sldId id="483" r:id="rId47"/>
    <p:sldId id="495" r:id="rId48"/>
    <p:sldId id="496" r:id="rId49"/>
    <p:sldId id="499" r:id="rId50"/>
    <p:sldId id="500" r:id="rId51"/>
    <p:sldId id="497" r:id="rId52"/>
    <p:sldId id="501" r:id="rId53"/>
    <p:sldId id="502" r:id="rId54"/>
    <p:sldId id="508" r:id="rId55"/>
    <p:sldId id="507" r:id="rId56"/>
    <p:sldId id="509" r:id="rId57"/>
    <p:sldId id="510" r:id="rId58"/>
    <p:sldId id="511" r:id="rId59"/>
    <p:sldId id="522" r:id="rId60"/>
    <p:sldId id="523" r:id="rId61"/>
    <p:sldId id="524" r:id="rId62"/>
    <p:sldId id="525" r:id="rId63"/>
    <p:sldId id="526" r:id="rId64"/>
    <p:sldId id="535" r:id="rId65"/>
    <p:sldId id="536" r:id="rId66"/>
    <p:sldId id="537" r:id="rId67"/>
    <p:sldId id="538" r:id="rId68"/>
    <p:sldId id="539" r:id="rId69"/>
    <p:sldId id="540" r:id="rId70"/>
    <p:sldId id="541" r:id="rId71"/>
    <p:sldId id="542" r:id="rId72"/>
    <p:sldId id="543" r:id="rId73"/>
    <p:sldId id="554" r:id="rId74"/>
    <p:sldId id="552" r:id="rId75"/>
    <p:sldId id="553" r:id="rId76"/>
    <p:sldId id="579" r:id="rId77"/>
    <p:sldId id="580" r:id="rId78"/>
    <p:sldId id="571" r:id="rId79"/>
    <p:sldId id="572" r:id="rId80"/>
    <p:sldId id="395"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6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s-MX"/>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Hoja1!$A$1:$A$4</c:f>
              <c:strCache>
                <c:ptCount val="4"/>
                <c:pt idx="0">
                  <c:v>p1</c:v>
                </c:pt>
                <c:pt idx="1">
                  <c:v>p2</c:v>
                </c:pt>
                <c:pt idx="2">
                  <c:v>p3</c:v>
                </c:pt>
                <c:pt idx="3">
                  <c:v>p4</c:v>
                </c:pt>
              </c:strCache>
            </c:strRef>
          </c:cat>
          <c:val>
            <c:numRef>
              <c:f>Hoja1!$B$1:$B$4</c:f>
              <c:numCache>
                <c:formatCode>General</c:formatCode>
                <c:ptCount val="4"/>
                <c:pt idx="0">
                  <c:v>10</c:v>
                </c:pt>
                <c:pt idx="1">
                  <c:v>20</c:v>
                </c:pt>
                <c:pt idx="2">
                  <c:v>30</c:v>
                </c:pt>
                <c:pt idx="3">
                  <c:v>40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s-MX"/>
        </a:p>
      </c:txPr>
    </c:legend>
    <c:plotVisOnly val="1"/>
    <c:dispBlanksAs val="gap"/>
    <c:showDLblsOverMax val="0"/>
  </c:chart>
  <c:spPr>
    <a:noFill/>
    <a:ln w="9525" cap="flat" cmpd="sng" algn="ctr">
      <a:solidFill>
        <a:schemeClr val="dk1">
          <a:lumMod val="25000"/>
          <a:lumOff val="75000"/>
        </a:schemeClr>
      </a:solidFill>
      <a:round/>
    </a:ln>
    <a:effectLst/>
  </c:spPr>
  <c:txPr>
    <a:bodyPr/>
    <a:lstStyle/>
    <a:p>
      <a:pPr>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s-MX"/>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Hoja1!$A$1:$A$4</c:f>
              <c:strCache>
                <c:ptCount val="4"/>
                <c:pt idx="0">
                  <c:v>p1</c:v>
                </c:pt>
                <c:pt idx="1">
                  <c:v>p2</c:v>
                </c:pt>
                <c:pt idx="2">
                  <c:v>p3</c:v>
                </c:pt>
                <c:pt idx="3">
                  <c:v>p4</c:v>
                </c:pt>
              </c:strCache>
            </c:strRef>
          </c:cat>
          <c:val>
            <c:numRef>
              <c:f>Hoja1!$B$1:$B$4</c:f>
              <c:numCache>
                <c:formatCode>General</c:formatCode>
                <c:ptCount val="4"/>
                <c:pt idx="0">
                  <c:v>10</c:v>
                </c:pt>
                <c:pt idx="1">
                  <c:v>20</c:v>
                </c:pt>
                <c:pt idx="2">
                  <c:v>30</c:v>
                </c:pt>
                <c:pt idx="3">
                  <c:v>40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s-MX"/>
        </a:p>
      </c:txPr>
    </c:legend>
    <c:plotVisOnly val="1"/>
    <c:dispBlanksAs val="gap"/>
    <c:showDLblsOverMax val="0"/>
  </c:chart>
  <c:spPr>
    <a:noFill/>
    <a:ln w="9525" cap="flat" cmpd="sng" algn="ctr">
      <a:solidFill>
        <a:schemeClr val="dk1">
          <a:lumMod val="25000"/>
          <a:lumOff val="75000"/>
        </a:schemeClr>
      </a:solidFill>
      <a:round/>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A1474A-1371-4862-96A6-BB1F70AAEA31}" type="doc">
      <dgm:prSet loTypeId="urn:microsoft.com/office/officeart/2008/layout/HalfCircleOrganizationChart" loCatId="hierarchy" qsTypeId="urn:microsoft.com/office/officeart/2005/8/quickstyle/simple1" qsCatId="simple" csTypeId="urn:microsoft.com/office/officeart/2005/8/colors/colorful1" csCatId="colorful" phldr="1"/>
      <dgm:spPr/>
      <dgm:t>
        <a:bodyPr/>
        <a:lstStyle/>
        <a:p>
          <a:endParaRPr lang="es-ES"/>
        </a:p>
      </dgm:t>
    </dgm:pt>
    <dgm:pt modelId="{8437C3A8-CAA2-49FE-9552-E1701F02D678}">
      <dgm:prSet phldrT="[Texto]"/>
      <dgm:spPr/>
      <dgm:t>
        <a:bodyPr/>
        <a:lstStyle/>
        <a:p>
          <a:r>
            <a:rPr lang="es-ES" dirty="0" smtClean="0"/>
            <a:t>Estrategias</a:t>
          </a:r>
          <a:endParaRPr lang="es-ES" dirty="0"/>
        </a:p>
      </dgm:t>
    </dgm:pt>
    <dgm:pt modelId="{EF19FEE9-FE02-449E-97CF-4A23DB766B81}" type="parTrans" cxnId="{14BF4098-42BC-427C-9902-88F24702AFDD}">
      <dgm:prSet/>
      <dgm:spPr/>
      <dgm:t>
        <a:bodyPr/>
        <a:lstStyle/>
        <a:p>
          <a:endParaRPr lang="es-ES"/>
        </a:p>
      </dgm:t>
    </dgm:pt>
    <dgm:pt modelId="{A2FB2E90-D37D-4633-90F0-94B937B638F3}" type="sibTrans" cxnId="{14BF4098-42BC-427C-9902-88F24702AFDD}">
      <dgm:prSet/>
      <dgm:spPr/>
      <dgm:t>
        <a:bodyPr/>
        <a:lstStyle/>
        <a:p>
          <a:endParaRPr lang="es-ES"/>
        </a:p>
      </dgm:t>
    </dgm:pt>
    <dgm:pt modelId="{75237CE5-1508-4A88-A375-F06B4AFE39B4}">
      <dgm:prSet phldrT="[Texto]"/>
      <dgm:spPr/>
      <dgm:t>
        <a:bodyPr/>
        <a:lstStyle/>
        <a:p>
          <a:r>
            <a:rPr lang="es-ES" dirty="0" smtClean="0"/>
            <a:t>A ciegas</a:t>
          </a:r>
          <a:endParaRPr lang="es-ES" dirty="0"/>
        </a:p>
      </dgm:t>
    </dgm:pt>
    <dgm:pt modelId="{61E7E035-178B-4067-B5D9-C1F6A6757A4C}" type="parTrans" cxnId="{8A6B1E9A-4DE7-46B8-8B74-6D49DB137657}">
      <dgm:prSet/>
      <dgm:spPr/>
      <dgm:t>
        <a:bodyPr/>
        <a:lstStyle/>
        <a:p>
          <a:endParaRPr lang="es-ES"/>
        </a:p>
      </dgm:t>
    </dgm:pt>
    <dgm:pt modelId="{52A4E780-10E3-4EB3-A826-E6E4C0D1E6F8}" type="sibTrans" cxnId="{8A6B1E9A-4DE7-46B8-8B74-6D49DB137657}">
      <dgm:prSet/>
      <dgm:spPr/>
      <dgm:t>
        <a:bodyPr/>
        <a:lstStyle/>
        <a:p>
          <a:endParaRPr lang="es-ES"/>
        </a:p>
      </dgm:t>
    </dgm:pt>
    <dgm:pt modelId="{3F4D878E-0726-4D62-8388-1C593ED5C109}">
      <dgm:prSet phldrT="[Texto]"/>
      <dgm:spPr/>
      <dgm:t>
        <a:bodyPr/>
        <a:lstStyle/>
        <a:p>
          <a:r>
            <a:rPr lang="es-ES" dirty="0" smtClean="0"/>
            <a:t>Heurística</a:t>
          </a:r>
          <a:endParaRPr lang="es-ES" dirty="0"/>
        </a:p>
      </dgm:t>
    </dgm:pt>
    <dgm:pt modelId="{0E98779D-E336-4040-B2E3-4893E7D1266E}" type="parTrans" cxnId="{132DF07E-FCBA-43E5-B354-6F25CE091509}">
      <dgm:prSet/>
      <dgm:spPr/>
      <dgm:t>
        <a:bodyPr/>
        <a:lstStyle/>
        <a:p>
          <a:endParaRPr lang="es-ES"/>
        </a:p>
      </dgm:t>
    </dgm:pt>
    <dgm:pt modelId="{5F94EDEC-09D7-48CF-BCB6-CBAAD70D02AE}" type="sibTrans" cxnId="{132DF07E-FCBA-43E5-B354-6F25CE091509}">
      <dgm:prSet/>
      <dgm:spPr/>
      <dgm:t>
        <a:bodyPr/>
        <a:lstStyle/>
        <a:p>
          <a:endParaRPr lang="es-ES"/>
        </a:p>
      </dgm:t>
    </dgm:pt>
    <dgm:pt modelId="{B03BF2EB-A7D2-442D-BCD2-1822C360B0FA}" type="pres">
      <dgm:prSet presAssocID="{48A1474A-1371-4862-96A6-BB1F70AAEA31}" presName="Name0" presStyleCnt="0">
        <dgm:presLayoutVars>
          <dgm:orgChart val="1"/>
          <dgm:chPref val="1"/>
          <dgm:dir/>
          <dgm:animOne val="branch"/>
          <dgm:animLvl val="lvl"/>
          <dgm:resizeHandles/>
        </dgm:presLayoutVars>
      </dgm:prSet>
      <dgm:spPr/>
      <dgm:t>
        <a:bodyPr/>
        <a:lstStyle/>
        <a:p>
          <a:endParaRPr lang="es-ES"/>
        </a:p>
      </dgm:t>
    </dgm:pt>
    <dgm:pt modelId="{189EF230-3E20-47D3-B901-A04BE43296C3}" type="pres">
      <dgm:prSet presAssocID="{8437C3A8-CAA2-49FE-9552-E1701F02D678}" presName="hierRoot1" presStyleCnt="0">
        <dgm:presLayoutVars>
          <dgm:hierBranch val="init"/>
        </dgm:presLayoutVars>
      </dgm:prSet>
      <dgm:spPr/>
    </dgm:pt>
    <dgm:pt modelId="{86AEA3D3-02C9-49D0-A366-0FA8998D7E48}" type="pres">
      <dgm:prSet presAssocID="{8437C3A8-CAA2-49FE-9552-E1701F02D678}" presName="rootComposite1" presStyleCnt="0"/>
      <dgm:spPr/>
    </dgm:pt>
    <dgm:pt modelId="{1194B30B-CBFE-4965-A311-3955E7A41855}" type="pres">
      <dgm:prSet presAssocID="{8437C3A8-CAA2-49FE-9552-E1701F02D678}" presName="rootText1" presStyleLbl="alignAcc1" presStyleIdx="0" presStyleCnt="0">
        <dgm:presLayoutVars>
          <dgm:chPref val="3"/>
        </dgm:presLayoutVars>
      </dgm:prSet>
      <dgm:spPr/>
      <dgm:t>
        <a:bodyPr/>
        <a:lstStyle/>
        <a:p>
          <a:endParaRPr lang="es-ES"/>
        </a:p>
      </dgm:t>
    </dgm:pt>
    <dgm:pt modelId="{BAA6169E-609C-470B-821F-AF02CB7A47AD}" type="pres">
      <dgm:prSet presAssocID="{8437C3A8-CAA2-49FE-9552-E1701F02D678}" presName="topArc1" presStyleLbl="parChTrans1D1" presStyleIdx="0" presStyleCnt="6"/>
      <dgm:spPr/>
    </dgm:pt>
    <dgm:pt modelId="{C6914D7C-9521-41F1-8C07-6D9AEAF7509D}" type="pres">
      <dgm:prSet presAssocID="{8437C3A8-CAA2-49FE-9552-E1701F02D678}" presName="bottomArc1" presStyleLbl="parChTrans1D1" presStyleIdx="1" presStyleCnt="6"/>
      <dgm:spPr/>
    </dgm:pt>
    <dgm:pt modelId="{89BC71C1-6734-4C8E-B94A-74E99C318928}" type="pres">
      <dgm:prSet presAssocID="{8437C3A8-CAA2-49FE-9552-E1701F02D678}" presName="topConnNode1" presStyleLbl="node1" presStyleIdx="0" presStyleCnt="0"/>
      <dgm:spPr/>
      <dgm:t>
        <a:bodyPr/>
        <a:lstStyle/>
        <a:p>
          <a:endParaRPr lang="es-ES"/>
        </a:p>
      </dgm:t>
    </dgm:pt>
    <dgm:pt modelId="{B4562BB1-5CFC-4B49-8D16-B9FA9B4B3E22}" type="pres">
      <dgm:prSet presAssocID="{8437C3A8-CAA2-49FE-9552-E1701F02D678}" presName="hierChild2" presStyleCnt="0"/>
      <dgm:spPr/>
    </dgm:pt>
    <dgm:pt modelId="{CE6190FC-25C7-4337-8EB1-8A673308088A}" type="pres">
      <dgm:prSet presAssocID="{61E7E035-178B-4067-B5D9-C1F6A6757A4C}" presName="Name28" presStyleLbl="parChTrans1D2" presStyleIdx="0" presStyleCnt="2"/>
      <dgm:spPr/>
      <dgm:t>
        <a:bodyPr/>
        <a:lstStyle/>
        <a:p>
          <a:endParaRPr lang="es-ES"/>
        </a:p>
      </dgm:t>
    </dgm:pt>
    <dgm:pt modelId="{A23840DC-A42A-402A-94E3-AC32BBA2919B}" type="pres">
      <dgm:prSet presAssocID="{75237CE5-1508-4A88-A375-F06B4AFE39B4}" presName="hierRoot2" presStyleCnt="0">
        <dgm:presLayoutVars>
          <dgm:hierBranch val="init"/>
        </dgm:presLayoutVars>
      </dgm:prSet>
      <dgm:spPr/>
    </dgm:pt>
    <dgm:pt modelId="{E2720FA9-048B-4D72-9A30-983271D9096A}" type="pres">
      <dgm:prSet presAssocID="{75237CE5-1508-4A88-A375-F06B4AFE39B4}" presName="rootComposite2" presStyleCnt="0"/>
      <dgm:spPr/>
    </dgm:pt>
    <dgm:pt modelId="{EA8AE994-445D-4AE9-B1D1-636A77691012}" type="pres">
      <dgm:prSet presAssocID="{75237CE5-1508-4A88-A375-F06B4AFE39B4}" presName="rootText2" presStyleLbl="alignAcc1" presStyleIdx="0" presStyleCnt="0">
        <dgm:presLayoutVars>
          <dgm:chPref val="3"/>
        </dgm:presLayoutVars>
      </dgm:prSet>
      <dgm:spPr/>
      <dgm:t>
        <a:bodyPr/>
        <a:lstStyle/>
        <a:p>
          <a:endParaRPr lang="es-ES"/>
        </a:p>
      </dgm:t>
    </dgm:pt>
    <dgm:pt modelId="{C15D56B9-CA1D-4E5E-A7E5-3809566C9C86}" type="pres">
      <dgm:prSet presAssocID="{75237CE5-1508-4A88-A375-F06B4AFE39B4}" presName="topArc2" presStyleLbl="parChTrans1D1" presStyleIdx="2" presStyleCnt="6"/>
      <dgm:spPr/>
    </dgm:pt>
    <dgm:pt modelId="{B3AEB6A3-25E8-468A-8235-1AB168479D45}" type="pres">
      <dgm:prSet presAssocID="{75237CE5-1508-4A88-A375-F06B4AFE39B4}" presName="bottomArc2" presStyleLbl="parChTrans1D1" presStyleIdx="3" presStyleCnt="6"/>
      <dgm:spPr/>
    </dgm:pt>
    <dgm:pt modelId="{20F8F313-41C2-431D-B45B-8CC36E44D26D}" type="pres">
      <dgm:prSet presAssocID="{75237CE5-1508-4A88-A375-F06B4AFE39B4}" presName="topConnNode2" presStyleLbl="node2" presStyleIdx="0" presStyleCnt="0"/>
      <dgm:spPr/>
      <dgm:t>
        <a:bodyPr/>
        <a:lstStyle/>
        <a:p>
          <a:endParaRPr lang="es-ES"/>
        </a:p>
      </dgm:t>
    </dgm:pt>
    <dgm:pt modelId="{5A0761AC-9D07-4B20-8151-08764AEA8074}" type="pres">
      <dgm:prSet presAssocID="{75237CE5-1508-4A88-A375-F06B4AFE39B4}" presName="hierChild4" presStyleCnt="0"/>
      <dgm:spPr/>
    </dgm:pt>
    <dgm:pt modelId="{AFD95EC8-B4A4-4045-A406-44A1CA3803FF}" type="pres">
      <dgm:prSet presAssocID="{75237CE5-1508-4A88-A375-F06B4AFE39B4}" presName="hierChild5" presStyleCnt="0"/>
      <dgm:spPr/>
    </dgm:pt>
    <dgm:pt modelId="{ED9B9986-1115-481D-B701-EDE6A8CD7FA8}" type="pres">
      <dgm:prSet presAssocID="{0E98779D-E336-4040-B2E3-4893E7D1266E}" presName="Name28" presStyleLbl="parChTrans1D2" presStyleIdx="1" presStyleCnt="2"/>
      <dgm:spPr/>
      <dgm:t>
        <a:bodyPr/>
        <a:lstStyle/>
        <a:p>
          <a:endParaRPr lang="es-ES"/>
        </a:p>
      </dgm:t>
    </dgm:pt>
    <dgm:pt modelId="{D0B904F5-CB49-40F5-A269-08AE79991B03}" type="pres">
      <dgm:prSet presAssocID="{3F4D878E-0726-4D62-8388-1C593ED5C109}" presName="hierRoot2" presStyleCnt="0">
        <dgm:presLayoutVars>
          <dgm:hierBranch val="init"/>
        </dgm:presLayoutVars>
      </dgm:prSet>
      <dgm:spPr/>
    </dgm:pt>
    <dgm:pt modelId="{19F291E5-AF94-4019-8828-C66C0067D740}" type="pres">
      <dgm:prSet presAssocID="{3F4D878E-0726-4D62-8388-1C593ED5C109}" presName="rootComposite2" presStyleCnt="0"/>
      <dgm:spPr/>
    </dgm:pt>
    <dgm:pt modelId="{55A2E393-9B76-4E47-A496-B30E92CBE0F9}" type="pres">
      <dgm:prSet presAssocID="{3F4D878E-0726-4D62-8388-1C593ED5C109}" presName="rootText2" presStyleLbl="alignAcc1" presStyleIdx="0" presStyleCnt="0">
        <dgm:presLayoutVars>
          <dgm:chPref val="3"/>
        </dgm:presLayoutVars>
      </dgm:prSet>
      <dgm:spPr/>
      <dgm:t>
        <a:bodyPr/>
        <a:lstStyle/>
        <a:p>
          <a:endParaRPr lang="es-ES"/>
        </a:p>
      </dgm:t>
    </dgm:pt>
    <dgm:pt modelId="{2B614CBF-7650-40BE-9B85-A48FAB14C707}" type="pres">
      <dgm:prSet presAssocID="{3F4D878E-0726-4D62-8388-1C593ED5C109}" presName="topArc2" presStyleLbl="parChTrans1D1" presStyleIdx="4" presStyleCnt="6"/>
      <dgm:spPr/>
    </dgm:pt>
    <dgm:pt modelId="{189C9CDD-DBB4-4EFD-9D8A-1BB32909B163}" type="pres">
      <dgm:prSet presAssocID="{3F4D878E-0726-4D62-8388-1C593ED5C109}" presName="bottomArc2" presStyleLbl="parChTrans1D1" presStyleIdx="5" presStyleCnt="6"/>
      <dgm:spPr/>
    </dgm:pt>
    <dgm:pt modelId="{74E73867-2514-4E8E-BE1C-CE5BE0E091DA}" type="pres">
      <dgm:prSet presAssocID="{3F4D878E-0726-4D62-8388-1C593ED5C109}" presName="topConnNode2" presStyleLbl="node2" presStyleIdx="0" presStyleCnt="0"/>
      <dgm:spPr/>
      <dgm:t>
        <a:bodyPr/>
        <a:lstStyle/>
        <a:p>
          <a:endParaRPr lang="es-ES"/>
        </a:p>
      </dgm:t>
    </dgm:pt>
    <dgm:pt modelId="{EB107987-7D11-4127-A80D-55BA5368D652}" type="pres">
      <dgm:prSet presAssocID="{3F4D878E-0726-4D62-8388-1C593ED5C109}" presName="hierChild4" presStyleCnt="0"/>
      <dgm:spPr/>
    </dgm:pt>
    <dgm:pt modelId="{B35B1027-A082-467F-98D7-A08353322BFC}" type="pres">
      <dgm:prSet presAssocID="{3F4D878E-0726-4D62-8388-1C593ED5C109}" presName="hierChild5" presStyleCnt="0"/>
      <dgm:spPr/>
    </dgm:pt>
    <dgm:pt modelId="{C039A515-CC3B-43BB-9A05-B9477352CB1B}" type="pres">
      <dgm:prSet presAssocID="{8437C3A8-CAA2-49FE-9552-E1701F02D678}" presName="hierChild3" presStyleCnt="0"/>
      <dgm:spPr/>
    </dgm:pt>
  </dgm:ptLst>
  <dgm:cxnLst>
    <dgm:cxn modelId="{58FF0296-BFE7-422C-B289-F2FFA88AB928}" type="presOf" srcId="{0E98779D-E336-4040-B2E3-4893E7D1266E}" destId="{ED9B9986-1115-481D-B701-EDE6A8CD7FA8}" srcOrd="0" destOrd="0" presId="urn:microsoft.com/office/officeart/2008/layout/HalfCircleOrganizationChart"/>
    <dgm:cxn modelId="{97315978-8889-479E-B58B-A1936E1ED674}" type="presOf" srcId="{48A1474A-1371-4862-96A6-BB1F70AAEA31}" destId="{B03BF2EB-A7D2-442D-BCD2-1822C360B0FA}" srcOrd="0" destOrd="0" presId="urn:microsoft.com/office/officeart/2008/layout/HalfCircleOrganizationChart"/>
    <dgm:cxn modelId="{92833E24-66ED-45CB-AE95-2C1CBB476469}" type="presOf" srcId="{3F4D878E-0726-4D62-8388-1C593ED5C109}" destId="{55A2E393-9B76-4E47-A496-B30E92CBE0F9}" srcOrd="0" destOrd="0" presId="urn:microsoft.com/office/officeart/2008/layout/HalfCircleOrganizationChart"/>
    <dgm:cxn modelId="{B0BEB5DE-D567-476B-B428-918623EC2858}" type="presOf" srcId="{75237CE5-1508-4A88-A375-F06B4AFE39B4}" destId="{EA8AE994-445D-4AE9-B1D1-636A77691012}" srcOrd="0" destOrd="0" presId="urn:microsoft.com/office/officeart/2008/layout/HalfCircleOrganizationChart"/>
    <dgm:cxn modelId="{74F0AC48-8DAA-415E-BC63-2C4DE1E160D2}" type="presOf" srcId="{3F4D878E-0726-4D62-8388-1C593ED5C109}" destId="{74E73867-2514-4E8E-BE1C-CE5BE0E091DA}" srcOrd="1" destOrd="0" presId="urn:microsoft.com/office/officeart/2008/layout/HalfCircleOrganizationChart"/>
    <dgm:cxn modelId="{62522739-1B17-4347-BC87-D49B40E4D741}" type="presOf" srcId="{8437C3A8-CAA2-49FE-9552-E1701F02D678}" destId="{89BC71C1-6734-4C8E-B94A-74E99C318928}" srcOrd="1" destOrd="0" presId="urn:microsoft.com/office/officeart/2008/layout/HalfCircleOrganizationChart"/>
    <dgm:cxn modelId="{10E910D9-EEAC-484B-9E88-748C5080E1FA}" type="presOf" srcId="{8437C3A8-CAA2-49FE-9552-E1701F02D678}" destId="{1194B30B-CBFE-4965-A311-3955E7A41855}" srcOrd="0" destOrd="0" presId="urn:microsoft.com/office/officeart/2008/layout/HalfCircleOrganizationChart"/>
    <dgm:cxn modelId="{E76A91AF-3399-4B5E-8BC3-1C38DF43F2A1}" type="presOf" srcId="{61E7E035-178B-4067-B5D9-C1F6A6757A4C}" destId="{CE6190FC-25C7-4337-8EB1-8A673308088A}" srcOrd="0" destOrd="0" presId="urn:microsoft.com/office/officeart/2008/layout/HalfCircleOrganizationChart"/>
    <dgm:cxn modelId="{14BF4098-42BC-427C-9902-88F24702AFDD}" srcId="{48A1474A-1371-4862-96A6-BB1F70AAEA31}" destId="{8437C3A8-CAA2-49FE-9552-E1701F02D678}" srcOrd="0" destOrd="0" parTransId="{EF19FEE9-FE02-449E-97CF-4A23DB766B81}" sibTransId="{A2FB2E90-D37D-4633-90F0-94B937B638F3}"/>
    <dgm:cxn modelId="{132DF07E-FCBA-43E5-B354-6F25CE091509}" srcId="{8437C3A8-CAA2-49FE-9552-E1701F02D678}" destId="{3F4D878E-0726-4D62-8388-1C593ED5C109}" srcOrd="1" destOrd="0" parTransId="{0E98779D-E336-4040-B2E3-4893E7D1266E}" sibTransId="{5F94EDEC-09D7-48CF-BCB6-CBAAD70D02AE}"/>
    <dgm:cxn modelId="{5B7C215F-3A55-4D9E-9AE8-B97A1CD7A73D}" type="presOf" srcId="{75237CE5-1508-4A88-A375-F06B4AFE39B4}" destId="{20F8F313-41C2-431D-B45B-8CC36E44D26D}" srcOrd="1" destOrd="0" presId="urn:microsoft.com/office/officeart/2008/layout/HalfCircleOrganizationChart"/>
    <dgm:cxn modelId="{8A6B1E9A-4DE7-46B8-8B74-6D49DB137657}" srcId="{8437C3A8-CAA2-49FE-9552-E1701F02D678}" destId="{75237CE5-1508-4A88-A375-F06B4AFE39B4}" srcOrd="0" destOrd="0" parTransId="{61E7E035-178B-4067-B5D9-C1F6A6757A4C}" sibTransId="{52A4E780-10E3-4EB3-A826-E6E4C0D1E6F8}"/>
    <dgm:cxn modelId="{A0657257-0AFB-4824-9AD5-8A0E6CAAC427}" type="presParOf" srcId="{B03BF2EB-A7D2-442D-BCD2-1822C360B0FA}" destId="{189EF230-3E20-47D3-B901-A04BE43296C3}" srcOrd="0" destOrd="0" presId="urn:microsoft.com/office/officeart/2008/layout/HalfCircleOrganizationChart"/>
    <dgm:cxn modelId="{EDD1717A-D785-49C0-A98F-13AC2BAA5AAC}" type="presParOf" srcId="{189EF230-3E20-47D3-B901-A04BE43296C3}" destId="{86AEA3D3-02C9-49D0-A366-0FA8998D7E48}" srcOrd="0" destOrd="0" presId="urn:microsoft.com/office/officeart/2008/layout/HalfCircleOrganizationChart"/>
    <dgm:cxn modelId="{DBDEB7B0-AD90-45F6-8886-67CCE3280430}" type="presParOf" srcId="{86AEA3D3-02C9-49D0-A366-0FA8998D7E48}" destId="{1194B30B-CBFE-4965-A311-3955E7A41855}" srcOrd="0" destOrd="0" presId="urn:microsoft.com/office/officeart/2008/layout/HalfCircleOrganizationChart"/>
    <dgm:cxn modelId="{F7342C3F-56AE-46AA-9C46-3FA700AD61AF}" type="presParOf" srcId="{86AEA3D3-02C9-49D0-A366-0FA8998D7E48}" destId="{BAA6169E-609C-470B-821F-AF02CB7A47AD}" srcOrd="1" destOrd="0" presId="urn:microsoft.com/office/officeart/2008/layout/HalfCircleOrganizationChart"/>
    <dgm:cxn modelId="{078B222A-8CDB-40C4-816D-9963A3549F30}" type="presParOf" srcId="{86AEA3D3-02C9-49D0-A366-0FA8998D7E48}" destId="{C6914D7C-9521-41F1-8C07-6D9AEAF7509D}" srcOrd="2" destOrd="0" presId="urn:microsoft.com/office/officeart/2008/layout/HalfCircleOrganizationChart"/>
    <dgm:cxn modelId="{477ED426-8D87-4D5B-BE60-DA4C63DCCACB}" type="presParOf" srcId="{86AEA3D3-02C9-49D0-A366-0FA8998D7E48}" destId="{89BC71C1-6734-4C8E-B94A-74E99C318928}" srcOrd="3" destOrd="0" presId="urn:microsoft.com/office/officeart/2008/layout/HalfCircleOrganizationChart"/>
    <dgm:cxn modelId="{42AE21FA-330E-415F-8EC8-2B425D41C6DD}" type="presParOf" srcId="{189EF230-3E20-47D3-B901-A04BE43296C3}" destId="{B4562BB1-5CFC-4B49-8D16-B9FA9B4B3E22}" srcOrd="1" destOrd="0" presId="urn:microsoft.com/office/officeart/2008/layout/HalfCircleOrganizationChart"/>
    <dgm:cxn modelId="{30D8405D-B3FE-4DC4-A5FD-4347749B99F0}" type="presParOf" srcId="{B4562BB1-5CFC-4B49-8D16-B9FA9B4B3E22}" destId="{CE6190FC-25C7-4337-8EB1-8A673308088A}" srcOrd="0" destOrd="0" presId="urn:microsoft.com/office/officeart/2008/layout/HalfCircleOrganizationChart"/>
    <dgm:cxn modelId="{E99A3269-A1E6-4CD5-AA76-6E1FA5CE0019}" type="presParOf" srcId="{B4562BB1-5CFC-4B49-8D16-B9FA9B4B3E22}" destId="{A23840DC-A42A-402A-94E3-AC32BBA2919B}" srcOrd="1" destOrd="0" presId="urn:microsoft.com/office/officeart/2008/layout/HalfCircleOrganizationChart"/>
    <dgm:cxn modelId="{3BE9B257-386B-4864-88AB-260E3A9E1534}" type="presParOf" srcId="{A23840DC-A42A-402A-94E3-AC32BBA2919B}" destId="{E2720FA9-048B-4D72-9A30-983271D9096A}" srcOrd="0" destOrd="0" presId="urn:microsoft.com/office/officeart/2008/layout/HalfCircleOrganizationChart"/>
    <dgm:cxn modelId="{1376DB54-BAA8-4FE2-AF9F-2073CC44DC35}" type="presParOf" srcId="{E2720FA9-048B-4D72-9A30-983271D9096A}" destId="{EA8AE994-445D-4AE9-B1D1-636A77691012}" srcOrd="0" destOrd="0" presId="urn:microsoft.com/office/officeart/2008/layout/HalfCircleOrganizationChart"/>
    <dgm:cxn modelId="{F9E512F1-4169-4E1C-8EC4-77CC4D425C5E}" type="presParOf" srcId="{E2720FA9-048B-4D72-9A30-983271D9096A}" destId="{C15D56B9-CA1D-4E5E-A7E5-3809566C9C86}" srcOrd="1" destOrd="0" presId="urn:microsoft.com/office/officeart/2008/layout/HalfCircleOrganizationChart"/>
    <dgm:cxn modelId="{D65EB772-4AB4-45B7-96EE-5551E783FF02}" type="presParOf" srcId="{E2720FA9-048B-4D72-9A30-983271D9096A}" destId="{B3AEB6A3-25E8-468A-8235-1AB168479D45}" srcOrd="2" destOrd="0" presId="urn:microsoft.com/office/officeart/2008/layout/HalfCircleOrganizationChart"/>
    <dgm:cxn modelId="{2D3D8A96-9AEE-4010-8CFF-518179C23193}" type="presParOf" srcId="{E2720FA9-048B-4D72-9A30-983271D9096A}" destId="{20F8F313-41C2-431D-B45B-8CC36E44D26D}" srcOrd="3" destOrd="0" presId="urn:microsoft.com/office/officeart/2008/layout/HalfCircleOrganizationChart"/>
    <dgm:cxn modelId="{40251F49-0009-4B33-9214-D7C447221EC5}" type="presParOf" srcId="{A23840DC-A42A-402A-94E3-AC32BBA2919B}" destId="{5A0761AC-9D07-4B20-8151-08764AEA8074}" srcOrd="1" destOrd="0" presId="urn:microsoft.com/office/officeart/2008/layout/HalfCircleOrganizationChart"/>
    <dgm:cxn modelId="{DCD5EFA4-6451-4D3E-9901-F3705FADE3F4}" type="presParOf" srcId="{A23840DC-A42A-402A-94E3-AC32BBA2919B}" destId="{AFD95EC8-B4A4-4045-A406-44A1CA3803FF}" srcOrd="2" destOrd="0" presId="urn:microsoft.com/office/officeart/2008/layout/HalfCircleOrganizationChart"/>
    <dgm:cxn modelId="{BE7C16CA-F475-413D-9A41-3F793BE852E4}" type="presParOf" srcId="{B4562BB1-5CFC-4B49-8D16-B9FA9B4B3E22}" destId="{ED9B9986-1115-481D-B701-EDE6A8CD7FA8}" srcOrd="2" destOrd="0" presId="urn:microsoft.com/office/officeart/2008/layout/HalfCircleOrganizationChart"/>
    <dgm:cxn modelId="{505E2B08-1597-41EC-8327-89C5E41DBEC6}" type="presParOf" srcId="{B4562BB1-5CFC-4B49-8D16-B9FA9B4B3E22}" destId="{D0B904F5-CB49-40F5-A269-08AE79991B03}" srcOrd="3" destOrd="0" presId="urn:microsoft.com/office/officeart/2008/layout/HalfCircleOrganizationChart"/>
    <dgm:cxn modelId="{E2CD54C7-8AE8-41F3-AA54-C4FB12476F18}" type="presParOf" srcId="{D0B904F5-CB49-40F5-A269-08AE79991B03}" destId="{19F291E5-AF94-4019-8828-C66C0067D740}" srcOrd="0" destOrd="0" presId="urn:microsoft.com/office/officeart/2008/layout/HalfCircleOrganizationChart"/>
    <dgm:cxn modelId="{B79E60A6-5BDB-4922-9D62-65D021EDC424}" type="presParOf" srcId="{19F291E5-AF94-4019-8828-C66C0067D740}" destId="{55A2E393-9B76-4E47-A496-B30E92CBE0F9}" srcOrd="0" destOrd="0" presId="urn:microsoft.com/office/officeart/2008/layout/HalfCircleOrganizationChart"/>
    <dgm:cxn modelId="{6D940DF3-8B64-4C60-AD74-82088213203E}" type="presParOf" srcId="{19F291E5-AF94-4019-8828-C66C0067D740}" destId="{2B614CBF-7650-40BE-9B85-A48FAB14C707}" srcOrd="1" destOrd="0" presId="urn:microsoft.com/office/officeart/2008/layout/HalfCircleOrganizationChart"/>
    <dgm:cxn modelId="{B8C53E64-6E7C-49BA-8232-89A7429342B3}" type="presParOf" srcId="{19F291E5-AF94-4019-8828-C66C0067D740}" destId="{189C9CDD-DBB4-4EFD-9D8A-1BB32909B163}" srcOrd="2" destOrd="0" presId="urn:microsoft.com/office/officeart/2008/layout/HalfCircleOrganizationChart"/>
    <dgm:cxn modelId="{C7C72A89-036B-44CA-9F7F-A681EDC38215}" type="presParOf" srcId="{19F291E5-AF94-4019-8828-C66C0067D740}" destId="{74E73867-2514-4E8E-BE1C-CE5BE0E091DA}" srcOrd="3" destOrd="0" presId="urn:microsoft.com/office/officeart/2008/layout/HalfCircleOrganizationChart"/>
    <dgm:cxn modelId="{C89B2D2F-0B8C-4A8B-B231-0EBEB3EFE84C}" type="presParOf" srcId="{D0B904F5-CB49-40F5-A269-08AE79991B03}" destId="{EB107987-7D11-4127-A80D-55BA5368D652}" srcOrd="1" destOrd="0" presId="urn:microsoft.com/office/officeart/2008/layout/HalfCircleOrganizationChart"/>
    <dgm:cxn modelId="{FA046210-63C4-4C27-8654-D3317DC62A15}" type="presParOf" srcId="{D0B904F5-CB49-40F5-A269-08AE79991B03}" destId="{B35B1027-A082-467F-98D7-A08353322BFC}" srcOrd="2" destOrd="0" presId="urn:microsoft.com/office/officeart/2008/layout/HalfCircleOrganizationChart"/>
    <dgm:cxn modelId="{4A69FD03-38A8-477D-ABDD-8C2D7E0E162A}" type="presParOf" srcId="{189EF230-3E20-47D3-B901-A04BE43296C3}" destId="{C039A515-CC3B-43BB-9A05-B9477352CB1B}"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65B8EA-039B-4CEF-AAC8-4A87AD44239F}" type="doc">
      <dgm:prSet loTypeId="urn:microsoft.com/office/officeart/2005/8/layout/list1" loCatId="list" qsTypeId="urn:microsoft.com/office/officeart/2005/8/quickstyle/simple1" qsCatId="simple" csTypeId="urn:microsoft.com/office/officeart/2005/8/colors/colorful1#8" csCatId="colorful" phldr="1"/>
      <dgm:spPr/>
      <dgm:t>
        <a:bodyPr/>
        <a:lstStyle/>
        <a:p>
          <a:endParaRPr lang="en-US"/>
        </a:p>
      </dgm:t>
    </dgm:pt>
    <dgm:pt modelId="{01877E3B-C0AB-47F3-8C1E-93B946131EBB}">
      <dgm:prSet phldrT="[Texto]"/>
      <dgm:spPr/>
      <dgm:t>
        <a:bodyPr/>
        <a:lstStyle/>
        <a:p>
          <a:r>
            <a:rPr lang="es-ES" dirty="0" smtClean="0"/>
            <a:t>Continuos</a:t>
          </a:r>
          <a:endParaRPr lang="en-US" dirty="0"/>
        </a:p>
      </dgm:t>
    </dgm:pt>
    <dgm:pt modelId="{E2A6C9B7-219D-4D13-871B-7876A29DC0B6}" type="parTrans" cxnId="{6694AAB4-AB79-4368-9925-841C2E1DECD0}">
      <dgm:prSet/>
      <dgm:spPr/>
      <dgm:t>
        <a:bodyPr/>
        <a:lstStyle/>
        <a:p>
          <a:endParaRPr lang="en-US"/>
        </a:p>
      </dgm:t>
    </dgm:pt>
    <dgm:pt modelId="{30E20998-8B25-4B69-983E-5DA35C3D999D}" type="sibTrans" cxnId="{6694AAB4-AB79-4368-9925-841C2E1DECD0}">
      <dgm:prSet/>
      <dgm:spPr/>
      <dgm:t>
        <a:bodyPr/>
        <a:lstStyle/>
        <a:p>
          <a:endParaRPr lang="en-US"/>
        </a:p>
      </dgm:t>
    </dgm:pt>
    <dgm:pt modelId="{132E7AF3-6DC2-44CA-AC6E-353CBAE6EFB2}">
      <dgm:prSet phldrT="[Texto]"/>
      <dgm:spPr/>
      <dgm:t>
        <a:bodyPr/>
        <a:lstStyle/>
        <a:p>
          <a:r>
            <a:rPr lang="es-ES" dirty="0" smtClean="0"/>
            <a:t>Mixtos</a:t>
          </a:r>
          <a:endParaRPr lang="en-US" dirty="0"/>
        </a:p>
      </dgm:t>
    </dgm:pt>
    <dgm:pt modelId="{D35DC171-87C7-443B-A34D-EC181D7A3AEF}" type="parTrans" cxnId="{9CFCBBAE-4E25-413C-ABBE-0B825A2EBAC5}">
      <dgm:prSet/>
      <dgm:spPr/>
      <dgm:t>
        <a:bodyPr/>
        <a:lstStyle/>
        <a:p>
          <a:endParaRPr lang="en-US"/>
        </a:p>
      </dgm:t>
    </dgm:pt>
    <dgm:pt modelId="{736F73BE-CA9E-4A31-ACF5-FC2142B003F6}" type="sibTrans" cxnId="{9CFCBBAE-4E25-413C-ABBE-0B825A2EBAC5}">
      <dgm:prSet/>
      <dgm:spPr/>
      <dgm:t>
        <a:bodyPr/>
        <a:lstStyle/>
        <a:p>
          <a:endParaRPr lang="en-US"/>
        </a:p>
      </dgm:t>
    </dgm:pt>
    <dgm:pt modelId="{E50A37DD-E090-4A0C-B3EB-5FC959560966}">
      <dgm:prSet phldrT="[Texto]"/>
      <dgm:spPr/>
      <dgm:t>
        <a:bodyPr/>
        <a:lstStyle/>
        <a:p>
          <a:r>
            <a:rPr lang="es-ES" dirty="0" smtClean="0"/>
            <a:t>Combinatorios</a:t>
          </a:r>
          <a:endParaRPr lang="en-US" dirty="0"/>
        </a:p>
      </dgm:t>
    </dgm:pt>
    <dgm:pt modelId="{BA38563D-C34F-4AA9-9820-A63ED9CA1B5C}" type="parTrans" cxnId="{ABC0034C-6A36-400F-A70A-DB8E5D18D161}">
      <dgm:prSet/>
      <dgm:spPr/>
      <dgm:t>
        <a:bodyPr/>
        <a:lstStyle/>
        <a:p>
          <a:endParaRPr lang="en-US"/>
        </a:p>
      </dgm:t>
    </dgm:pt>
    <dgm:pt modelId="{A0CD1F4C-D754-41AE-BE1E-8725330B8050}" type="sibTrans" cxnId="{ABC0034C-6A36-400F-A70A-DB8E5D18D161}">
      <dgm:prSet/>
      <dgm:spPr/>
      <dgm:t>
        <a:bodyPr/>
        <a:lstStyle/>
        <a:p>
          <a:endParaRPr lang="en-US"/>
        </a:p>
      </dgm:t>
    </dgm:pt>
    <dgm:pt modelId="{D8920F0B-D15F-4D9E-94F4-1B208B60D1BB}">
      <dgm:prSet phldrT="[Texto]"/>
      <dgm:spPr/>
      <dgm:t>
        <a:bodyPr/>
        <a:lstStyle/>
        <a:p>
          <a:r>
            <a:rPr lang="es-ES" dirty="0" smtClean="0"/>
            <a:t>Dominio de todas las variables en </a:t>
          </a:r>
          <a:r>
            <a:rPr lang="es-ES_tradnl" dirty="0" smtClean="0">
              <a:sym typeface="Symbol" pitchFamily="18" charset="2"/>
            </a:rPr>
            <a:t></a:t>
          </a:r>
          <a:endParaRPr lang="en-US" dirty="0"/>
        </a:p>
      </dgm:t>
    </dgm:pt>
    <dgm:pt modelId="{B454E188-200E-48DD-8E6C-7B0AC004BBE4}" type="parTrans" cxnId="{2724A82C-CCA8-4E54-882D-FABBB5892161}">
      <dgm:prSet/>
      <dgm:spPr/>
    </dgm:pt>
    <dgm:pt modelId="{755B78C8-C7F8-4F26-979D-85480E921C69}" type="sibTrans" cxnId="{2724A82C-CCA8-4E54-882D-FABBB5892161}">
      <dgm:prSet/>
      <dgm:spPr/>
    </dgm:pt>
    <dgm:pt modelId="{0860ED3F-8F1E-4B5B-90CE-75C38E1C6391}">
      <dgm:prSet phldrT="[Texto]"/>
      <dgm:spPr/>
      <dgm:t>
        <a:bodyPr/>
        <a:lstStyle/>
        <a:p>
          <a:r>
            <a:rPr lang="es-ES" dirty="0" smtClean="0"/>
            <a:t>Algunas variables nominales</a:t>
          </a:r>
          <a:endParaRPr lang="en-US" dirty="0"/>
        </a:p>
      </dgm:t>
    </dgm:pt>
    <dgm:pt modelId="{EBA3A787-622C-4A08-8457-FEA00B2E7000}" type="parTrans" cxnId="{874961D4-AB12-4DB7-8FB9-15742F187154}">
      <dgm:prSet/>
      <dgm:spPr/>
    </dgm:pt>
    <dgm:pt modelId="{DBA76A16-187D-44EE-8097-E5E3171D083F}" type="sibTrans" cxnId="{874961D4-AB12-4DB7-8FB9-15742F187154}">
      <dgm:prSet/>
      <dgm:spPr/>
    </dgm:pt>
    <dgm:pt modelId="{CB86BC35-CA02-42DD-A4C5-13EDFF8169A5}">
      <dgm:prSet phldrT="[Texto]"/>
      <dgm:spPr/>
      <dgm:t>
        <a:bodyPr/>
        <a:lstStyle/>
        <a:p>
          <a:r>
            <a:rPr lang="es-ES" dirty="0" smtClean="0"/>
            <a:t>Ordenamiento, asignación, planeación…</a:t>
          </a:r>
          <a:endParaRPr lang="en-US" dirty="0"/>
        </a:p>
      </dgm:t>
    </dgm:pt>
    <dgm:pt modelId="{F0964DFC-562C-4DE3-A1DE-93DB3B2CD3D0}" type="parTrans" cxnId="{8367368B-4640-4D41-966F-41BF50C48D07}">
      <dgm:prSet/>
      <dgm:spPr/>
    </dgm:pt>
    <dgm:pt modelId="{67A1DC10-9D68-4F9F-A129-99C814999689}" type="sibTrans" cxnId="{8367368B-4640-4D41-966F-41BF50C48D07}">
      <dgm:prSet/>
      <dgm:spPr/>
    </dgm:pt>
    <dgm:pt modelId="{FBA012B0-1B60-4F2C-B3E7-5A0797AAA6A9}" type="pres">
      <dgm:prSet presAssocID="{9C65B8EA-039B-4CEF-AAC8-4A87AD44239F}" presName="linear" presStyleCnt="0">
        <dgm:presLayoutVars>
          <dgm:dir/>
          <dgm:animLvl val="lvl"/>
          <dgm:resizeHandles val="exact"/>
        </dgm:presLayoutVars>
      </dgm:prSet>
      <dgm:spPr/>
      <dgm:t>
        <a:bodyPr/>
        <a:lstStyle/>
        <a:p>
          <a:endParaRPr lang="en-US"/>
        </a:p>
      </dgm:t>
    </dgm:pt>
    <dgm:pt modelId="{32ACA24B-6585-4112-A94C-691E05D1D768}" type="pres">
      <dgm:prSet presAssocID="{01877E3B-C0AB-47F3-8C1E-93B946131EBB}" presName="parentLin" presStyleCnt="0"/>
      <dgm:spPr/>
    </dgm:pt>
    <dgm:pt modelId="{7E5F4ADA-B6BB-4090-B1EA-D73BDEC2A43D}" type="pres">
      <dgm:prSet presAssocID="{01877E3B-C0AB-47F3-8C1E-93B946131EBB}" presName="parentLeftMargin" presStyleLbl="node1" presStyleIdx="0" presStyleCnt="3"/>
      <dgm:spPr/>
      <dgm:t>
        <a:bodyPr/>
        <a:lstStyle/>
        <a:p>
          <a:endParaRPr lang="en-US"/>
        </a:p>
      </dgm:t>
    </dgm:pt>
    <dgm:pt modelId="{1AC3926F-8462-47D4-A080-383AAB231F8D}" type="pres">
      <dgm:prSet presAssocID="{01877E3B-C0AB-47F3-8C1E-93B946131EBB}" presName="parentText" presStyleLbl="node1" presStyleIdx="0" presStyleCnt="3">
        <dgm:presLayoutVars>
          <dgm:chMax val="0"/>
          <dgm:bulletEnabled val="1"/>
        </dgm:presLayoutVars>
      </dgm:prSet>
      <dgm:spPr/>
      <dgm:t>
        <a:bodyPr/>
        <a:lstStyle/>
        <a:p>
          <a:endParaRPr lang="en-US"/>
        </a:p>
      </dgm:t>
    </dgm:pt>
    <dgm:pt modelId="{FE6B4DCB-8F98-415A-9762-3288809B2212}" type="pres">
      <dgm:prSet presAssocID="{01877E3B-C0AB-47F3-8C1E-93B946131EBB}" presName="negativeSpace" presStyleCnt="0"/>
      <dgm:spPr/>
    </dgm:pt>
    <dgm:pt modelId="{302F0230-A216-40F9-BE53-3042B5CA9674}" type="pres">
      <dgm:prSet presAssocID="{01877E3B-C0AB-47F3-8C1E-93B946131EBB}" presName="childText" presStyleLbl="conFgAcc1" presStyleIdx="0" presStyleCnt="3">
        <dgm:presLayoutVars>
          <dgm:bulletEnabled val="1"/>
        </dgm:presLayoutVars>
      </dgm:prSet>
      <dgm:spPr/>
      <dgm:t>
        <a:bodyPr/>
        <a:lstStyle/>
        <a:p>
          <a:endParaRPr lang="en-US"/>
        </a:p>
      </dgm:t>
    </dgm:pt>
    <dgm:pt modelId="{32F32A59-2B05-4E7F-A132-A837175FC848}" type="pres">
      <dgm:prSet presAssocID="{30E20998-8B25-4B69-983E-5DA35C3D999D}" presName="spaceBetweenRectangles" presStyleCnt="0"/>
      <dgm:spPr/>
    </dgm:pt>
    <dgm:pt modelId="{A2F902F0-3B03-44CF-A29A-D2E70DAF650B}" type="pres">
      <dgm:prSet presAssocID="{132E7AF3-6DC2-44CA-AC6E-353CBAE6EFB2}" presName="parentLin" presStyleCnt="0"/>
      <dgm:spPr/>
    </dgm:pt>
    <dgm:pt modelId="{2DA4E7EE-2813-44DA-B1F8-69BF1A8CA83D}" type="pres">
      <dgm:prSet presAssocID="{132E7AF3-6DC2-44CA-AC6E-353CBAE6EFB2}" presName="parentLeftMargin" presStyleLbl="node1" presStyleIdx="0" presStyleCnt="3"/>
      <dgm:spPr/>
      <dgm:t>
        <a:bodyPr/>
        <a:lstStyle/>
        <a:p>
          <a:endParaRPr lang="en-US"/>
        </a:p>
      </dgm:t>
    </dgm:pt>
    <dgm:pt modelId="{C4A24892-46B1-43E8-A395-7006202A979E}" type="pres">
      <dgm:prSet presAssocID="{132E7AF3-6DC2-44CA-AC6E-353CBAE6EFB2}" presName="parentText" presStyleLbl="node1" presStyleIdx="1" presStyleCnt="3">
        <dgm:presLayoutVars>
          <dgm:chMax val="0"/>
          <dgm:bulletEnabled val="1"/>
        </dgm:presLayoutVars>
      </dgm:prSet>
      <dgm:spPr/>
      <dgm:t>
        <a:bodyPr/>
        <a:lstStyle/>
        <a:p>
          <a:endParaRPr lang="en-US"/>
        </a:p>
      </dgm:t>
    </dgm:pt>
    <dgm:pt modelId="{F1CB0215-F672-4ED3-AC03-FA31A60D3220}" type="pres">
      <dgm:prSet presAssocID="{132E7AF3-6DC2-44CA-AC6E-353CBAE6EFB2}" presName="negativeSpace" presStyleCnt="0"/>
      <dgm:spPr/>
    </dgm:pt>
    <dgm:pt modelId="{6030730F-F406-441D-9358-C1BB2D3B6194}" type="pres">
      <dgm:prSet presAssocID="{132E7AF3-6DC2-44CA-AC6E-353CBAE6EFB2}" presName="childText" presStyleLbl="conFgAcc1" presStyleIdx="1" presStyleCnt="3">
        <dgm:presLayoutVars>
          <dgm:bulletEnabled val="1"/>
        </dgm:presLayoutVars>
      </dgm:prSet>
      <dgm:spPr/>
      <dgm:t>
        <a:bodyPr/>
        <a:lstStyle/>
        <a:p>
          <a:endParaRPr lang="en-US"/>
        </a:p>
      </dgm:t>
    </dgm:pt>
    <dgm:pt modelId="{13C6B695-00D4-4AAD-A562-FD1E0889AA6B}" type="pres">
      <dgm:prSet presAssocID="{736F73BE-CA9E-4A31-ACF5-FC2142B003F6}" presName="spaceBetweenRectangles" presStyleCnt="0"/>
      <dgm:spPr/>
    </dgm:pt>
    <dgm:pt modelId="{221B126B-635E-4409-9CCA-2B3615C2ADA1}" type="pres">
      <dgm:prSet presAssocID="{E50A37DD-E090-4A0C-B3EB-5FC959560966}" presName="parentLin" presStyleCnt="0"/>
      <dgm:spPr/>
    </dgm:pt>
    <dgm:pt modelId="{7B5B72D5-124B-4E9F-90F4-BB0A0AD6F83A}" type="pres">
      <dgm:prSet presAssocID="{E50A37DD-E090-4A0C-B3EB-5FC959560966}" presName="parentLeftMargin" presStyleLbl="node1" presStyleIdx="1" presStyleCnt="3"/>
      <dgm:spPr/>
      <dgm:t>
        <a:bodyPr/>
        <a:lstStyle/>
        <a:p>
          <a:endParaRPr lang="en-US"/>
        </a:p>
      </dgm:t>
    </dgm:pt>
    <dgm:pt modelId="{797C45D4-5F75-4822-86D7-A033CE01344A}" type="pres">
      <dgm:prSet presAssocID="{E50A37DD-E090-4A0C-B3EB-5FC959560966}" presName="parentText" presStyleLbl="node1" presStyleIdx="2" presStyleCnt="3">
        <dgm:presLayoutVars>
          <dgm:chMax val="0"/>
          <dgm:bulletEnabled val="1"/>
        </dgm:presLayoutVars>
      </dgm:prSet>
      <dgm:spPr/>
      <dgm:t>
        <a:bodyPr/>
        <a:lstStyle/>
        <a:p>
          <a:endParaRPr lang="en-US"/>
        </a:p>
      </dgm:t>
    </dgm:pt>
    <dgm:pt modelId="{D75A9A69-FCC6-474A-8A78-9A34729170D8}" type="pres">
      <dgm:prSet presAssocID="{E50A37DD-E090-4A0C-B3EB-5FC959560966}" presName="negativeSpace" presStyleCnt="0"/>
      <dgm:spPr/>
    </dgm:pt>
    <dgm:pt modelId="{3066E100-EFD6-4185-AE6F-BA85716A82C3}" type="pres">
      <dgm:prSet presAssocID="{E50A37DD-E090-4A0C-B3EB-5FC959560966}" presName="childText" presStyleLbl="conFgAcc1" presStyleIdx="2" presStyleCnt="3">
        <dgm:presLayoutVars>
          <dgm:bulletEnabled val="1"/>
        </dgm:presLayoutVars>
      </dgm:prSet>
      <dgm:spPr/>
      <dgm:t>
        <a:bodyPr/>
        <a:lstStyle/>
        <a:p>
          <a:endParaRPr lang="en-US"/>
        </a:p>
      </dgm:t>
    </dgm:pt>
  </dgm:ptLst>
  <dgm:cxnLst>
    <dgm:cxn modelId="{8367368B-4640-4D41-966F-41BF50C48D07}" srcId="{E50A37DD-E090-4A0C-B3EB-5FC959560966}" destId="{CB86BC35-CA02-42DD-A4C5-13EDFF8169A5}" srcOrd="0" destOrd="0" parTransId="{F0964DFC-562C-4DE3-A1DE-93DB3B2CD3D0}" sibTransId="{67A1DC10-9D68-4F9F-A129-99C814999689}"/>
    <dgm:cxn modelId="{8A5516DC-99BC-4B8E-B07C-85F4E16D8395}" type="presOf" srcId="{132E7AF3-6DC2-44CA-AC6E-353CBAE6EFB2}" destId="{2DA4E7EE-2813-44DA-B1F8-69BF1A8CA83D}" srcOrd="0" destOrd="0" presId="urn:microsoft.com/office/officeart/2005/8/layout/list1"/>
    <dgm:cxn modelId="{874961D4-AB12-4DB7-8FB9-15742F187154}" srcId="{132E7AF3-6DC2-44CA-AC6E-353CBAE6EFB2}" destId="{0860ED3F-8F1E-4B5B-90CE-75C38E1C6391}" srcOrd="0" destOrd="0" parTransId="{EBA3A787-622C-4A08-8457-FEA00B2E7000}" sibTransId="{DBA76A16-187D-44EE-8097-E5E3171D083F}"/>
    <dgm:cxn modelId="{ABC0034C-6A36-400F-A70A-DB8E5D18D161}" srcId="{9C65B8EA-039B-4CEF-AAC8-4A87AD44239F}" destId="{E50A37DD-E090-4A0C-B3EB-5FC959560966}" srcOrd="2" destOrd="0" parTransId="{BA38563D-C34F-4AA9-9820-A63ED9CA1B5C}" sibTransId="{A0CD1F4C-D754-41AE-BE1E-8725330B8050}"/>
    <dgm:cxn modelId="{A687205F-1C6C-4BBD-B02E-BE49A1577144}" type="presOf" srcId="{132E7AF3-6DC2-44CA-AC6E-353CBAE6EFB2}" destId="{C4A24892-46B1-43E8-A395-7006202A979E}" srcOrd="1" destOrd="0" presId="urn:microsoft.com/office/officeart/2005/8/layout/list1"/>
    <dgm:cxn modelId="{51FF889C-BF2D-4314-9A36-E26A2A96A870}" type="presOf" srcId="{01877E3B-C0AB-47F3-8C1E-93B946131EBB}" destId="{7E5F4ADA-B6BB-4090-B1EA-D73BDEC2A43D}" srcOrd="0" destOrd="0" presId="urn:microsoft.com/office/officeart/2005/8/layout/list1"/>
    <dgm:cxn modelId="{D56A537B-5135-494E-BCDB-B76D8E1D4178}" type="presOf" srcId="{0860ED3F-8F1E-4B5B-90CE-75C38E1C6391}" destId="{6030730F-F406-441D-9358-C1BB2D3B6194}" srcOrd="0" destOrd="0" presId="urn:microsoft.com/office/officeart/2005/8/layout/list1"/>
    <dgm:cxn modelId="{8DDF3E8E-D955-49DD-8E4B-7334E2001531}" type="presOf" srcId="{E50A37DD-E090-4A0C-B3EB-5FC959560966}" destId="{797C45D4-5F75-4822-86D7-A033CE01344A}" srcOrd="1" destOrd="0" presId="urn:microsoft.com/office/officeart/2005/8/layout/list1"/>
    <dgm:cxn modelId="{07B268F2-5088-4ECE-B835-594280959645}" type="presOf" srcId="{01877E3B-C0AB-47F3-8C1E-93B946131EBB}" destId="{1AC3926F-8462-47D4-A080-383AAB231F8D}" srcOrd="1" destOrd="0" presId="urn:microsoft.com/office/officeart/2005/8/layout/list1"/>
    <dgm:cxn modelId="{3C38BA69-A43B-49D9-9305-514451148761}" type="presOf" srcId="{CB86BC35-CA02-42DD-A4C5-13EDFF8169A5}" destId="{3066E100-EFD6-4185-AE6F-BA85716A82C3}" srcOrd="0" destOrd="0" presId="urn:microsoft.com/office/officeart/2005/8/layout/list1"/>
    <dgm:cxn modelId="{C8939ECA-82AB-445A-ABCD-D041CB98F8C6}" type="presOf" srcId="{9C65B8EA-039B-4CEF-AAC8-4A87AD44239F}" destId="{FBA012B0-1B60-4F2C-B3E7-5A0797AAA6A9}" srcOrd="0" destOrd="0" presId="urn:microsoft.com/office/officeart/2005/8/layout/list1"/>
    <dgm:cxn modelId="{6694AAB4-AB79-4368-9925-841C2E1DECD0}" srcId="{9C65B8EA-039B-4CEF-AAC8-4A87AD44239F}" destId="{01877E3B-C0AB-47F3-8C1E-93B946131EBB}" srcOrd="0" destOrd="0" parTransId="{E2A6C9B7-219D-4D13-871B-7876A29DC0B6}" sibTransId="{30E20998-8B25-4B69-983E-5DA35C3D999D}"/>
    <dgm:cxn modelId="{F0DEE5BF-CF8C-4792-8FE0-549EA520E201}" type="presOf" srcId="{D8920F0B-D15F-4D9E-94F4-1B208B60D1BB}" destId="{302F0230-A216-40F9-BE53-3042B5CA9674}" srcOrd="0" destOrd="0" presId="urn:microsoft.com/office/officeart/2005/8/layout/list1"/>
    <dgm:cxn modelId="{2724A82C-CCA8-4E54-882D-FABBB5892161}" srcId="{01877E3B-C0AB-47F3-8C1E-93B946131EBB}" destId="{D8920F0B-D15F-4D9E-94F4-1B208B60D1BB}" srcOrd="0" destOrd="0" parTransId="{B454E188-200E-48DD-8E6C-7B0AC004BBE4}" sibTransId="{755B78C8-C7F8-4F26-979D-85480E921C69}"/>
    <dgm:cxn modelId="{9CFCBBAE-4E25-413C-ABBE-0B825A2EBAC5}" srcId="{9C65B8EA-039B-4CEF-AAC8-4A87AD44239F}" destId="{132E7AF3-6DC2-44CA-AC6E-353CBAE6EFB2}" srcOrd="1" destOrd="0" parTransId="{D35DC171-87C7-443B-A34D-EC181D7A3AEF}" sibTransId="{736F73BE-CA9E-4A31-ACF5-FC2142B003F6}"/>
    <dgm:cxn modelId="{A75DDDB3-EE8D-4F13-A43F-011C7B08B9D9}" type="presOf" srcId="{E50A37DD-E090-4A0C-B3EB-5FC959560966}" destId="{7B5B72D5-124B-4E9F-90F4-BB0A0AD6F83A}" srcOrd="0" destOrd="0" presId="urn:microsoft.com/office/officeart/2005/8/layout/list1"/>
    <dgm:cxn modelId="{12135764-0676-453C-9265-2F6AC258CE76}" type="presParOf" srcId="{FBA012B0-1B60-4F2C-B3E7-5A0797AAA6A9}" destId="{32ACA24B-6585-4112-A94C-691E05D1D768}" srcOrd="0" destOrd="0" presId="urn:microsoft.com/office/officeart/2005/8/layout/list1"/>
    <dgm:cxn modelId="{245333B1-27D4-4CF2-B8BA-6E4A363D071B}" type="presParOf" srcId="{32ACA24B-6585-4112-A94C-691E05D1D768}" destId="{7E5F4ADA-B6BB-4090-B1EA-D73BDEC2A43D}" srcOrd="0" destOrd="0" presId="urn:microsoft.com/office/officeart/2005/8/layout/list1"/>
    <dgm:cxn modelId="{B9A6C780-ABAA-4AA0-B49E-D9C15136AD63}" type="presParOf" srcId="{32ACA24B-6585-4112-A94C-691E05D1D768}" destId="{1AC3926F-8462-47D4-A080-383AAB231F8D}" srcOrd="1" destOrd="0" presId="urn:microsoft.com/office/officeart/2005/8/layout/list1"/>
    <dgm:cxn modelId="{62DCF376-EAD9-4A53-B1D7-DE86982E5A29}" type="presParOf" srcId="{FBA012B0-1B60-4F2C-B3E7-5A0797AAA6A9}" destId="{FE6B4DCB-8F98-415A-9762-3288809B2212}" srcOrd="1" destOrd="0" presId="urn:microsoft.com/office/officeart/2005/8/layout/list1"/>
    <dgm:cxn modelId="{99E320D9-8FD9-48EF-BEBF-43E0A6B0C8B1}" type="presParOf" srcId="{FBA012B0-1B60-4F2C-B3E7-5A0797AAA6A9}" destId="{302F0230-A216-40F9-BE53-3042B5CA9674}" srcOrd="2" destOrd="0" presId="urn:microsoft.com/office/officeart/2005/8/layout/list1"/>
    <dgm:cxn modelId="{909B9ED3-4390-4AE3-A3F7-54029778581E}" type="presParOf" srcId="{FBA012B0-1B60-4F2C-B3E7-5A0797AAA6A9}" destId="{32F32A59-2B05-4E7F-A132-A837175FC848}" srcOrd="3" destOrd="0" presId="urn:microsoft.com/office/officeart/2005/8/layout/list1"/>
    <dgm:cxn modelId="{99EC962A-FA2F-414E-A355-C6EE1AE644AF}" type="presParOf" srcId="{FBA012B0-1B60-4F2C-B3E7-5A0797AAA6A9}" destId="{A2F902F0-3B03-44CF-A29A-D2E70DAF650B}" srcOrd="4" destOrd="0" presId="urn:microsoft.com/office/officeart/2005/8/layout/list1"/>
    <dgm:cxn modelId="{FEF53D50-6461-4D24-8C93-02ACF680949C}" type="presParOf" srcId="{A2F902F0-3B03-44CF-A29A-D2E70DAF650B}" destId="{2DA4E7EE-2813-44DA-B1F8-69BF1A8CA83D}" srcOrd="0" destOrd="0" presId="urn:microsoft.com/office/officeart/2005/8/layout/list1"/>
    <dgm:cxn modelId="{24E8A09D-C6EC-4703-AF63-8B161F2FB678}" type="presParOf" srcId="{A2F902F0-3B03-44CF-A29A-D2E70DAF650B}" destId="{C4A24892-46B1-43E8-A395-7006202A979E}" srcOrd="1" destOrd="0" presId="urn:microsoft.com/office/officeart/2005/8/layout/list1"/>
    <dgm:cxn modelId="{8CCAE3E9-51EA-4C97-A93E-9B97656274A9}" type="presParOf" srcId="{FBA012B0-1B60-4F2C-B3E7-5A0797AAA6A9}" destId="{F1CB0215-F672-4ED3-AC03-FA31A60D3220}" srcOrd="5" destOrd="0" presId="urn:microsoft.com/office/officeart/2005/8/layout/list1"/>
    <dgm:cxn modelId="{A52D8E41-5B48-4F46-B1E4-B5B3EF582923}" type="presParOf" srcId="{FBA012B0-1B60-4F2C-B3E7-5A0797AAA6A9}" destId="{6030730F-F406-441D-9358-C1BB2D3B6194}" srcOrd="6" destOrd="0" presId="urn:microsoft.com/office/officeart/2005/8/layout/list1"/>
    <dgm:cxn modelId="{7325D345-9A64-4004-9B30-C139E6C46C96}" type="presParOf" srcId="{FBA012B0-1B60-4F2C-B3E7-5A0797AAA6A9}" destId="{13C6B695-00D4-4AAD-A562-FD1E0889AA6B}" srcOrd="7" destOrd="0" presId="urn:microsoft.com/office/officeart/2005/8/layout/list1"/>
    <dgm:cxn modelId="{C5688324-8B9A-4ECC-ACC5-5849909DF075}" type="presParOf" srcId="{FBA012B0-1B60-4F2C-B3E7-5A0797AAA6A9}" destId="{221B126B-635E-4409-9CCA-2B3615C2ADA1}" srcOrd="8" destOrd="0" presId="urn:microsoft.com/office/officeart/2005/8/layout/list1"/>
    <dgm:cxn modelId="{4F0F65A3-1CCE-47E4-BC58-17F8D749EE28}" type="presParOf" srcId="{221B126B-635E-4409-9CCA-2B3615C2ADA1}" destId="{7B5B72D5-124B-4E9F-90F4-BB0A0AD6F83A}" srcOrd="0" destOrd="0" presId="urn:microsoft.com/office/officeart/2005/8/layout/list1"/>
    <dgm:cxn modelId="{546ED034-AFD1-4965-956D-A2866399D892}" type="presParOf" srcId="{221B126B-635E-4409-9CCA-2B3615C2ADA1}" destId="{797C45D4-5F75-4822-86D7-A033CE01344A}" srcOrd="1" destOrd="0" presId="urn:microsoft.com/office/officeart/2005/8/layout/list1"/>
    <dgm:cxn modelId="{592807EE-568A-4DDE-BA4E-9E319590F6DD}" type="presParOf" srcId="{FBA012B0-1B60-4F2C-B3E7-5A0797AAA6A9}" destId="{D75A9A69-FCC6-474A-8A78-9A34729170D8}" srcOrd="9" destOrd="0" presId="urn:microsoft.com/office/officeart/2005/8/layout/list1"/>
    <dgm:cxn modelId="{A9DDEFC7-36B9-458E-910C-42C91AA98E9D}" type="presParOf" srcId="{FBA012B0-1B60-4F2C-B3E7-5A0797AAA6A9}" destId="{3066E100-EFD6-4185-AE6F-BA85716A82C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02E069-2AE8-4E1D-93B1-2878F8B0ED2A}" type="doc">
      <dgm:prSet loTypeId="urn:microsoft.com/office/officeart/2005/8/layout/vProcess5" loCatId="process" qsTypeId="urn:microsoft.com/office/officeart/2005/8/quickstyle/simple2" qsCatId="simple" csTypeId="urn:microsoft.com/office/officeart/2005/8/colors/colorful1#9" csCatId="colorful" phldr="1"/>
      <dgm:spPr/>
      <dgm:t>
        <a:bodyPr/>
        <a:lstStyle/>
        <a:p>
          <a:endParaRPr lang="en-US"/>
        </a:p>
      </dgm:t>
    </dgm:pt>
    <dgm:pt modelId="{33913B14-4E8A-457F-8FD7-9AB2B26FB648}">
      <dgm:prSet phldrT="[Texto]"/>
      <dgm:spPr/>
      <dgm:t>
        <a:bodyPr/>
        <a:lstStyle/>
        <a:p>
          <a:r>
            <a:rPr lang="es-ES" altLang="ja-JP" smtClean="0">
              <a:latin typeface="Arial" charset="0"/>
              <a:ea typeface="ＭＳ Ｐゴシック" pitchFamily="34" charset="-128"/>
            </a:rPr>
            <a:t>Dinámicos</a:t>
          </a:r>
          <a:endParaRPr lang="en-US"/>
        </a:p>
      </dgm:t>
    </dgm:pt>
    <dgm:pt modelId="{983F4B34-DDFB-4583-9EDB-4E069F7592E4}" type="parTrans" cxnId="{A39BDC3D-404F-440A-9A0C-9C9E784675D0}">
      <dgm:prSet/>
      <dgm:spPr/>
      <dgm:t>
        <a:bodyPr/>
        <a:lstStyle/>
        <a:p>
          <a:endParaRPr lang="en-US"/>
        </a:p>
      </dgm:t>
    </dgm:pt>
    <dgm:pt modelId="{7EDE9524-4A2D-4361-9B77-916826FD8457}" type="sibTrans" cxnId="{A39BDC3D-404F-440A-9A0C-9C9E784675D0}">
      <dgm:prSet/>
      <dgm:spPr/>
      <dgm:t>
        <a:bodyPr/>
        <a:lstStyle/>
        <a:p>
          <a:endParaRPr lang="en-US"/>
        </a:p>
      </dgm:t>
    </dgm:pt>
    <dgm:pt modelId="{91632EBE-DA70-42F8-B099-04D838D217DF}">
      <dgm:prSet/>
      <dgm:spPr/>
      <dgm:t>
        <a:bodyPr/>
        <a:lstStyle/>
        <a:p>
          <a:r>
            <a:rPr lang="es-ES" altLang="ja-JP" smtClean="0">
              <a:latin typeface="Arial" charset="0"/>
              <a:ea typeface="ＭＳ Ｐゴシック" pitchFamily="34" charset="-128"/>
            </a:rPr>
            <a:t>Flexibles</a:t>
          </a:r>
          <a:endParaRPr lang="es-ES" altLang="ja-JP" dirty="0" smtClean="0">
            <a:latin typeface="Arial" charset="0"/>
            <a:ea typeface="ＭＳ Ｐゴシック" pitchFamily="34" charset="-128"/>
          </a:endParaRPr>
        </a:p>
      </dgm:t>
    </dgm:pt>
    <dgm:pt modelId="{98B69405-95C4-42E7-B05C-29A5E11E429D}" type="parTrans" cxnId="{8CF21E90-EA87-4693-8D57-48987637C800}">
      <dgm:prSet/>
      <dgm:spPr/>
      <dgm:t>
        <a:bodyPr/>
        <a:lstStyle/>
        <a:p>
          <a:endParaRPr lang="en-US"/>
        </a:p>
      </dgm:t>
    </dgm:pt>
    <dgm:pt modelId="{0817A3E2-AD7C-4632-AE9D-EF1E3C1AFA02}" type="sibTrans" cxnId="{8CF21E90-EA87-4693-8D57-48987637C800}">
      <dgm:prSet/>
      <dgm:spPr/>
      <dgm:t>
        <a:bodyPr/>
        <a:lstStyle/>
        <a:p>
          <a:endParaRPr lang="en-US"/>
        </a:p>
      </dgm:t>
    </dgm:pt>
    <dgm:pt modelId="{E21C7104-280E-4957-BEFA-C22A572F70C3}">
      <dgm:prSet/>
      <dgm:spPr/>
      <dgm:t>
        <a:bodyPr/>
        <a:lstStyle/>
        <a:p>
          <a:r>
            <a:rPr lang="es-ES" altLang="ja-JP" dirty="0" smtClean="0">
              <a:latin typeface="Arial" charset="0"/>
              <a:ea typeface="ＭＳ Ｐゴシック" pitchFamily="34" charset="-128"/>
            </a:rPr>
            <a:t>Robustos</a:t>
          </a:r>
        </a:p>
      </dgm:t>
    </dgm:pt>
    <dgm:pt modelId="{006C2D09-8507-4A1B-8AF0-332A94F57881}" type="parTrans" cxnId="{8D854515-47E3-4D29-97C3-48E109070781}">
      <dgm:prSet/>
      <dgm:spPr/>
      <dgm:t>
        <a:bodyPr/>
        <a:lstStyle/>
        <a:p>
          <a:endParaRPr lang="en-US"/>
        </a:p>
      </dgm:t>
    </dgm:pt>
    <dgm:pt modelId="{6B93BCCB-3C8A-44C7-B42E-72D496070E24}" type="sibTrans" cxnId="{8D854515-47E3-4D29-97C3-48E109070781}">
      <dgm:prSet/>
      <dgm:spPr/>
      <dgm:t>
        <a:bodyPr/>
        <a:lstStyle/>
        <a:p>
          <a:endParaRPr lang="en-US"/>
        </a:p>
      </dgm:t>
    </dgm:pt>
    <dgm:pt modelId="{76FAB3D1-8655-4004-8CE9-651E0575A006}">
      <dgm:prSet/>
      <dgm:spPr/>
      <dgm:t>
        <a:bodyPr/>
        <a:lstStyle/>
        <a:p>
          <a:r>
            <a:rPr lang="es-ES" altLang="ja-JP" dirty="0" smtClean="0">
              <a:latin typeface="Arial" charset="0"/>
              <a:ea typeface="ＭＳ Ｐゴシック" pitchFamily="34" charset="-128"/>
            </a:rPr>
            <a:t>Simples</a:t>
          </a:r>
        </a:p>
      </dgm:t>
    </dgm:pt>
    <dgm:pt modelId="{B1882EC9-8F2C-41AC-85AE-FA8962FFDEA2}" type="parTrans" cxnId="{A4CEDE17-1CCC-46E0-8222-CD763B519DAE}">
      <dgm:prSet/>
      <dgm:spPr/>
      <dgm:t>
        <a:bodyPr/>
        <a:lstStyle/>
        <a:p>
          <a:endParaRPr lang="en-US"/>
        </a:p>
      </dgm:t>
    </dgm:pt>
    <dgm:pt modelId="{AA447BDC-3180-44A3-8BC9-13062AB2BF67}" type="sibTrans" cxnId="{A4CEDE17-1CCC-46E0-8222-CD763B519DAE}">
      <dgm:prSet/>
      <dgm:spPr/>
      <dgm:t>
        <a:bodyPr/>
        <a:lstStyle/>
        <a:p>
          <a:endParaRPr lang="en-US"/>
        </a:p>
      </dgm:t>
    </dgm:pt>
    <dgm:pt modelId="{5CC39818-8E40-412C-A48E-17099748725A}">
      <dgm:prSet/>
      <dgm:spPr/>
      <dgm:t>
        <a:bodyPr/>
        <a:lstStyle/>
        <a:p>
          <a:r>
            <a:rPr lang="es-ES" altLang="ja-JP" dirty="0" smtClean="0">
              <a:latin typeface="Arial" charset="0"/>
              <a:ea typeface="ＭＳ Ｐゴシック" pitchFamily="34" charset="-128"/>
            </a:rPr>
            <a:t>Descentralizados</a:t>
          </a:r>
        </a:p>
      </dgm:t>
    </dgm:pt>
    <dgm:pt modelId="{D97CEBDD-DB29-45CF-A81E-B051FB8568D7}" type="parTrans" cxnId="{460DFD2B-A4F7-4ECA-8F2B-9FF352D63123}">
      <dgm:prSet/>
      <dgm:spPr/>
      <dgm:t>
        <a:bodyPr/>
        <a:lstStyle/>
        <a:p>
          <a:endParaRPr lang="en-US"/>
        </a:p>
      </dgm:t>
    </dgm:pt>
    <dgm:pt modelId="{5548CA8E-CC34-4B87-85C4-18E7E08BF098}" type="sibTrans" cxnId="{460DFD2B-A4F7-4ECA-8F2B-9FF352D63123}">
      <dgm:prSet/>
      <dgm:spPr/>
      <dgm:t>
        <a:bodyPr/>
        <a:lstStyle/>
        <a:p>
          <a:endParaRPr lang="en-US"/>
        </a:p>
      </dgm:t>
    </dgm:pt>
    <dgm:pt modelId="{CEFEA731-C2DF-4E25-A4BC-601E0BDA05CB}" type="pres">
      <dgm:prSet presAssocID="{9802E069-2AE8-4E1D-93B1-2878F8B0ED2A}" presName="outerComposite" presStyleCnt="0">
        <dgm:presLayoutVars>
          <dgm:chMax val="5"/>
          <dgm:dir/>
          <dgm:resizeHandles val="exact"/>
        </dgm:presLayoutVars>
      </dgm:prSet>
      <dgm:spPr/>
      <dgm:t>
        <a:bodyPr/>
        <a:lstStyle/>
        <a:p>
          <a:endParaRPr lang="en-US"/>
        </a:p>
      </dgm:t>
    </dgm:pt>
    <dgm:pt modelId="{626CA20C-719E-4CD4-8330-1AF5AE30D8DB}" type="pres">
      <dgm:prSet presAssocID="{9802E069-2AE8-4E1D-93B1-2878F8B0ED2A}" presName="dummyMaxCanvas" presStyleCnt="0">
        <dgm:presLayoutVars/>
      </dgm:prSet>
      <dgm:spPr/>
    </dgm:pt>
    <dgm:pt modelId="{800F44AB-BD1A-491A-85CE-B16A0B452EDB}" type="pres">
      <dgm:prSet presAssocID="{9802E069-2AE8-4E1D-93B1-2878F8B0ED2A}" presName="FiveNodes_1" presStyleLbl="node1" presStyleIdx="0" presStyleCnt="5">
        <dgm:presLayoutVars>
          <dgm:bulletEnabled val="1"/>
        </dgm:presLayoutVars>
      </dgm:prSet>
      <dgm:spPr/>
      <dgm:t>
        <a:bodyPr/>
        <a:lstStyle/>
        <a:p>
          <a:endParaRPr lang="en-US"/>
        </a:p>
      </dgm:t>
    </dgm:pt>
    <dgm:pt modelId="{B04AD16D-98A0-423C-A482-E24EB7156E19}" type="pres">
      <dgm:prSet presAssocID="{9802E069-2AE8-4E1D-93B1-2878F8B0ED2A}" presName="FiveNodes_2" presStyleLbl="node1" presStyleIdx="1" presStyleCnt="5">
        <dgm:presLayoutVars>
          <dgm:bulletEnabled val="1"/>
        </dgm:presLayoutVars>
      </dgm:prSet>
      <dgm:spPr/>
      <dgm:t>
        <a:bodyPr/>
        <a:lstStyle/>
        <a:p>
          <a:endParaRPr lang="en-US"/>
        </a:p>
      </dgm:t>
    </dgm:pt>
    <dgm:pt modelId="{EC15061E-9DD4-4BC7-B9FC-0A5240E9726D}" type="pres">
      <dgm:prSet presAssocID="{9802E069-2AE8-4E1D-93B1-2878F8B0ED2A}" presName="FiveNodes_3" presStyleLbl="node1" presStyleIdx="2" presStyleCnt="5">
        <dgm:presLayoutVars>
          <dgm:bulletEnabled val="1"/>
        </dgm:presLayoutVars>
      </dgm:prSet>
      <dgm:spPr/>
      <dgm:t>
        <a:bodyPr/>
        <a:lstStyle/>
        <a:p>
          <a:endParaRPr lang="en-US"/>
        </a:p>
      </dgm:t>
    </dgm:pt>
    <dgm:pt modelId="{D2D98F8C-AFBD-46BD-A5E6-653A4EB1C6EA}" type="pres">
      <dgm:prSet presAssocID="{9802E069-2AE8-4E1D-93B1-2878F8B0ED2A}" presName="FiveNodes_4" presStyleLbl="node1" presStyleIdx="3" presStyleCnt="5">
        <dgm:presLayoutVars>
          <dgm:bulletEnabled val="1"/>
        </dgm:presLayoutVars>
      </dgm:prSet>
      <dgm:spPr/>
      <dgm:t>
        <a:bodyPr/>
        <a:lstStyle/>
        <a:p>
          <a:endParaRPr lang="en-US"/>
        </a:p>
      </dgm:t>
    </dgm:pt>
    <dgm:pt modelId="{CAFEEDD1-DCBF-440F-8B73-CF7D4FB4E0EC}" type="pres">
      <dgm:prSet presAssocID="{9802E069-2AE8-4E1D-93B1-2878F8B0ED2A}" presName="FiveNodes_5" presStyleLbl="node1" presStyleIdx="4" presStyleCnt="5">
        <dgm:presLayoutVars>
          <dgm:bulletEnabled val="1"/>
        </dgm:presLayoutVars>
      </dgm:prSet>
      <dgm:spPr/>
      <dgm:t>
        <a:bodyPr/>
        <a:lstStyle/>
        <a:p>
          <a:endParaRPr lang="en-US"/>
        </a:p>
      </dgm:t>
    </dgm:pt>
    <dgm:pt modelId="{FBC4E2C0-6CC7-4A95-8A1D-674027DB7AC2}" type="pres">
      <dgm:prSet presAssocID="{9802E069-2AE8-4E1D-93B1-2878F8B0ED2A}" presName="FiveConn_1-2" presStyleLbl="fgAccFollowNode1" presStyleIdx="0" presStyleCnt="4">
        <dgm:presLayoutVars>
          <dgm:bulletEnabled val="1"/>
        </dgm:presLayoutVars>
      </dgm:prSet>
      <dgm:spPr/>
      <dgm:t>
        <a:bodyPr/>
        <a:lstStyle/>
        <a:p>
          <a:endParaRPr lang="en-US"/>
        </a:p>
      </dgm:t>
    </dgm:pt>
    <dgm:pt modelId="{9A2B0BF1-BB4E-4F95-ACAE-BE03657F3862}" type="pres">
      <dgm:prSet presAssocID="{9802E069-2AE8-4E1D-93B1-2878F8B0ED2A}" presName="FiveConn_2-3" presStyleLbl="fgAccFollowNode1" presStyleIdx="1" presStyleCnt="4">
        <dgm:presLayoutVars>
          <dgm:bulletEnabled val="1"/>
        </dgm:presLayoutVars>
      </dgm:prSet>
      <dgm:spPr/>
      <dgm:t>
        <a:bodyPr/>
        <a:lstStyle/>
        <a:p>
          <a:endParaRPr lang="en-US"/>
        </a:p>
      </dgm:t>
    </dgm:pt>
    <dgm:pt modelId="{FCE58232-0A36-4150-9968-95C2C2FA25A6}" type="pres">
      <dgm:prSet presAssocID="{9802E069-2AE8-4E1D-93B1-2878F8B0ED2A}" presName="FiveConn_3-4" presStyleLbl="fgAccFollowNode1" presStyleIdx="2" presStyleCnt="4">
        <dgm:presLayoutVars>
          <dgm:bulletEnabled val="1"/>
        </dgm:presLayoutVars>
      </dgm:prSet>
      <dgm:spPr/>
      <dgm:t>
        <a:bodyPr/>
        <a:lstStyle/>
        <a:p>
          <a:endParaRPr lang="en-US"/>
        </a:p>
      </dgm:t>
    </dgm:pt>
    <dgm:pt modelId="{442D0772-E21B-4F19-80A7-E16050B53FF6}" type="pres">
      <dgm:prSet presAssocID="{9802E069-2AE8-4E1D-93B1-2878F8B0ED2A}" presName="FiveConn_4-5" presStyleLbl="fgAccFollowNode1" presStyleIdx="3" presStyleCnt="4">
        <dgm:presLayoutVars>
          <dgm:bulletEnabled val="1"/>
        </dgm:presLayoutVars>
      </dgm:prSet>
      <dgm:spPr/>
      <dgm:t>
        <a:bodyPr/>
        <a:lstStyle/>
        <a:p>
          <a:endParaRPr lang="en-US"/>
        </a:p>
      </dgm:t>
    </dgm:pt>
    <dgm:pt modelId="{AA1FED5F-5877-4353-AE02-AC5F6CF12E7B}" type="pres">
      <dgm:prSet presAssocID="{9802E069-2AE8-4E1D-93B1-2878F8B0ED2A}" presName="FiveNodes_1_text" presStyleLbl="node1" presStyleIdx="4" presStyleCnt="5">
        <dgm:presLayoutVars>
          <dgm:bulletEnabled val="1"/>
        </dgm:presLayoutVars>
      </dgm:prSet>
      <dgm:spPr/>
      <dgm:t>
        <a:bodyPr/>
        <a:lstStyle/>
        <a:p>
          <a:endParaRPr lang="en-US"/>
        </a:p>
      </dgm:t>
    </dgm:pt>
    <dgm:pt modelId="{4551FB1F-C16D-4F41-B27A-396D179CB465}" type="pres">
      <dgm:prSet presAssocID="{9802E069-2AE8-4E1D-93B1-2878F8B0ED2A}" presName="FiveNodes_2_text" presStyleLbl="node1" presStyleIdx="4" presStyleCnt="5">
        <dgm:presLayoutVars>
          <dgm:bulletEnabled val="1"/>
        </dgm:presLayoutVars>
      </dgm:prSet>
      <dgm:spPr/>
      <dgm:t>
        <a:bodyPr/>
        <a:lstStyle/>
        <a:p>
          <a:endParaRPr lang="en-US"/>
        </a:p>
      </dgm:t>
    </dgm:pt>
    <dgm:pt modelId="{3560921B-DF8B-43F2-A341-C0C90E9B5EC7}" type="pres">
      <dgm:prSet presAssocID="{9802E069-2AE8-4E1D-93B1-2878F8B0ED2A}" presName="FiveNodes_3_text" presStyleLbl="node1" presStyleIdx="4" presStyleCnt="5">
        <dgm:presLayoutVars>
          <dgm:bulletEnabled val="1"/>
        </dgm:presLayoutVars>
      </dgm:prSet>
      <dgm:spPr/>
      <dgm:t>
        <a:bodyPr/>
        <a:lstStyle/>
        <a:p>
          <a:endParaRPr lang="en-US"/>
        </a:p>
      </dgm:t>
    </dgm:pt>
    <dgm:pt modelId="{69171FDC-0A85-45D0-94DB-13E281C75F49}" type="pres">
      <dgm:prSet presAssocID="{9802E069-2AE8-4E1D-93B1-2878F8B0ED2A}" presName="FiveNodes_4_text" presStyleLbl="node1" presStyleIdx="4" presStyleCnt="5">
        <dgm:presLayoutVars>
          <dgm:bulletEnabled val="1"/>
        </dgm:presLayoutVars>
      </dgm:prSet>
      <dgm:spPr/>
      <dgm:t>
        <a:bodyPr/>
        <a:lstStyle/>
        <a:p>
          <a:endParaRPr lang="en-US"/>
        </a:p>
      </dgm:t>
    </dgm:pt>
    <dgm:pt modelId="{617C69CB-4436-405B-9524-1308786F24DA}" type="pres">
      <dgm:prSet presAssocID="{9802E069-2AE8-4E1D-93B1-2878F8B0ED2A}" presName="FiveNodes_5_text" presStyleLbl="node1" presStyleIdx="4" presStyleCnt="5">
        <dgm:presLayoutVars>
          <dgm:bulletEnabled val="1"/>
        </dgm:presLayoutVars>
      </dgm:prSet>
      <dgm:spPr/>
      <dgm:t>
        <a:bodyPr/>
        <a:lstStyle/>
        <a:p>
          <a:endParaRPr lang="en-US"/>
        </a:p>
      </dgm:t>
    </dgm:pt>
  </dgm:ptLst>
  <dgm:cxnLst>
    <dgm:cxn modelId="{B12B2C12-A587-4889-9C71-0F9961B9A605}" type="presOf" srcId="{91632EBE-DA70-42F8-B099-04D838D217DF}" destId="{4551FB1F-C16D-4F41-B27A-396D179CB465}" srcOrd="1" destOrd="0" presId="urn:microsoft.com/office/officeart/2005/8/layout/vProcess5"/>
    <dgm:cxn modelId="{4484139D-C2AB-442F-A64D-98B29EBF8F12}" type="presOf" srcId="{91632EBE-DA70-42F8-B099-04D838D217DF}" destId="{B04AD16D-98A0-423C-A482-E24EB7156E19}" srcOrd="0" destOrd="0" presId="urn:microsoft.com/office/officeart/2005/8/layout/vProcess5"/>
    <dgm:cxn modelId="{23625A07-DC07-4670-A4EF-24B161892269}" type="presOf" srcId="{33913B14-4E8A-457F-8FD7-9AB2B26FB648}" destId="{800F44AB-BD1A-491A-85CE-B16A0B452EDB}" srcOrd="0" destOrd="0" presId="urn:microsoft.com/office/officeart/2005/8/layout/vProcess5"/>
    <dgm:cxn modelId="{46CC5382-73C9-495C-B678-09FED6E08E7C}" type="presOf" srcId="{9802E069-2AE8-4E1D-93B1-2878F8B0ED2A}" destId="{CEFEA731-C2DF-4E25-A4BC-601E0BDA05CB}" srcOrd="0" destOrd="0" presId="urn:microsoft.com/office/officeart/2005/8/layout/vProcess5"/>
    <dgm:cxn modelId="{69D777AD-B327-401B-B2BC-EF9849355C01}" type="presOf" srcId="{6B93BCCB-3C8A-44C7-B42E-72D496070E24}" destId="{FCE58232-0A36-4150-9968-95C2C2FA25A6}" srcOrd="0" destOrd="0" presId="urn:microsoft.com/office/officeart/2005/8/layout/vProcess5"/>
    <dgm:cxn modelId="{8D854515-47E3-4D29-97C3-48E109070781}" srcId="{9802E069-2AE8-4E1D-93B1-2878F8B0ED2A}" destId="{E21C7104-280E-4957-BEFA-C22A572F70C3}" srcOrd="2" destOrd="0" parTransId="{006C2D09-8507-4A1B-8AF0-332A94F57881}" sibTransId="{6B93BCCB-3C8A-44C7-B42E-72D496070E24}"/>
    <dgm:cxn modelId="{0F1FB226-AA0B-4966-8A3D-AC0115AB65DC}" type="presOf" srcId="{AA447BDC-3180-44A3-8BC9-13062AB2BF67}" destId="{442D0772-E21B-4F19-80A7-E16050B53FF6}" srcOrd="0" destOrd="0" presId="urn:microsoft.com/office/officeart/2005/8/layout/vProcess5"/>
    <dgm:cxn modelId="{6A693EF5-3CED-4122-8364-E9A76B5C41FE}" type="presOf" srcId="{5CC39818-8E40-412C-A48E-17099748725A}" destId="{617C69CB-4436-405B-9524-1308786F24DA}" srcOrd="1" destOrd="0" presId="urn:microsoft.com/office/officeart/2005/8/layout/vProcess5"/>
    <dgm:cxn modelId="{F09C5D06-D1A6-4872-871D-AC04F79B0524}" type="presOf" srcId="{76FAB3D1-8655-4004-8CE9-651E0575A006}" destId="{D2D98F8C-AFBD-46BD-A5E6-653A4EB1C6EA}" srcOrd="0" destOrd="0" presId="urn:microsoft.com/office/officeart/2005/8/layout/vProcess5"/>
    <dgm:cxn modelId="{23B9A4DB-EFE6-4413-8A91-B2758EBC3059}" type="presOf" srcId="{76FAB3D1-8655-4004-8CE9-651E0575A006}" destId="{69171FDC-0A85-45D0-94DB-13E281C75F49}" srcOrd="1" destOrd="0" presId="urn:microsoft.com/office/officeart/2005/8/layout/vProcess5"/>
    <dgm:cxn modelId="{00A17A46-DAFD-43C3-9229-C0539C605F74}" type="presOf" srcId="{7EDE9524-4A2D-4361-9B77-916826FD8457}" destId="{FBC4E2C0-6CC7-4A95-8A1D-674027DB7AC2}" srcOrd="0" destOrd="0" presId="urn:microsoft.com/office/officeart/2005/8/layout/vProcess5"/>
    <dgm:cxn modelId="{A39BDC3D-404F-440A-9A0C-9C9E784675D0}" srcId="{9802E069-2AE8-4E1D-93B1-2878F8B0ED2A}" destId="{33913B14-4E8A-457F-8FD7-9AB2B26FB648}" srcOrd="0" destOrd="0" parTransId="{983F4B34-DDFB-4583-9EDB-4E069F7592E4}" sibTransId="{7EDE9524-4A2D-4361-9B77-916826FD8457}"/>
    <dgm:cxn modelId="{6126EF1A-CCAC-408B-B3C2-85B73B2A9D5D}" type="presOf" srcId="{0817A3E2-AD7C-4632-AE9D-EF1E3C1AFA02}" destId="{9A2B0BF1-BB4E-4F95-ACAE-BE03657F3862}" srcOrd="0" destOrd="0" presId="urn:microsoft.com/office/officeart/2005/8/layout/vProcess5"/>
    <dgm:cxn modelId="{A4CEDE17-1CCC-46E0-8222-CD763B519DAE}" srcId="{9802E069-2AE8-4E1D-93B1-2878F8B0ED2A}" destId="{76FAB3D1-8655-4004-8CE9-651E0575A006}" srcOrd="3" destOrd="0" parTransId="{B1882EC9-8F2C-41AC-85AE-FA8962FFDEA2}" sibTransId="{AA447BDC-3180-44A3-8BC9-13062AB2BF67}"/>
    <dgm:cxn modelId="{8CF21E90-EA87-4693-8D57-48987637C800}" srcId="{9802E069-2AE8-4E1D-93B1-2878F8B0ED2A}" destId="{91632EBE-DA70-42F8-B099-04D838D217DF}" srcOrd="1" destOrd="0" parTransId="{98B69405-95C4-42E7-B05C-29A5E11E429D}" sibTransId="{0817A3E2-AD7C-4632-AE9D-EF1E3C1AFA02}"/>
    <dgm:cxn modelId="{44C588AA-644A-4182-B1B5-AAE5F7A3339E}" type="presOf" srcId="{E21C7104-280E-4957-BEFA-C22A572F70C3}" destId="{EC15061E-9DD4-4BC7-B9FC-0A5240E9726D}" srcOrd="0" destOrd="0" presId="urn:microsoft.com/office/officeart/2005/8/layout/vProcess5"/>
    <dgm:cxn modelId="{7E43CD49-0376-42D8-A0C7-302E1B3D106E}" type="presOf" srcId="{33913B14-4E8A-457F-8FD7-9AB2B26FB648}" destId="{AA1FED5F-5877-4353-AE02-AC5F6CF12E7B}" srcOrd="1" destOrd="0" presId="urn:microsoft.com/office/officeart/2005/8/layout/vProcess5"/>
    <dgm:cxn modelId="{460DFD2B-A4F7-4ECA-8F2B-9FF352D63123}" srcId="{9802E069-2AE8-4E1D-93B1-2878F8B0ED2A}" destId="{5CC39818-8E40-412C-A48E-17099748725A}" srcOrd="4" destOrd="0" parTransId="{D97CEBDD-DB29-45CF-A81E-B051FB8568D7}" sibTransId="{5548CA8E-CC34-4B87-85C4-18E7E08BF098}"/>
    <dgm:cxn modelId="{C9D7E7AC-07D6-46BE-A6A9-50F65C362E6F}" type="presOf" srcId="{E21C7104-280E-4957-BEFA-C22A572F70C3}" destId="{3560921B-DF8B-43F2-A341-C0C90E9B5EC7}" srcOrd="1" destOrd="0" presId="urn:microsoft.com/office/officeart/2005/8/layout/vProcess5"/>
    <dgm:cxn modelId="{A6AF0732-3AC3-4178-9274-B51778622EA5}" type="presOf" srcId="{5CC39818-8E40-412C-A48E-17099748725A}" destId="{CAFEEDD1-DCBF-440F-8B73-CF7D4FB4E0EC}" srcOrd="0" destOrd="0" presId="urn:microsoft.com/office/officeart/2005/8/layout/vProcess5"/>
    <dgm:cxn modelId="{A0CEF533-31C1-45C5-87B9-0EB86AF2FA95}" type="presParOf" srcId="{CEFEA731-C2DF-4E25-A4BC-601E0BDA05CB}" destId="{626CA20C-719E-4CD4-8330-1AF5AE30D8DB}" srcOrd="0" destOrd="0" presId="urn:microsoft.com/office/officeart/2005/8/layout/vProcess5"/>
    <dgm:cxn modelId="{E6D581FC-3725-4A0A-9000-7986DBCD0137}" type="presParOf" srcId="{CEFEA731-C2DF-4E25-A4BC-601E0BDA05CB}" destId="{800F44AB-BD1A-491A-85CE-B16A0B452EDB}" srcOrd="1" destOrd="0" presId="urn:microsoft.com/office/officeart/2005/8/layout/vProcess5"/>
    <dgm:cxn modelId="{C617F792-E15B-42E0-93F7-5A512ED35644}" type="presParOf" srcId="{CEFEA731-C2DF-4E25-A4BC-601E0BDA05CB}" destId="{B04AD16D-98A0-423C-A482-E24EB7156E19}" srcOrd="2" destOrd="0" presId="urn:microsoft.com/office/officeart/2005/8/layout/vProcess5"/>
    <dgm:cxn modelId="{17B41667-DDB1-4709-907A-748C1F352936}" type="presParOf" srcId="{CEFEA731-C2DF-4E25-A4BC-601E0BDA05CB}" destId="{EC15061E-9DD4-4BC7-B9FC-0A5240E9726D}" srcOrd="3" destOrd="0" presId="urn:microsoft.com/office/officeart/2005/8/layout/vProcess5"/>
    <dgm:cxn modelId="{A053F6AD-BE7F-4501-A969-37F1680ACBC3}" type="presParOf" srcId="{CEFEA731-C2DF-4E25-A4BC-601E0BDA05CB}" destId="{D2D98F8C-AFBD-46BD-A5E6-653A4EB1C6EA}" srcOrd="4" destOrd="0" presId="urn:microsoft.com/office/officeart/2005/8/layout/vProcess5"/>
    <dgm:cxn modelId="{F134EB25-7F8C-4C67-AE04-FDB52B480496}" type="presParOf" srcId="{CEFEA731-C2DF-4E25-A4BC-601E0BDA05CB}" destId="{CAFEEDD1-DCBF-440F-8B73-CF7D4FB4E0EC}" srcOrd="5" destOrd="0" presId="urn:microsoft.com/office/officeart/2005/8/layout/vProcess5"/>
    <dgm:cxn modelId="{CC51FA19-42C3-4A79-A223-E430496F2494}" type="presParOf" srcId="{CEFEA731-C2DF-4E25-A4BC-601E0BDA05CB}" destId="{FBC4E2C0-6CC7-4A95-8A1D-674027DB7AC2}" srcOrd="6" destOrd="0" presId="urn:microsoft.com/office/officeart/2005/8/layout/vProcess5"/>
    <dgm:cxn modelId="{72DF408B-4DED-4370-AE98-D4850CD9BED8}" type="presParOf" srcId="{CEFEA731-C2DF-4E25-A4BC-601E0BDA05CB}" destId="{9A2B0BF1-BB4E-4F95-ACAE-BE03657F3862}" srcOrd="7" destOrd="0" presId="urn:microsoft.com/office/officeart/2005/8/layout/vProcess5"/>
    <dgm:cxn modelId="{545514CD-7C39-4DB1-9679-41E197C5FDFE}" type="presParOf" srcId="{CEFEA731-C2DF-4E25-A4BC-601E0BDA05CB}" destId="{FCE58232-0A36-4150-9968-95C2C2FA25A6}" srcOrd="8" destOrd="0" presId="urn:microsoft.com/office/officeart/2005/8/layout/vProcess5"/>
    <dgm:cxn modelId="{6225C6EF-AD05-407E-A58B-182D09A5AF93}" type="presParOf" srcId="{CEFEA731-C2DF-4E25-A4BC-601E0BDA05CB}" destId="{442D0772-E21B-4F19-80A7-E16050B53FF6}" srcOrd="9" destOrd="0" presId="urn:microsoft.com/office/officeart/2005/8/layout/vProcess5"/>
    <dgm:cxn modelId="{6533EF62-5C1B-4BD7-97C2-4734D7E8A2D0}" type="presParOf" srcId="{CEFEA731-C2DF-4E25-A4BC-601E0BDA05CB}" destId="{AA1FED5F-5877-4353-AE02-AC5F6CF12E7B}" srcOrd="10" destOrd="0" presId="urn:microsoft.com/office/officeart/2005/8/layout/vProcess5"/>
    <dgm:cxn modelId="{B81F8552-1B62-4173-B7A6-731803EE7571}" type="presParOf" srcId="{CEFEA731-C2DF-4E25-A4BC-601E0BDA05CB}" destId="{4551FB1F-C16D-4F41-B27A-396D179CB465}" srcOrd="11" destOrd="0" presId="urn:microsoft.com/office/officeart/2005/8/layout/vProcess5"/>
    <dgm:cxn modelId="{54817D5C-03BB-4376-8562-5CF175A40D40}" type="presParOf" srcId="{CEFEA731-C2DF-4E25-A4BC-601E0BDA05CB}" destId="{3560921B-DF8B-43F2-A341-C0C90E9B5EC7}" srcOrd="12" destOrd="0" presId="urn:microsoft.com/office/officeart/2005/8/layout/vProcess5"/>
    <dgm:cxn modelId="{401EDD20-68D0-4498-AE3A-E6279612556D}" type="presParOf" srcId="{CEFEA731-C2DF-4E25-A4BC-601E0BDA05CB}" destId="{69171FDC-0A85-45D0-94DB-13E281C75F49}" srcOrd="13" destOrd="0" presId="urn:microsoft.com/office/officeart/2005/8/layout/vProcess5"/>
    <dgm:cxn modelId="{55D8440D-3C04-4D6F-AE68-5B7F91CDE6B4}" type="presParOf" srcId="{CEFEA731-C2DF-4E25-A4BC-601E0BDA05CB}" destId="{617C69CB-4436-405B-9524-1308786F24DA}"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48657A-2FB4-4CA6-843E-83A8D6434236}" type="doc">
      <dgm:prSet loTypeId="urn:microsoft.com/office/officeart/2005/8/layout/arrow3" loCatId="relationship" qsTypeId="urn:microsoft.com/office/officeart/2005/8/quickstyle/simple2" qsCatId="simple" csTypeId="urn:microsoft.com/office/officeart/2005/8/colors/accent2_1" csCatId="accent2" phldr="1"/>
      <dgm:spPr/>
      <dgm:t>
        <a:bodyPr/>
        <a:lstStyle/>
        <a:p>
          <a:endParaRPr lang="en-US"/>
        </a:p>
      </dgm:t>
    </dgm:pt>
    <dgm:pt modelId="{7A480E5A-4082-4D6E-91E9-3CE5441AAD19}">
      <dgm:prSet phldrT="[Texto]"/>
      <dgm:spPr/>
      <dgm:t>
        <a:bodyPr/>
        <a:lstStyle/>
        <a:p>
          <a:r>
            <a:rPr lang="es-ES" b="1" dirty="0" smtClean="0"/>
            <a:t>Exploración </a:t>
          </a:r>
          <a:endParaRPr lang="es-MX" b="1" dirty="0" smtClean="0"/>
        </a:p>
        <a:p>
          <a:r>
            <a:rPr lang="es-MX" b="1" dirty="0" smtClean="0"/>
            <a:t>Búsqueda Global</a:t>
          </a:r>
          <a:endParaRPr lang="es-ES" b="1" dirty="0" smtClean="0"/>
        </a:p>
        <a:p>
          <a:r>
            <a:rPr lang="es-ES" dirty="0" smtClean="0"/>
            <a:t>(búsqueda de nuevas soluciones)</a:t>
          </a:r>
          <a:endParaRPr lang="en-US" dirty="0"/>
        </a:p>
      </dgm:t>
    </dgm:pt>
    <dgm:pt modelId="{24484315-FA68-4646-9E99-30A54C7A610D}" type="parTrans" cxnId="{F8F6D08B-0F3A-4D3E-BB42-ACF863DDB8BB}">
      <dgm:prSet/>
      <dgm:spPr/>
      <dgm:t>
        <a:bodyPr/>
        <a:lstStyle/>
        <a:p>
          <a:endParaRPr lang="en-US"/>
        </a:p>
      </dgm:t>
    </dgm:pt>
    <dgm:pt modelId="{4DAF8C51-9177-4741-8EBC-20AC1221CAD1}" type="sibTrans" cxnId="{F8F6D08B-0F3A-4D3E-BB42-ACF863DDB8BB}">
      <dgm:prSet/>
      <dgm:spPr/>
      <dgm:t>
        <a:bodyPr/>
        <a:lstStyle/>
        <a:p>
          <a:endParaRPr lang="en-US"/>
        </a:p>
      </dgm:t>
    </dgm:pt>
    <dgm:pt modelId="{5AB7CE40-CF4C-4B4F-838E-BA3393BA6FAF}">
      <dgm:prSet phldrT="[Texto]"/>
      <dgm:spPr/>
      <dgm:t>
        <a:bodyPr/>
        <a:lstStyle/>
        <a:p>
          <a:r>
            <a:rPr lang="es-ES" b="1" dirty="0" smtClean="0"/>
            <a:t>Explotación</a:t>
          </a:r>
        </a:p>
        <a:p>
          <a:r>
            <a:rPr lang="es-MX" b="1" dirty="0" smtClean="0"/>
            <a:t>Búsqueda Local</a:t>
          </a:r>
          <a:endParaRPr lang="es-ES" b="1" dirty="0" smtClean="0"/>
        </a:p>
        <a:p>
          <a:r>
            <a:rPr lang="es-ES" dirty="0" smtClean="0"/>
            <a:t>(intensificación de las soluciones encontradas)</a:t>
          </a:r>
          <a:endParaRPr lang="en-US" dirty="0"/>
        </a:p>
      </dgm:t>
    </dgm:pt>
    <dgm:pt modelId="{0EB799E5-9A8D-4D63-99A5-BF1F6B3B82CD}" type="parTrans" cxnId="{3AC56678-E4FC-4EE1-99A2-ED8EF614AAB6}">
      <dgm:prSet/>
      <dgm:spPr/>
      <dgm:t>
        <a:bodyPr/>
        <a:lstStyle/>
        <a:p>
          <a:endParaRPr lang="en-US"/>
        </a:p>
      </dgm:t>
    </dgm:pt>
    <dgm:pt modelId="{1268F52A-5ECE-43E7-A684-559B6FD84CAA}" type="sibTrans" cxnId="{3AC56678-E4FC-4EE1-99A2-ED8EF614AAB6}">
      <dgm:prSet/>
      <dgm:spPr/>
      <dgm:t>
        <a:bodyPr/>
        <a:lstStyle/>
        <a:p>
          <a:endParaRPr lang="en-US"/>
        </a:p>
      </dgm:t>
    </dgm:pt>
    <dgm:pt modelId="{5552673B-C360-41B5-93FE-10C5B4C35327}" type="pres">
      <dgm:prSet presAssocID="{9048657A-2FB4-4CA6-843E-83A8D6434236}" presName="compositeShape" presStyleCnt="0">
        <dgm:presLayoutVars>
          <dgm:chMax val="2"/>
          <dgm:dir/>
          <dgm:resizeHandles val="exact"/>
        </dgm:presLayoutVars>
      </dgm:prSet>
      <dgm:spPr/>
      <dgm:t>
        <a:bodyPr/>
        <a:lstStyle/>
        <a:p>
          <a:endParaRPr lang="es-ES"/>
        </a:p>
      </dgm:t>
    </dgm:pt>
    <dgm:pt modelId="{37EA9523-9CC6-4B41-9E22-1B67F8EA8183}" type="pres">
      <dgm:prSet presAssocID="{9048657A-2FB4-4CA6-843E-83A8D6434236}" presName="divider" presStyleLbl="fgShp" presStyleIdx="0" presStyleCnt="1"/>
      <dgm:spPr/>
    </dgm:pt>
    <dgm:pt modelId="{95F556FD-9931-408F-A75F-F42CA63F68F4}" type="pres">
      <dgm:prSet presAssocID="{7A480E5A-4082-4D6E-91E9-3CE5441AAD19}" presName="downArrow" presStyleLbl="node1" presStyleIdx="0" presStyleCnt="2" custScaleX="49048" custScaleY="88724" custLinFactNeighborX="-26786" custLinFactNeighborY="4534"/>
      <dgm:spPr/>
    </dgm:pt>
    <dgm:pt modelId="{724DAC15-CF44-4CAF-9418-C051FF042B8C}" type="pres">
      <dgm:prSet presAssocID="{7A480E5A-4082-4D6E-91E9-3CE5441AAD19}" presName="downArrowText" presStyleLbl="revTx" presStyleIdx="0" presStyleCnt="2" custLinFactNeighborX="-81920" custLinFactNeighborY="14491">
        <dgm:presLayoutVars>
          <dgm:bulletEnabled val="1"/>
        </dgm:presLayoutVars>
      </dgm:prSet>
      <dgm:spPr/>
      <dgm:t>
        <a:bodyPr/>
        <a:lstStyle/>
        <a:p>
          <a:endParaRPr lang="es-ES"/>
        </a:p>
      </dgm:t>
    </dgm:pt>
    <dgm:pt modelId="{A144F5E8-CD87-4429-8169-4842DAC5D6AF}" type="pres">
      <dgm:prSet presAssocID="{5AB7CE40-CF4C-4B4F-838E-BA3393BA6FAF}" presName="upArrow" presStyleLbl="node1" presStyleIdx="1" presStyleCnt="2" custScaleX="52143" custScaleY="96586" custLinFactNeighborX="32738" custLinFactNeighborY="5896"/>
      <dgm:spPr/>
    </dgm:pt>
    <dgm:pt modelId="{78E1EBD5-5CF9-4F51-B2A5-5C4B0AB17E1D}" type="pres">
      <dgm:prSet presAssocID="{5AB7CE40-CF4C-4B4F-838E-BA3393BA6FAF}" presName="upArrowText" presStyleLbl="revTx" presStyleIdx="1" presStyleCnt="2" custScaleX="122322" custLinFactNeighborX="87054" custLinFactNeighborY="13054">
        <dgm:presLayoutVars>
          <dgm:bulletEnabled val="1"/>
        </dgm:presLayoutVars>
      </dgm:prSet>
      <dgm:spPr/>
      <dgm:t>
        <a:bodyPr/>
        <a:lstStyle/>
        <a:p>
          <a:endParaRPr lang="es-ES"/>
        </a:p>
      </dgm:t>
    </dgm:pt>
  </dgm:ptLst>
  <dgm:cxnLst>
    <dgm:cxn modelId="{3AC56678-E4FC-4EE1-99A2-ED8EF614AAB6}" srcId="{9048657A-2FB4-4CA6-843E-83A8D6434236}" destId="{5AB7CE40-CF4C-4B4F-838E-BA3393BA6FAF}" srcOrd="1" destOrd="0" parTransId="{0EB799E5-9A8D-4D63-99A5-BF1F6B3B82CD}" sibTransId="{1268F52A-5ECE-43E7-A684-559B6FD84CAA}"/>
    <dgm:cxn modelId="{8F1CA344-7EC1-4AD9-8EAA-D52658257814}" type="presOf" srcId="{5AB7CE40-CF4C-4B4F-838E-BA3393BA6FAF}" destId="{78E1EBD5-5CF9-4F51-B2A5-5C4B0AB17E1D}" srcOrd="0" destOrd="0" presId="urn:microsoft.com/office/officeart/2005/8/layout/arrow3"/>
    <dgm:cxn modelId="{F8F6D08B-0F3A-4D3E-BB42-ACF863DDB8BB}" srcId="{9048657A-2FB4-4CA6-843E-83A8D6434236}" destId="{7A480E5A-4082-4D6E-91E9-3CE5441AAD19}" srcOrd="0" destOrd="0" parTransId="{24484315-FA68-4646-9E99-30A54C7A610D}" sibTransId="{4DAF8C51-9177-4741-8EBC-20AC1221CAD1}"/>
    <dgm:cxn modelId="{24BA5306-4814-4722-8C46-C58C299BF87C}" type="presOf" srcId="{9048657A-2FB4-4CA6-843E-83A8D6434236}" destId="{5552673B-C360-41B5-93FE-10C5B4C35327}" srcOrd="0" destOrd="0" presId="urn:microsoft.com/office/officeart/2005/8/layout/arrow3"/>
    <dgm:cxn modelId="{32476218-353C-4AD4-BC24-0AC09C6D95AD}" type="presOf" srcId="{7A480E5A-4082-4D6E-91E9-3CE5441AAD19}" destId="{724DAC15-CF44-4CAF-9418-C051FF042B8C}" srcOrd="0" destOrd="0" presId="urn:microsoft.com/office/officeart/2005/8/layout/arrow3"/>
    <dgm:cxn modelId="{FDCD323D-F752-4E60-B9C0-4B73B151889C}" type="presParOf" srcId="{5552673B-C360-41B5-93FE-10C5B4C35327}" destId="{37EA9523-9CC6-4B41-9E22-1B67F8EA8183}" srcOrd="0" destOrd="0" presId="urn:microsoft.com/office/officeart/2005/8/layout/arrow3"/>
    <dgm:cxn modelId="{2C3BFDB2-7F38-434B-BC75-DDF5D9B1AB68}" type="presParOf" srcId="{5552673B-C360-41B5-93FE-10C5B4C35327}" destId="{95F556FD-9931-408F-A75F-F42CA63F68F4}" srcOrd="1" destOrd="0" presId="urn:microsoft.com/office/officeart/2005/8/layout/arrow3"/>
    <dgm:cxn modelId="{5C16108F-6D41-4A2D-8445-65D8784FC321}" type="presParOf" srcId="{5552673B-C360-41B5-93FE-10C5B4C35327}" destId="{724DAC15-CF44-4CAF-9418-C051FF042B8C}" srcOrd="2" destOrd="0" presId="urn:microsoft.com/office/officeart/2005/8/layout/arrow3"/>
    <dgm:cxn modelId="{9EF9DCDD-C3BC-4F27-9124-306CB03BD28E}" type="presParOf" srcId="{5552673B-C360-41B5-93FE-10C5B4C35327}" destId="{A144F5E8-CD87-4429-8169-4842DAC5D6AF}" srcOrd="3" destOrd="0" presId="urn:microsoft.com/office/officeart/2005/8/layout/arrow3"/>
    <dgm:cxn modelId="{E1C63413-2AFC-4DFA-A823-43AB0CC0EEF7}" type="presParOf" srcId="{5552673B-C360-41B5-93FE-10C5B4C35327}" destId="{78E1EBD5-5CF9-4F51-B2A5-5C4B0AB17E1D}"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5CF4D1-0723-4633-81FF-06E2277D9B16}"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s-ES"/>
        </a:p>
      </dgm:t>
    </dgm:pt>
    <dgm:pt modelId="{7E04C0C4-D06F-4EE8-98F3-D470B44130BD}">
      <dgm:prSet phldrT="[Texto]" custT="1"/>
      <dgm:spPr/>
      <dgm:t>
        <a:bodyPr/>
        <a:lstStyle/>
        <a:p>
          <a:r>
            <a:rPr lang="es-ES" sz="1400" dirty="0" smtClean="0"/>
            <a:t>Idea en que se basan</a:t>
          </a:r>
          <a:endParaRPr lang="es-ES" sz="1400" dirty="0"/>
        </a:p>
      </dgm:t>
    </dgm:pt>
    <dgm:pt modelId="{7FF7897D-0CCE-4335-8B08-284D3AD99E15}" type="parTrans" cxnId="{48AA51B5-0FA3-419D-8FC8-B0E203B3B07E}">
      <dgm:prSet/>
      <dgm:spPr/>
      <dgm:t>
        <a:bodyPr/>
        <a:lstStyle/>
        <a:p>
          <a:endParaRPr lang="es-ES" sz="1400"/>
        </a:p>
      </dgm:t>
    </dgm:pt>
    <dgm:pt modelId="{BA1D4EA1-62A4-4ACA-AFC6-806FB35B54F5}" type="sibTrans" cxnId="{48AA51B5-0FA3-419D-8FC8-B0E203B3B07E}">
      <dgm:prSet/>
      <dgm:spPr/>
      <dgm:t>
        <a:bodyPr/>
        <a:lstStyle/>
        <a:p>
          <a:endParaRPr lang="es-ES" sz="1400"/>
        </a:p>
      </dgm:t>
    </dgm:pt>
    <dgm:pt modelId="{933BC0F4-65B2-4334-AEAB-D19DD18B4926}">
      <dgm:prSet phldrT="[Texto]" custT="1"/>
      <dgm:spPr/>
      <dgm:t>
        <a:bodyPr/>
        <a:lstStyle/>
        <a:p>
          <a:r>
            <a:rPr lang="es-ES" sz="1400" dirty="0" smtClean="0"/>
            <a:t>Inspirada en un proceso natural</a:t>
          </a:r>
          <a:endParaRPr lang="es-ES" sz="1400" dirty="0"/>
        </a:p>
      </dgm:t>
    </dgm:pt>
    <dgm:pt modelId="{37ADC6EC-E2DC-4182-A651-FCA178CE9335}" type="parTrans" cxnId="{EFA77130-282A-4E0B-9088-FE4B621CAF35}">
      <dgm:prSet/>
      <dgm:spPr/>
      <dgm:t>
        <a:bodyPr/>
        <a:lstStyle/>
        <a:p>
          <a:endParaRPr lang="es-ES" sz="1400"/>
        </a:p>
      </dgm:t>
    </dgm:pt>
    <dgm:pt modelId="{C3BCFDC1-89E4-4CDE-B51A-5E1682F0D7AF}" type="sibTrans" cxnId="{EFA77130-282A-4E0B-9088-FE4B621CAF35}">
      <dgm:prSet/>
      <dgm:spPr/>
      <dgm:t>
        <a:bodyPr/>
        <a:lstStyle/>
        <a:p>
          <a:endParaRPr lang="es-ES" sz="1400"/>
        </a:p>
      </dgm:t>
    </dgm:pt>
    <dgm:pt modelId="{ACF99381-6690-4D3F-9AB8-73861BDEB669}">
      <dgm:prSet phldrT="[Texto]" custT="1"/>
      <dgm:spPr/>
      <dgm:t>
        <a:bodyPr/>
        <a:lstStyle/>
        <a:p>
          <a:r>
            <a:rPr lang="es-ES" sz="1400" dirty="0" smtClean="0"/>
            <a:t>No inspirada en procesos naturales</a:t>
          </a:r>
          <a:endParaRPr lang="es-ES" sz="1400" dirty="0"/>
        </a:p>
      </dgm:t>
    </dgm:pt>
    <dgm:pt modelId="{D911229B-107E-40BD-8656-5B84EAFE8B3D}" type="parTrans" cxnId="{961D7EA5-E257-40AF-B784-2D0174BA4706}">
      <dgm:prSet/>
      <dgm:spPr/>
      <dgm:t>
        <a:bodyPr/>
        <a:lstStyle/>
        <a:p>
          <a:endParaRPr lang="es-ES" sz="1400"/>
        </a:p>
      </dgm:t>
    </dgm:pt>
    <dgm:pt modelId="{62690B65-AC17-4297-BC07-D3FEBA865099}" type="sibTrans" cxnId="{961D7EA5-E257-40AF-B784-2D0174BA4706}">
      <dgm:prSet/>
      <dgm:spPr/>
      <dgm:t>
        <a:bodyPr/>
        <a:lstStyle/>
        <a:p>
          <a:endParaRPr lang="es-ES" sz="1400"/>
        </a:p>
      </dgm:t>
    </dgm:pt>
    <dgm:pt modelId="{A2408762-04BA-4B67-B7DF-BACB6CD00917}">
      <dgm:prSet phldrT="[Texto]" custT="1"/>
      <dgm:spPr/>
      <dgm:t>
        <a:bodyPr/>
        <a:lstStyle/>
        <a:p>
          <a:r>
            <a:rPr lang="es-ES" sz="1400" dirty="0" smtClean="0"/>
            <a:t>Obtención de soluciones</a:t>
          </a:r>
          <a:endParaRPr lang="es-ES" sz="1400" dirty="0"/>
        </a:p>
      </dgm:t>
    </dgm:pt>
    <dgm:pt modelId="{0066482B-9F49-4E7C-8EBB-92490A5C9180}" type="parTrans" cxnId="{9F3B4DF0-A586-4EB7-BB56-E908856AE900}">
      <dgm:prSet/>
      <dgm:spPr/>
      <dgm:t>
        <a:bodyPr/>
        <a:lstStyle/>
        <a:p>
          <a:endParaRPr lang="es-ES" sz="1400"/>
        </a:p>
      </dgm:t>
    </dgm:pt>
    <dgm:pt modelId="{8C6AFD73-E2D2-422A-9C9C-746EB48F4DF3}" type="sibTrans" cxnId="{9F3B4DF0-A586-4EB7-BB56-E908856AE900}">
      <dgm:prSet/>
      <dgm:spPr/>
      <dgm:t>
        <a:bodyPr/>
        <a:lstStyle/>
        <a:p>
          <a:endParaRPr lang="es-ES" sz="1400"/>
        </a:p>
      </dgm:t>
    </dgm:pt>
    <dgm:pt modelId="{6881CC64-BDD5-43B1-B3DB-68F66E0AE7BB}">
      <dgm:prSet phldrT="[Texto]" custT="1"/>
      <dgm:spPr/>
      <dgm:t>
        <a:bodyPr/>
        <a:lstStyle/>
        <a:p>
          <a:r>
            <a:rPr lang="es-ES" sz="1400" dirty="0" smtClean="0"/>
            <a:t>Constructiva</a:t>
          </a:r>
          <a:endParaRPr lang="es-ES" sz="1400" dirty="0"/>
        </a:p>
      </dgm:t>
    </dgm:pt>
    <dgm:pt modelId="{DAD3F4C7-F5C0-47C4-8E29-459530E9066D}" type="parTrans" cxnId="{405778A8-26BD-4C82-B0A2-6347139C3623}">
      <dgm:prSet/>
      <dgm:spPr/>
      <dgm:t>
        <a:bodyPr/>
        <a:lstStyle/>
        <a:p>
          <a:endParaRPr lang="es-ES" sz="1400"/>
        </a:p>
      </dgm:t>
    </dgm:pt>
    <dgm:pt modelId="{E34502ED-171B-4FC7-B4EA-9577DC20F101}" type="sibTrans" cxnId="{405778A8-26BD-4C82-B0A2-6347139C3623}">
      <dgm:prSet/>
      <dgm:spPr/>
      <dgm:t>
        <a:bodyPr/>
        <a:lstStyle/>
        <a:p>
          <a:endParaRPr lang="es-ES" sz="1400"/>
        </a:p>
      </dgm:t>
    </dgm:pt>
    <dgm:pt modelId="{A0AFCD81-BEFA-4639-BC4A-9294CD03FD1C}">
      <dgm:prSet phldrT="[Texto]" custT="1"/>
      <dgm:spPr/>
      <dgm:t>
        <a:bodyPr/>
        <a:lstStyle/>
        <a:p>
          <a:r>
            <a:rPr lang="es-ES" sz="1400" dirty="0" smtClean="0"/>
            <a:t>De Mejora</a:t>
          </a:r>
          <a:endParaRPr lang="es-ES" sz="1400" dirty="0"/>
        </a:p>
      </dgm:t>
    </dgm:pt>
    <dgm:pt modelId="{CB373E60-F269-4E59-A9CC-EB9852DC5C9F}" type="parTrans" cxnId="{2CDA5C21-E7BD-489E-90D1-47D661DE18DC}">
      <dgm:prSet/>
      <dgm:spPr/>
      <dgm:t>
        <a:bodyPr/>
        <a:lstStyle/>
        <a:p>
          <a:endParaRPr lang="es-ES" sz="1400"/>
        </a:p>
      </dgm:t>
    </dgm:pt>
    <dgm:pt modelId="{3FAF0E4C-E8AE-4A7B-AF16-D9218A7CE32A}" type="sibTrans" cxnId="{2CDA5C21-E7BD-489E-90D1-47D661DE18DC}">
      <dgm:prSet/>
      <dgm:spPr/>
      <dgm:t>
        <a:bodyPr/>
        <a:lstStyle/>
        <a:p>
          <a:endParaRPr lang="es-ES" sz="1400"/>
        </a:p>
      </dgm:t>
    </dgm:pt>
    <dgm:pt modelId="{0ED07FC7-36E6-471E-9FCC-5E50A4FB1BD9}">
      <dgm:prSet phldrT="[Texto]" custT="1"/>
      <dgm:spPr/>
      <dgm:t>
        <a:bodyPr/>
        <a:lstStyle/>
        <a:p>
          <a:r>
            <a:rPr lang="es-ES" sz="1400" dirty="0" smtClean="0"/>
            <a:t>Procedimiento</a:t>
          </a:r>
          <a:endParaRPr lang="es-ES" sz="1400" dirty="0"/>
        </a:p>
      </dgm:t>
    </dgm:pt>
    <dgm:pt modelId="{E39ADBBF-5796-432C-AA63-49BD69542461}" type="parTrans" cxnId="{D5AD63AE-4675-4CC4-B135-E2F738026B01}">
      <dgm:prSet/>
      <dgm:spPr/>
      <dgm:t>
        <a:bodyPr/>
        <a:lstStyle/>
        <a:p>
          <a:endParaRPr lang="es-ES" sz="1400"/>
        </a:p>
      </dgm:t>
    </dgm:pt>
    <dgm:pt modelId="{F5EABEAB-001B-4FD8-AD15-303440A7B5F1}" type="sibTrans" cxnId="{D5AD63AE-4675-4CC4-B135-E2F738026B01}">
      <dgm:prSet/>
      <dgm:spPr/>
      <dgm:t>
        <a:bodyPr/>
        <a:lstStyle/>
        <a:p>
          <a:endParaRPr lang="es-ES" sz="1400"/>
        </a:p>
      </dgm:t>
    </dgm:pt>
    <dgm:pt modelId="{9CA09E25-4CD6-4E6D-AAF3-111A5A05418F}">
      <dgm:prSet phldrT="[Texto]" custT="1"/>
      <dgm:spPr/>
      <dgm:t>
        <a:bodyPr/>
        <a:lstStyle/>
        <a:p>
          <a:r>
            <a:rPr lang="es-ES" sz="1400" dirty="0" smtClean="0"/>
            <a:t>Estocástico</a:t>
          </a:r>
          <a:endParaRPr lang="es-ES" sz="1400" dirty="0"/>
        </a:p>
      </dgm:t>
    </dgm:pt>
    <dgm:pt modelId="{28E0B987-5035-4154-BCA4-B3548F2704B0}" type="parTrans" cxnId="{13AC58A9-4E5F-45E3-8961-42CCC9DF9AA0}">
      <dgm:prSet/>
      <dgm:spPr/>
      <dgm:t>
        <a:bodyPr/>
        <a:lstStyle/>
        <a:p>
          <a:endParaRPr lang="es-ES" sz="1400"/>
        </a:p>
      </dgm:t>
    </dgm:pt>
    <dgm:pt modelId="{EF6272AB-0454-4BC4-B05F-D6BF977DD05F}" type="sibTrans" cxnId="{13AC58A9-4E5F-45E3-8961-42CCC9DF9AA0}">
      <dgm:prSet/>
      <dgm:spPr/>
      <dgm:t>
        <a:bodyPr/>
        <a:lstStyle/>
        <a:p>
          <a:endParaRPr lang="es-ES" sz="1400"/>
        </a:p>
      </dgm:t>
    </dgm:pt>
    <dgm:pt modelId="{5107D0C0-F121-4CCE-82F4-87047A1F3BC0}">
      <dgm:prSet phldrT="[Texto]" custT="1"/>
      <dgm:spPr/>
      <dgm:t>
        <a:bodyPr/>
        <a:lstStyle/>
        <a:p>
          <a:r>
            <a:rPr lang="es-ES" sz="1400" dirty="0" smtClean="0"/>
            <a:t>Determinista</a:t>
          </a:r>
          <a:endParaRPr lang="es-ES" sz="1400" dirty="0"/>
        </a:p>
      </dgm:t>
    </dgm:pt>
    <dgm:pt modelId="{2DC1DDAD-A46E-4DF2-A87F-1755BFB4CE39}" type="parTrans" cxnId="{FF6F7972-F113-4843-937A-B47086FF4981}">
      <dgm:prSet/>
      <dgm:spPr/>
      <dgm:t>
        <a:bodyPr/>
        <a:lstStyle/>
        <a:p>
          <a:endParaRPr lang="es-ES" sz="1400"/>
        </a:p>
      </dgm:t>
    </dgm:pt>
    <dgm:pt modelId="{0232C900-1FB3-4BEF-8454-C1AE5F7287FA}" type="sibTrans" cxnId="{FF6F7972-F113-4843-937A-B47086FF4981}">
      <dgm:prSet/>
      <dgm:spPr/>
      <dgm:t>
        <a:bodyPr/>
        <a:lstStyle/>
        <a:p>
          <a:endParaRPr lang="es-ES" sz="1400"/>
        </a:p>
      </dgm:t>
    </dgm:pt>
    <dgm:pt modelId="{2AAEE7DC-9045-4936-AC68-1D26603FB275}">
      <dgm:prSet phldrT="[Texto]" custT="1"/>
      <dgm:spPr/>
      <dgm:t>
        <a:bodyPr/>
        <a:lstStyle/>
        <a:p>
          <a:r>
            <a:rPr lang="es-ES" sz="1400" dirty="0" smtClean="0"/>
            <a:t>Cantidad de soluciones</a:t>
          </a:r>
          <a:endParaRPr lang="es-ES" sz="1400" dirty="0"/>
        </a:p>
      </dgm:t>
    </dgm:pt>
    <dgm:pt modelId="{0AEF2E3D-3999-44BB-B74B-1E3D32B0A3D6}" type="parTrans" cxnId="{EB65A7F5-EE56-4551-A1E0-BC0190256E45}">
      <dgm:prSet/>
      <dgm:spPr/>
      <dgm:t>
        <a:bodyPr/>
        <a:lstStyle/>
        <a:p>
          <a:endParaRPr lang="es-ES" sz="1400"/>
        </a:p>
      </dgm:t>
    </dgm:pt>
    <dgm:pt modelId="{0AC2C3FA-7342-4361-9044-06BBB423D79B}" type="sibTrans" cxnId="{EB65A7F5-EE56-4551-A1E0-BC0190256E45}">
      <dgm:prSet/>
      <dgm:spPr/>
      <dgm:t>
        <a:bodyPr/>
        <a:lstStyle/>
        <a:p>
          <a:endParaRPr lang="es-ES" sz="1400"/>
        </a:p>
      </dgm:t>
    </dgm:pt>
    <dgm:pt modelId="{BC19DAE7-61E1-4472-A798-E2BFB8DC4716}">
      <dgm:prSet phldrT="[Texto]" custT="1"/>
      <dgm:spPr/>
      <dgm:t>
        <a:bodyPr/>
        <a:lstStyle/>
        <a:p>
          <a:r>
            <a:rPr lang="es-ES" sz="1400" dirty="0" smtClean="0"/>
            <a:t>Poblacionales</a:t>
          </a:r>
          <a:endParaRPr lang="es-ES" sz="1400" dirty="0"/>
        </a:p>
      </dgm:t>
    </dgm:pt>
    <dgm:pt modelId="{1DEC2500-B218-4E38-A567-4B06948D03D9}" type="parTrans" cxnId="{FBCDBB6D-0153-44C4-BCCD-7637AFBF8E5B}">
      <dgm:prSet/>
      <dgm:spPr/>
      <dgm:t>
        <a:bodyPr/>
        <a:lstStyle/>
        <a:p>
          <a:endParaRPr lang="es-ES" sz="1400"/>
        </a:p>
      </dgm:t>
    </dgm:pt>
    <dgm:pt modelId="{8FFCD548-44DD-4789-B609-7F030A33C162}" type="sibTrans" cxnId="{FBCDBB6D-0153-44C4-BCCD-7637AFBF8E5B}">
      <dgm:prSet/>
      <dgm:spPr/>
      <dgm:t>
        <a:bodyPr/>
        <a:lstStyle/>
        <a:p>
          <a:endParaRPr lang="es-ES" sz="1400"/>
        </a:p>
      </dgm:t>
    </dgm:pt>
    <dgm:pt modelId="{DD040D5E-3AD0-48F0-A074-6A6169CA731D}">
      <dgm:prSet phldrT="[Texto]" custT="1"/>
      <dgm:spPr/>
      <dgm:t>
        <a:bodyPr/>
        <a:lstStyle/>
        <a:p>
          <a:r>
            <a:rPr lang="es-ES" sz="1400" dirty="0" smtClean="0"/>
            <a:t>De trayectoria simple</a:t>
          </a:r>
          <a:endParaRPr lang="es-ES" sz="1400" dirty="0"/>
        </a:p>
      </dgm:t>
    </dgm:pt>
    <dgm:pt modelId="{EF1CCB63-3200-4C7C-9873-DAC5E695D7CE}" type="parTrans" cxnId="{487B3C26-DBD0-4902-9011-D8A0D1A87762}">
      <dgm:prSet/>
      <dgm:spPr/>
      <dgm:t>
        <a:bodyPr/>
        <a:lstStyle/>
        <a:p>
          <a:endParaRPr lang="es-ES" sz="1400"/>
        </a:p>
      </dgm:t>
    </dgm:pt>
    <dgm:pt modelId="{9D80B33E-537E-4574-BC88-67108FE0055C}" type="sibTrans" cxnId="{487B3C26-DBD0-4902-9011-D8A0D1A87762}">
      <dgm:prSet/>
      <dgm:spPr/>
      <dgm:t>
        <a:bodyPr/>
        <a:lstStyle/>
        <a:p>
          <a:endParaRPr lang="es-ES" sz="1400"/>
        </a:p>
      </dgm:t>
    </dgm:pt>
    <dgm:pt modelId="{EDABBC2D-325A-4EB0-8507-86B5F0702448}" type="pres">
      <dgm:prSet presAssocID="{EF5CF4D1-0723-4633-81FF-06E2277D9B16}" presName="diagram" presStyleCnt="0">
        <dgm:presLayoutVars>
          <dgm:chPref val="1"/>
          <dgm:dir/>
          <dgm:animOne val="branch"/>
          <dgm:animLvl val="lvl"/>
          <dgm:resizeHandles/>
        </dgm:presLayoutVars>
      </dgm:prSet>
      <dgm:spPr/>
      <dgm:t>
        <a:bodyPr/>
        <a:lstStyle/>
        <a:p>
          <a:endParaRPr lang="es-ES"/>
        </a:p>
      </dgm:t>
    </dgm:pt>
    <dgm:pt modelId="{75EB31C3-85AC-401E-AA10-6FE2A8DE3225}" type="pres">
      <dgm:prSet presAssocID="{7E04C0C4-D06F-4EE8-98F3-D470B44130BD}" presName="root" presStyleCnt="0"/>
      <dgm:spPr/>
    </dgm:pt>
    <dgm:pt modelId="{C93B8B19-6A56-41FC-ABB6-F609BC1C07C3}" type="pres">
      <dgm:prSet presAssocID="{7E04C0C4-D06F-4EE8-98F3-D470B44130BD}" presName="rootComposite" presStyleCnt="0"/>
      <dgm:spPr/>
    </dgm:pt>
    <dgm:pt modelId="{6A66FB98-522C-4082-A90A-00FBBD7A9BE6}" type="pres">
      <dgm:prSet presAssocID="{7E04C0C4-D06F-4EE8-98F3-D470B44130BD}" presName="rootText" presStyleLbl="node1" presStyleIdx="0" presStyleCnt="4"/>
      <dgm:spPr/>
      <dgm:t>
        <a:bodyPr/>
        <a:lstStyle/>
        <a:p>
          <a:endParaRPr lang="es-ES"/>
        </a:p>
      </dgm:t>
    </dgm:pt>
    <dgm:pt modelId="{72BDD109-405E-4A84-96C3-B0046267D3E4}" type="pres">
      <dgm:prSet presAssocID="{7E04C0C4-D06F-4EE8-98F3-D470B44130BD}" presName="rootConnector" presStyleLbl="node1" presStyleIdx="0" presStyleCnt="4"/>
      <dgm:spPr/>
      <dgm:t>
        <a:bodyPr/>
        <a:lstStyle/>
        <a:p>
          <a:endParaRPr lang="es-ES"/>
        </a:p>
      </dgm:t>
    </dgm:pt>
    <dgm:pt modelId="{4E6AFFDD-4E26-47EF-8DD9-39A883F6911D}" type="pres">
      <dgm:prSet presAssocID="{7E04C0C4-D06F-4EE8-98F3-D470B44130BD}" presName="childShape" presStyleCnt="0"/>
      <dgm:spPr/>
    </dgm:pt>
    <dgm:pt modelId="{7F241123-58A1-4F0C-A577-C24C29F9861A}" type="pres">
      <dgm:prSet presAssocID="{37ADC6EC-E2DC-4182-A651-FCA178CE9335}" presName="Name13" presStyleLbl="parChTrans1D2" presStyleIdx="0" presStyleCnt="8"/>
      <dgm:spPr/>
      <dgm:t>
        <a:bodyPr/>
        <a:lstStyle/>
        <a:p>
          <a:endParaRPr lang="es-ES"/>
        </a:p>
      </dgm:t>
    </dgm:pt>
    <dgm:pt modelId="{D7C8F8F8-E436-416B-B37E-BF55F92EBA97}" type="pres">
      <dgm:prSet presAssocID="{933BC0F4-65B2-4334-AEAB-D19DD18B4926}" presName="childText" presStyleLbl="bgAcc1" presStyleIdx="0" presStyleCnt="8">
        <dgm:presLayoutVars>
          <dgm:bulletEnabled val="1"/>
        </dgm:presLayoutVars>
      </dgm:prSet>
      <dgm:spPr/>
      <dgm:t>
        <a:bodyPr/>
        <a:lstStyle/>
        <a:p>
          <a:endParaRPr lang="es-ES"/>
        </a:p>
      </dgm:t>
    </dgm:pt>
    <dgm:pt modelId="{CD03D5F0-6838-472B-97CE-B5B60AE653EA}" type="pres">
      <dgm:prSet presAssocID="{D911229B-107E-40BD-8656-5B84EAFE8B3D}" presName="Name13" presStyleLbl="parChTrans1D2" presStyleIdx="1" presStyleCnt="8"/>
      <dgm:spPr/>
      <dgm:t>
        <a:bodyPr/>
        <a:lstStyle/>
        <a:p>
          <a:endParaRPr lang="es-ES"/>
        </a:p>
      </dgm:t>
    </dgm:pt>
    <dgm:pt modelId="{0FAA3D94-9472-40E6-BC24-ABCF2861066B}" type="pres">
      <dgm:prSet presAssocID="{ACF99381-6690-4D3F-9AB8-73861BDEB669}" presName="childText" presStyleLbl="bgAcc1" presStyleIdx="1" presStyleCnt="8">
        <dgm:presLayoutVars>
          <dgm:bulletEnabled val="1"/>
        </dgm:presLayoutVars>
      </dgm:prSet>
      <dgm:spPr/>
      <dgm:t>
        <a:bodyPr/>
        <a:lstStyle/>
        <a:p>
          <a:endParaRPr lang="es-ES"/>
        </a:p>
      </dgm:t>
    </dgm:pt>
    <dgm:pt modelId="{C537B0A0-7214-44D6-AA2E-48DF9611EFA9}" type="pres">
      <dgm:prSet presAssocID="{A2408762-04BA-4B67-B7DF-BACB6CD00917}" presName="root" presStyleCnt="0"/>
      <dgm:spPr/>
    </dgm:pt>
    <dgm:pt modelId="{6C64B16B-121E-41C9-9C17-492D84BA0040}" type="pres">
      <dgm:prSet presAssocID="{A2408762-04BA-4B67-B7DF-BACB6CD00917}" presName="rootComposite" presStyleCnt="0"/>
      <dgm:spPr/>
    </dgm:pt>
    <dgm:pt modelId="{6339A914-3EBD-481D-91B4-74621A3C1FDF}" type="pres">
      <dgm:prSet presAssocID="{A2408762-04BA-4B67-B7DF-BACB6CD00917}" presName="rootText" presStyleLbl="node1" presStyleIdx="1" presStyleCnt="4"/>
      <dgm:spPr/>
      <dgm:t>
        <a:bodyPr/>
        <a:lstStyle/>
        <a:p>
          <a:endParaRPr lang="es-ES"/>
        </a:p>
      </dgm:t>
    </dgm:pt>
    <dgm:pt modelId="{362C123B-1E0D-4477-80FD-F4469F9999EE}" type="pres">
      <dgm:prSet presAssocID="{A2408762-04BA-4B67-B7DF-BACB6CD00917}" presName="rootConnector" presStyleLbl="node1" presStyleIdx="1" presStyleCnt="4"/>
      <dgm:spPr/>
      <dgm:t>
        <a:bodyPr/>
        <a:lstStyle/>
        <a:p>
          <a:endParaRPr lang="es-ES"/>
        </a:p>
      </dgm:t>
    </dgm:pt>
    <dgm:pt modelId="{6E028B62-0F86-462F-A7FA-7EAD6A079ED7}" type="pres">
      <dgm:prSet presAssocID="{A2408762-04BA-4B67-B7DF-BACB6CD00917}" presName="childShape" presStyleCnt="0"/>
      <dgm:spPr/>
    </dgm:pt>
    <dgm:pt modelId="{80F10E6F-10B1-4DE8-95D1-4A4E2D4150E6}" type="pres">
      <dgm:prSet presAssocID="{DAD3F4C7-F5C0-47C4-8E29-459530E9066D}" presName="Name13" presStyleLbl="parChTrans1D2" presStyleIdx="2" presStyleCnt="8"/>
      <dgm:spPr/>
      <dgm:t>
        <a:bodyPr/>
        <a:lstStyle/>
        <a:p>
          <a:endParaRPr lang="es-ES"/>
        </a:p>
      </dgm:t>
    </dgm:pt>
    <dgm:pt modelId="{51D828F5-4044-4AE4-A19E-022B3D529D34}" type="pres">
      <dgm:prSet presAssocID="{6881CC64-BDD5-43B1-B3DB-68F66E0AE7BB}" presName="childText" presStyleLbl="bgAcc1" presStyleIdx="2" presStyleCnt="8">
        <dgm:presLayoutVars>
          <dgm:bulletEnabled val="1"/>
        </dgm:presLayoutVars>
      </dgm:prSet>
      <dgm:spPr/>
      <dgm:t>
        <a:bodyPr/>
        <a:lstStyle/>
        <a:p>
          <a:endParaRPr lang="es-ES"/>
        </a:p>
      </dgm:t>
    </dgm:pt>
    <dgm:pt modelId="{2C28DF02-73D1-4AF2-8DD0-BFDC0825CC0A}" type="pres">
      <dgm:prSet presAssocID="{CB373E60-F269-4E59-A9CC-EB9852DC5C9F}" presName="Name13" presStyleLbl="parChTrans1D2" presStyleIdx="3" presStyleCnt="8"/>
      <dgm:spPr/>
      <dgm:t>
        <a:bodyPr/>
        <a:lstStyle/>
        <a:p>
          <a:endParaRPr lang="es-ES"/>
        </a:p>
      </dgm:t>
    </dgm:pt>
    <dgm:pt modelId="{68019607-0494-47EE-B132-5B1C8EA83FC5}" type="pres">
      <dgm:prSet presAssocID="{A0AFCD81-BEFA-4639-BC4A-9294CD03FD1C}" presName="childText" presStyleLbl="bgAcc1" presStyleIdx="3" presStyleCnt="8">
        <dgm:presLayoutVars>
          <dgm:bulletEnabled val="1"/>
        </dgm:presLayoutVars>
      </dgm:prSet>
      <dgm:spPr/>
      <dgm:t>
        <a:bodyPr/>
        <a:lstStyle/>
        <a:p>
          <a:endParaRPr lang="es-ES"/>
        </a:p>
      </dgm:t>
    </dgm:pt>
    <dgm:pt modelId="{27432151-7387-4EDD-B6B8-83773AEBBFA5}" type="pres">
      <dgm:prSet presAssocID="{0ED07FC7-36E6-471E-9FCC-5E50A4FB1BD9}" presName="root" presStyleCnt="0"/>
      <dgm:spPr/>
    </dgm:pt>
    <dgm:pt modelId="{0198A878-B470-4A83-9723-48D21928BCF3}" type="pres">
      <dgm:prSet presAssocID="{0ED07FC7-36E6-471E-9FCC-5E50A4FB1BD9}" presName="rootComposite" presStyleCnt="0"/>
      <dgm:spPr/>
    </dgm:pt>
    <dgm:pt modelId="{029C7D90-A23F-467B-A238-56DDE5FB78CA}" type="pres">
      <dgm:prSet presAssocID="{0ED07FC7-36E6-471E-9FCC-5E50A4FB1BD9}" presName="rootText" presStyleLbl="node1" presStyleIdx="2" presStyleCnt="4"/>
      <dgm:spPr/>
      <dgm:t>
        <a:bodyPr/>
        <a:lstStyle/>
        <a:p>
          <a:endParaRPr lang="es-ES"/>
        </a:p>
      </dgm:t>
    </dgm:pt>
    <dgm:pt modelId="{2A125F98-9DCE-4487-9CF9-8EC227A32D1A}" type="pres">
      <dgm:prSet presAssocID="{0ED07FC7-36E6-471E-9FCC-5E50A4FB1BD9}" presName="rootConnector" presStyleLbl="node1" presStyleIdx="2" presStyleCnt="4"/>
      <dgm:spPr/>
      <dgm:t>
        <a:bodyPr/>
        <a:lstStyle/>
        <a:p>
          <a:endParaRPr lang="es-ES"/>
        </a:p>
      </dgm:t>
    </dgm:pt>
    <dgm:pt modelId="{C3981357-7156-46B7-8B90-6B9CCC33E105}" type="pres">
      <dgm:prSet presAssocID="{0ED07FC7-36E6-471E-9FCC-5E50A4FB1BD9}" presName="childShape" presStyleCnt="0"/>
      <dgm:spPr/>
    </dgm:pt>
    <dgm:pt modelId="{6BF4451C-3F95-4895-9715-7B61E52AED66}" type="pres">
      <dgm:prSet presAssocID="{28E0B987-5035-4154-BCA4-B3548F2704B0}" presName="Name13" presStyleLbl="parChTrans1D2" presStyleIdx="4" presStyleCnt="8"/>
      <dgm:spPr/>
      <dgm:t>
        <a:bodyPr/>
        <a:lstStyle/>
        <a:p>
          <a:endParaRPr lang="es-ES"/>
        </a:p>
      </dgm:t>
    </dgm:pt>
    <dgm:pt modelId="{AB949A4A-674A-4AE2-9EFA-C87212E47EDB}" type="pres">
      <dgm:prSet presAssocID="{9CA09E25-4CD6-4E6D-AAF3-111A5A05418F}" presName="childText" presStyleLbl="bgAcc1" presStyleIdx="4" presStyleCnt="8">
        <dgm:presLayoutVars>
          <dgm:bulletEnabled val="1"/>
        </dgm:presLayoutVars>
      </dgm:prSet>
      <dgm:spPr/>
      <dgm:t>
        <a:bodyPr/>
        <a:lstStyle/>
        <a:p>
          <a:endParaRPr lang="es-ES"/>
        </a:p>
      </dgm:t>
    </dgm:pt>
    <dgm:pt modelId="{88A6BB83-85EB-46E2-8F3E-D6D4A2CF5B6F}" type="pres">
      <dgm:prSet presAssocID="{2DC1DDAD-A46E-4DF2-A87F-1755BFB4CE39}" presName="Name13" presStyleLbl="parChTrans1D2" presStyleIdx="5" presStyleCnt="8"/>
      <dgm:spPr/>
      <dgm:t>
        <a:bodyPr/>
        <a:lstStyle/>
        <a:p>
          <a:endParaRPr lang="es-ES"/>
        </a:p>
      </dgm:t>
    </dgm:pt>
    <dgm:pt modelId="{FF30771F-AE12-481C-9D05-421CEA4507CD}" type="pres">
      <dgm:prSet presAssocID="{5107D0C0-F121-4CCE-82F4-87047A1F3BC0}" presName="childText" presStyleLbl="bgAcc1" presStyleIdx="5" presStyleCnt="8">
        <dgm:presLayoutVars>
          <dgm:bulletEnabled val="1"/>
        </dgm:presLayoutVars>
      </dgm:prSet>
      <dgm:spPr/>
      <dgm:t>
        <a:bodyPr/>
        <a:lstStyle/>
        <a:p>
          <a:endParaRPr lang="es-ES"/>
        </a:p>
      </dgm:t>
    </dgm:pt>
    <dgm:pt modelId="{E28300D5-6BDD-4E2B-8E00-12BC87FB5260}" type="pres">
      <dgm:prSet presAssocID="{2AAEE7DC-9045-4936-AC68-1D26603FB275}" presName="root" presStyleCnt="0"/>
      <dgm:spPr/>
    </dgm:pt>
    <dgm:pt modelId="{9809CA4D-784C-438B-BB1D-D5EFB3167BED}" type="pres">
      <dgm:prSet presAssocID="{2AAEE7DC-9045-4936-AC68-1D26603FB275}" presName="rootComposite" presStyleCnt="0"/>
      <dgm:spPr/>
    </dgm:pt>
    <dgm:pt modelId="{74DDCF2E-C19E-448E-A74F-A285A60113B1}" type="pres">
      <dgm:prSet presAssocID="{2AAEE7DC-9045-4936-AC68-1D26603FB275}" presName="rootText" presStyleLbl="node1" presStyleIdx="3" presStyleCnt="4"/>
      <dgm:spPr/>
      <dgm:t>
        <a:bodyPr/>
        <a:lstStyle/>
        <a:p>
          <a:endParaRPr lang="es-ES"/>
        </a:p>
      </dgm:t>
    </dgm:pt>
    <dgm:pt modelId="{FD2EBC18-3C71-4701-85B8-5A09E51B9F08}" type="pres">
      <dgm:prSet presAssocID="{2AAEE7DC-9045-4936-AC68-1D26603FB275}" presName="rootConnector" presStyleLbl="node1" presStyleIdx="3" presStyleCnt="4"/>
      <dgm:spPr/>
      <dgm:t>
        <a:bodyPr/>
        <a:lstStyle/>
        <a:p>
          <a:endParaRPr lang="es-ES"/>
        </a:p>
      </dgm:t>
    </dgm:pt>
    <dgm:pt modelId="{EB61C811-DF10-476C-9B74-9E50D0D3BE62}" type="pres">
      <dgm:prSet presAssocID="{2AAEE7DC-9045-4936-AC68-1D26603FB275}" presName="childShape" presStyleCnt="0"/>
      <dgm:spPr/>
    </dgm:pt>
    <dgm:pt modelId="{87654EE5-06CB-4E7E-AB41-A74A3BCF6DF0}" type="pres">
      <dgm:prSet presAssocID="{1DEC2500-B218-4E38-A567-4B06948D03D9}" presName="Name13" presStyleLbl="parChTrans1D2" presStyleIdx="6" presStyleCnt="8"/>
      <dgm:spPr/>
      <dgm:t>
        <a:bodyPr/>
        <a:lstStyle/>
        <a:p>
          <a:endParaRPr lang="es-ES"/>
        </a:p>
      </dgm:t>
    </dgm:pt>
    <dgm:pt modelId="{67A9F263-F1C0-4F49-AAD0-F3EDEA21F326}" type="pres">
      <dgm:prSet presAssocID="{BC19DAE7-61E1-4472-A798-E2BFB8DC4716}" presName="childText" presStyleLbl="bgAcc1" presStyleIdx="6" presStyleCnt="8">
        <dgm:presLayoutVars>
          <dgm:bulletEnabled val="1"/>
        </dgm:presLayoutVars>
      </dgm:prSet>
      <dgm:spPr/>
      <dgm:t>
        <a:bodyPr/>
        <a:lstStyle/>
        <a:p>
          <a:endParaRPr lang="es-ES"/>
        </a:p>
      </dgm:t>
    </dgm:pt>
    <dgm:pt modelId="{281B650D-A37F-4DEE-B9B4-76484B29D36D}" type="pres">
      <dgm:prSet presAssocID="{EF1CCB63-3200-4C7C-9873-DAC5E695D7CE}" presName="Name13" presStyleLbl="parChTrans1D2" presStyleIdx="7" presStyleCnt="8"/>
      <dgm:spPr/>
      <dgm:t>
        <a:bodyPr/>
        <a:lstStyle/>
        <a:p>
          <a:endParaRPr lang="es-ES"/>
        </a:p>
      </dgm:t>
    </dgm:pt>
    <dgm:pt modelId="{4E9F2DA8-4C94-4F38-B23B-7DE592CA2252}" type="pres">
      <dgm:prSet presAssocID="{DD040D5E-3AD0-48F0-A074-6A6169CA731D}" presName="childText" presStyleLbl="bgAcc1" presStyleIdx="7" presStyleCnt="8">
        <dgm:presLayoutVars>
          <dgm:bulletEnabled val="1"/>
        </dgm:presLayoutVars>
      </dgm:prSet>
      <dgm:spPr/>
      <dgm:t>
        <a:bodyPr/>
        <a:lstStyle/>
        <a:p>
          <a:endParaRPr lang="es-ES"/>
        </a:p>
      </dgm:t>
    </dgm:pt>
  </dgm:ptLst>
  <dgm:cxnLst>
    <dgm:cxn modelId="{54566F77-D81D-442C-B779-67D99A873D3A}" type="presOf" srcId="{DAD3F4C7-F5C0-47C4-8E29-459530E9066D}" destId="{80F10E6F-10B1-4DE8-95D1-4A4E2D4150E6}" srcOrd="0" destOrd="0" presId="urn:microsoft.com/office/officeart/2005/8/layout/hierarchy3"/>
    <dgm:cxn modelId="{5092D834-E386-4DC0-AE46-77451C176856}" type="presOf" srcId="{2DC1DDAD-A46E-4DF2-A87F-1755BFB4CE39}" destId="{88A6BB83-85EB-46E2-8F3E-D6D4A2CF5B6F}" srcOrd="0" destOrd="0" presId="urn:microsoft.com/office/officeart/2005/8/layout/hierarchy3"/>
    <dgm:cxn modelId="{E27E8915-CC0F-43F9-BAB8-7EC7BB491B29}" type="presOf" srcId="{2AAEE7DC-9045-4936-AC68-1D26603FB275}" destId="{74DDCF2E-C19E-448E-A74F-A285A60113B1}" srcOrd="0" destOrd="0" presId="urn:microsoft.com/office/officeart/2005/8/layout/hierarchy3"/>
    <dgm:cxn modelId="{D5AD63AE-4675-4CC4-B135-E2F738026B01}" srcId="{EF5CF4D1-0723-4633-81FF-06E2277D9B16}" destId="{0ED07FC7-36E6-471E-9FCC-5E50A4FB1BD9}" srcOrd="2" destOrd="0" parTransId="{E39ADBBF-5796-432C-AA63-49BD69542461}" sibTransId="{F5EABEAB-001B-4FD8-AD15-303440A7B5F1}"/>
    <dgm:cxn modelId="{9B61283E-C508-463E-B926-477BEE7EEC62}" type="presOf" srcId="{2AAEE7DC-9045-4936-AC68-1D26603FB275}" destId="{FD2EBC18-3C71-4701-85B8-5A09E51B9F08}" srcOrd="1" destOrd="0" presId="urn:microsoft.com/office/officeart/2005/8/layout/hierarchy3"/>
    <dgm:cxn modelId="{08138678-70C3-4957-AAAB-00512F473039}" type="presOf" srcId="{D911229B-107E-40BD-8656-5B84EAFE8B3D}" destId="{CD03D5F0-6838-472B-97CE-B5B60AE653EA}" srcOrd="0" destOrd="0" presId="urn:microsoft.com/office/officeart/2005/8/layout/hierarchy3"/>
    <dgm:cxn modelId="{EFA77130-282A-4E0B-9088-FE4B621CAF35}" srcId="{7E04C0C4-D06F-4EE8-98F3-D470B44130BD}" destId="{933BC0F4-65B2-4334-AEAB-D19DD18B4926}" srcOrd="0" destOrd="0" parTransId="{37ADC6EC-E2DC-4182-A651-FCA178CE9335}" sibTransId="{C3BCFDC1-89E4-4CDE-B51A-5E1682F0D7AF}"/>
    <dgm:cxn modelId="{FBCDBB6D-0153-44C4-BCCD-7637AFBF8E5B}" srcId="{2AAEE7DC-9045-4936-AC68-1D26603FB275}" destId="{BC19DAE7-61E1-4472-A798-E2BFB8DC4716}" srcOrd="0" destOrd="0" parTransId="{1DEC2500-B218-4E38-A567-4B06948D03D9}" sibTransId="{8FFCD548-44DD-4789-B609-7F030A33C162}"/>
    <dgm:cxn modelId="{405778A8-26BD-4C82-B0A2-6347139C3623}" srcId="{A2408762-04BA-4B67-B7DF-BACB6CD00917}" destId="{6881CC64-BDD5-43B1-B3DB-68F66E0AE7BB}" srcOrd="0" destOrd="0" parTransId="{DAD3F4C7-F5C0-47C4-8E29-459530E9066D}" sibTransId="{E34502ED-171B-4FC7-B4EA-9577DC20F101}"/>
    <dgm:cxn modelId="{AAA29E42-0C81-4F08-9E58-FA818973CC55}" type="presOf" srcId="{A2408762-04BA-4B67-B7DF-BACB6CD00917}" destId="{6339A914-3EBD-481D-91B4-74621A3C1FDF}" srcOrd="0" destOrd="0" presId="urn:microsoft.com/office/officeart/2005/8/layout/hierarchy3"/>
    <dgm:cxn modelId="{487B3C26-DBD0-4902-9011-D8A0D1A87762}" srcId="{2AAEE7DC-9045-4936-AC68-1D26603FB275}" destId="{DD040D5E-3AD0-48F0-A074-6A6169CA731D}" srcOrd="1" destOrd="0" parTransId="{EF1CCB63-3200-4C7C-9873-DAC5E695D7CE}" sibTransId="{9D80B33E-537E-4574-BC88-67108FE0055C}"/>
    <dgm:cxn modelId="{FF6F7972-F113-4843-937A-B47086FF4981}" srcId="{0ED07FC7-36E6-471E-9FCC-5E50A4FB1BD9}" destId="{5107D0C0-F121-4CCE-82F4-87047A1F3BC0}" srcOrd="1" destOrd="0" parTransId="{2DC1DDAD-A46E-4DF2-A87F-1755BFB4CE39}" sibTransId="{0232C900-1FB3-4BEF-8454-C1AE5F7287FA}"/>
    <dgm:cxn modelId="{CCE19CCC-C35E-44B7-9BAE-9C1AEE445C58}" type="presOf" srcId="{9CA09E25-4CD6-4E6D-AAF3-111A5A05418F}" destId="{AB949A4A-674A-4AE2-9EFA-C87212E47EDB}" srcOrd="0" destOrd="0" presId="urn:microsoft.com/office/officeart/2005/8/layout/hierarchy3"/>
    <dgm:cxn modelId="{332F37D6-38DF-4DD2-A70D-7F3E654340FA}" type="presOf" srcId="{0ED07FC7-36E6-471E-9FCC-5E50A4FB1BD9}" destId="{2A125F98-9DCE-4487-9CF9-8EC227A32D1A}" srcOrd="1" destOrd="0" presId="urn:microsoft.com/office/officeart/2005/8/layout/hierarchy3"/>
    <dgm:cxn modelId="{2CDA5C21-E7BD-489E-90D1-47D661DE18DC}" srcId="{A2408762-04BA-4B67-B7DF-BACB6CD00917}" destId="{A0AFCD81-BEFA-4639-BC4A-9294CD03FD1C}" srcOrd="1" destOrd="0" parTransId="{CB373E60-F269-4E59-A9CC-EB9852DC5C9F}" sibTransId="{3FAF0E4C-E8AE-4A7B-AF16-D9218A7CE32A}"/>
    <dgm:cxn modelId="{C7BDCB0F-1124-47D7-A299-5462B0930E00}" type="presOf" srcId="{1DEC2500-B218-4E38-A567-4B06948D03D9}" destId="{87654EE5-06CB-4E7E-AB41-A74A3BCF6DF0}" srcOrd="0" destOrd="0" presId="urn:microsoft.com/office/officeart/2005/8/layout/hierarchy3"/>
    <dgm:cxn modelId="{9F3B4DF0-A586-4EB7-BB56-E908856AE900}" srcId="{EF5CF4D1-0723-4633-81FF-06E2277D9B16}" destId="{A2408762-04BA-4B67-B7DF-BACB6CD00917}" srcOrd="1" destOrd="0" parTransId="{0066482B-9F49-4E7C-8EBB-92490A5C9180}" sibTransId="{8C6AFD73-E2D2-422A-9C9C-746EB48F4DF3}"/>
    <dgm:cxn modelId="{13AC58A9-4E5F-45E3-8961-42CCC9DF9AA0}" srcId="{0ED07FC7-36E6-471E-9FCC-5E50A4FB1BD9}" destId="{9CA09E25-4CD6-4E6D-AAF3-111A5A05418F}" srcOrd="0" destOrd="0" parTransId="{28E0B987-5035-4154-BCA4-B3548F2704B0}" sibTransId="{EF6272AB-0454-4BC4-B05F-D6BF977DD05F}"/>
    <dgm:cxn modelId="{EB65A7F5-EE56-4551-A1E0-BC0190256E45}" srcId="{EF5CF4D1-0723-4633-81FF-06E2277D9B16}" destId="{2AAEE7DC-9045-4936-AC68-1D26603FB275}" srcOrd="3" destOrd="0" parTransId="{0AEF2E3D-3999-44BB-B74B-1E3D32B0A3D6}" sibTransId="{0AC2C3FA-7342-4361-9044-06BBB423D79B}"/>
    <dgm:cxn modelId="{4A72C2B2-1CFC-488F-846C-AD370D9FCB38}" type="presOf" srcId="{DD040D5E-3AD0-48F0-A074-6A6169CA731D}" destId="{4E9F2DA8-4C94-4F38-B23B-7DE592CA2252}" srcOrd="0" destOrd="0" presId="urn:microsoft.com/office/officeart/2005/8/layout/hierarchy3"/>
    <dgm:cxn modelId="{62C441AE-F9E2-4CF3-A50D-748F4905F235}" type="presOf" srcId="{0ED07FC7-36E6-471E-9FCC-5E50A4FB1BD9}" destId="{029C7D90-A23F-467B-A238-56DDE5FB78CA}" srcOrd="0" destOrd="0" presId="urn:microsoft.com/office/officeart/2005/8/layout/hierarchy3"/>
    <dgm:cxn modelId="{514A6700-26D3-4992-A657-057CD24B805B}" type="presOf" srcId="{CB373E60-F269-4E59-A9CC-EB9852DC5C9F}" destId="{2C28DF02-73D1-4AF2-8DD0-BFDC0825CC0A}" srcOrd="0" destOrd="0" presId="urn:microsoft.com/office/officeart/2005/8/layout/hierarchy3"/>
    <dgm:cxn modelId="{48AA51B5-0FA3-419D-8FC8-B0E203B3B07E}" srcId="{EF5CF4D1-0723-4633-81FF-06E2277D9B16}" destId="{7E04C0C4-D06F-4EE8-98F3-D470B44130BD}" srcOrd="0" destOrd="0" parTransId="{7FF7897D-0CCE-4335-8B08-284D3AD99E15}" sibTransId="{BA1D4EA1-62A4-4ACA-AFC6-806FB35B54F5}"/>
    <dgm:cxn modelId="{961D7EA5-E257-40AF-B784-2D0174BA4706}" srcId="{7E04C0C4-D06F-4EE8-98F3-D470B44130BD}" destId="{ACF99381-6690-4D3F-9AB8-73861BDEB669}" srcOrd="1" destOrd="0" parTransId="{D911229B-107E-40BD-8656-5B84EAFE8B3D}" sibTransId="{62690B65-AC17-4297-BC07-D3FEBA865099}"/>
    <dgm:cxn modelId="{8E2F0A42-20C5-497F-ADC9-FA192CB9FCFB}" type="presOf" srcId="{7E04C0C4-D06F-4EE8-98F3-D470B44130BD}" destId="{72BDD109-405E-4A84-96C3-B0046267D3E4}" srcOrd="1" destOrd="0" presId="urn:microsoft.com/office/officeart/2005/8/layout/hierarchy3"/>
    <dgm:cxn modelId="{83163BDD-9558-4015-B06E-9A261B6B1E26}" type="presOf" srcId="{BC19DAE7-61E1-4472-A798-E2BFB8DC4716}" destId="{67A9F263-F1C0-4F49-AAD0-F3EDEA21F326}" srcOrd="0" destOrd="0" presId="urn:microsoft.com/office/officeart/2005/8/layout/hierarchy3"/>
    <dgm:cxn modelId="{6564E4EA-E217-4521-87D5-D888C2661A07}" type="presOf" srcId="{EF5CF4D1-0723-4633-81FF-06E2277D9B16}" destId="{EDABBC2D-325A-4EB0-8507-86B5F0702448}" srcOrd="0" destOrd="0" presId="urn:microsoft.com/office/officeart/2005/8/layout/hierarchy3"/>
    <dgm:cxn modelId="{69439902-4FE0-4D52-9E24-46C6FA0B8666}" type="presOf" srcId="{5107D0C0-F121-4CCE-82F4-87047A1F3BC0}" destId="{FF30771F-AE12-481C-9D05-421CEA4507CD}" srcOrd="0" destOrd="0" presId="urn:microsoft.com/office/officeart/2005/8/layout/hierarchy3"/>
    <dgm:cxn modelId="{7BF9976C-563F-472B-BB21-9A71D65F4552}" type="presOf" srcId="{EF1CCB63-3200-4C7C-9873-DAC5E695D7CE}" destId="{281B650D-A37F-4DEE-B9B4-76484B29D36D}" srcOrd="0" destOrd="0" presId="urn:microsoft.com/office/officeart/2005/8/layout/hierarchy3"/>
    <dgm:cxn modelId="{A98BEDC1-8AA0-4CA2-908C-86BAD8BF9EEE}" type="presOf" srcId="{6881CC64-BDD5-43B1-B3DB-68F66E0AE7BB}" destId="{51D828F5-4044-4AE4-A19E-022B3D529D34}" srcOrd="0" destOrd="0" presId="urn:microsoft.com/office/officeart/2005/8/layout/hierarchy3"/>
    <dgm:cxn modelId="{069D2615-C8A4-4867-8765-EA48144D1C61}" type="presOf" srcId="{A2408762-04BA-4B67-B7DF-BACB6CD00917}" destId="{362C123B-1E0D-4477-80FD-F4469F9999EE}" srcOrd="1" destOrd="0" presId="urn:microsoft.com/office/officeart/2005/8/layout/hierarchy3"/>
    <dgm:cxn modelId="{9D4B24BB-B40A-480D-AE9A-4C10F818D589}" type="presOf" srcId="{933BC0F4-65B2-4334-AEAB-D19DD18B4926}" destId="{D7C8F8F8-E436-416B-B37E-BF55F92EBA97}" srcOrd="0" destOrd="0" presId="urn:microsoft.com/office/officeart/2005/8/layout/hierarchy3"/>
    <dgm:cxn modelId="{2BCDDD59-6F66-4252-A383-413791245DF2}" type="presOf" srcId="{A0AFCD81-BEFA-4639-BC4A-9294CD03FD1C}" destId="{68019607-0494-47EE-B132-5B1C8EA83FC5}" srcOrd="0" destOrd="0" presId="urn:microsoft.com/office/officeart/2005/8/layout/hierarchy3"/>
    <dgm:cxn modelId="{401EC54A-7D1C-47AB-B3EA-0C8ADA935409}" type="presOf" srcId="{ACF99381-6690-4D3F-9AB8-73861BDEB669}" destId="{0FAA3D94-9472-40E6-BC24-ABCF2861066B}" srcOrd="0" destOrd="0" presId="urn:microsoft.com/office/officeart/2005/8/layout/hierarchy3"/>
    <dgm:cxn modelId="{A8BCCA15-D17E-4DCC-94BD-E20191E0A7EA}" type="presOf" srcId="{28E0B987-5035-4154-BCA4-B3548F2704B0}" destId="{6BF4451C-3F95-4895-9715-7B61E52AED66}" srcOrd="0" destOrd="0" presId="urn:microsoft.com/office/officeart/2005/8/layout/hierarchy3"/>
    <dgm:cxn modelId="{1C4D4E2C-5B8F-4CD7-9633-9760694DDA44}" type="presOf" srcId="{7E04C0C4-D06F-4EE8-98F3-D470B44130BD}" destId="{6A66FB98-522C-4082-A90A-00FBBD7A9BE6}" srcOrd="0" destOrd="0" presId="urn:microsoft.com/office/officeart/2005/8/layout/hierarchy3"/>
    <dgm:cxn modelId="{1A09B849-F98B-46D7-B1A8-72B99AB72EDC}" type="presOf" srcId="{37ADC6EC-E2DC-4182-A651-FCA178CE9335}" destId="{7F241123-58A1-4F0C-A577-C24C29F9861A}" srcOrd="0" destOrd="0" presId="urn:microsoft.com/office/officeart/2005/8/layout/hierarchy3"/>
    <dgm:cxn modelId="{2960E033-3659-413E-9578-77391E7E726B}" type="presParOf" srcId="{EDABBC2D-325A-4EB0-8507-86B5F0702448}" destId="{75EB31C3-85AC-401E-AA10-6FE2A8DE3225}" srcOrd="0" destOrd="0" presId="urn:microsoft.com/office/officeart/2005/8/layout/hierarchy3"/>
    <dgm:cxn modelId="{C5977430-78CA-45A8-ABB1-E216066774C5}" type="presParOf" srcId="{75EB31C3-85AC-401E-AA10-6FE2A8DE3225}" destId="{C93B8B19-6A56-41FC-ABB6-F609BC1C07C3}" srcOrd="0" destOrd="0" presId="urn:microsoft.com/office/officeart/2005/8/layout/hierarchy3"/>
    <dgm:cxn modelId="{8B6584F5-B4C9-410E-8828-CE36915621B9}" type="presParOf" srcId="{C93B8B19-6A56-41FC-ABB6-F609BC1C07C3}" destId="{6A66FB98-522C-4082-A90A-00FBBD7A9BE6}" srcOrd="0" destOrd="0" presId="urn:microsoft.com/office/officeart/2005/8/layout/hierarchy3"/>
    <dgm:cxn modelId="{8517ECB0-6BD7-4DBE-848C-18EB000AC235}" type="presParOf" srcId="{C93B8B19-6A56-41FC-ABB6-F609BC1C07C3}" destId="{72BDD109-405E-4A84-96C3-B0046267D3E4}" srcOrd="1" destOrd="0" presId="urn:microsoft.com/office/officeart/2005/8/layout/hierarchy3"/>
    <dgm:cxn modelId="{F9773AC5-7ABE-4ED6-83B3-DABA2113EF35}" type="presParOf" srcId="{75EB31C3-85AC-401E-AA10-6FE2A8DE3225}" destId="{4E6AFFDD-4E26-47EF-8DD9-39A883F6911D}" srcOrd="1" destOrd="0" presId="urn:microsoft.com/office/officeart/2005/8/layout/hierarchy3"/>
    <dgm:cxn modelId="{9E485C4A-BD28-49FB-9859-3464E9599C24}" type="presParOf" srcId="{4E6AFFDD-4E26-47EF-8DD9-39A883F6911D}" destId="{7F241123-58A1-4F0C-A577-C24C29F9861A}" srcOrd="0" destOrd="0" presId="urn:microsoft.com/office/officeart/2005/8/layout/hierarchy3"/>
    <dgm:cxn modelId="{895056A3-14DF-4AA6-9546-64000ED6A486}" type="presParOf" srcId="{4E6AFFDD-4E26-47EF-8DD9-39A883F6911D}" destId="{D7C8F8F8-E436-416B-B37E-BF55F92EBA97}" srcOrd="1" destOrd="0" presId="urn:microsoft.com/office/officeart/2005/8/layout/hierarchy3"/>
    <dgm:cxn modelId="{022DFBD2-23F6-445D-A2A8-6B8BEE0055EB}" type="presParOf" srcId="{4E6AFFDD-4E26-47EF-8DD9-39A883F6911D}" destId="{CD03D5F0-6838-472B-97CE-B5B60AE653EA}" srcOrd="2" destOrd="0" presId="urn:microsoft.com/office/officeart/2005/8/layout/hierarchy3"/>
    <dgm:cxn modelId="{EA5AE0D0-7F7D-4881-9881-CC1E06347A72}" type="presParOf" srcId="{4E6AFFDD-4E26-47EF-8DD9-39A883F6911D}" destId="{0FAA3D94-9472-40E6-BC24-ABCF2861066B}" srcOrd="3" destOrd="0" presId="urn:microsoft.com/office/officeart/2005/8/layout/hierarchy3"/>
    <dgm:cxn modelId="{FB5E8F9B-70A2-4912-8080-9A9563BF2A53}" type="presParOf" srcId="{EDABBC2D-325A-4EB0-8507-86B5F0702448}" destId="{C537B0A0-7214-44D6-AA2E-48DF9611EFA9}" srcOrd="1" destOrd="0" presId="urn:microsoft.com/office/officeart/2005/8/layout/hierarchy3"/>
    <dgm:cxn modelId="{1C0D309F-F16B-4A76-BEE8-2D9B55E41932}" type="presParOf" srcId="{C537B0A0-7214-44D6-AA2E-48DF9611EFA9}" destId="{6C64B16B-121E-41C9-9C17-492D84BA0040}" srcOrd="0" destOrd="0" presId="urn:microsoft.com/office/officeart/2005/8/layout/hierarchy3"/>
    <dgm:cxn modelId="{E8C06AF4-D9A7-49EE-9630-C67AB5A93F7C}" type="presParOf" srcId="{6C64B16B-121E-41C9-9C17-492D84BA0040}" destId="{6339A914-3EBD-481D-91B4-74621A3C1FDF}" srcOrd="0" destOrd="0" presId="urn:microsoft.com/office/officeart/2005/8/layout/hierarchy3"/>
    <dgm:cxn modelId="{ADE819BB-2276-473E-B248-E3C28AAA8ECE}" type="presParOf" srcId="{6C64B16B-121E-41C9-9C17-492D84BA0040}" destId="{362C123B-1E0D-4477-80FD-F4469F9999EE}" srcOrd="1" destOrd="0" presId="urn:microsoft.com/office/officeart/2005/8/layout/hierarchy3"/>
    <dgm:cxn modelId="{65A01019-F07F-44E1-A996-B820313F5223}" type="presParOf" srcId="{C537B0A0-7214-44D6-AA2E-48DF9611EFA9}" destId="{6E028B62-0F86-462F-A7FA-7EAD6A079ED7}" srcOrd="1" destOrd="0" presId="urn:microsoft.com/office/officeart/2005/8/layout/hierarchy3"/>
    <dgm:cxn modelId="{49425CDC-DA8F-4A7F-AE8E-7150A85D1B09}" type="presParOf" srcId="{6E028B62-0F86-462F-A7FA-7EAD6A079ED7}" destId="{80F10E6F-10B1-4DE8-95D1-4A4E2D4150E6}" srcOrd="0" destOrd="0" presId="urn:microsoft.com/office/officeart/2005/8/layout/hierarchy3"/>
    <dgm:cxn modelId="{6BBF1E17-365F-4EFE-A378-58A365AAC185}" type="presParOf" srcId="{6E028B62-0F86-462F-A7FA-7EAD6A079ED7}" destId="{51D828F5-4044-4AE4-A19E-022B3D529D34}" srcOrd="1" destOrd="0" presId="urn:microsoft.com/office/officeart/2005/8/layout/hierarchy3"/>
    <dgm:cxn modelId="{D8965F05-370D-42F4-861D-92AA5F02DF54}" type="presParOf" srcId="{6E028B62-0F86-462F-A7FA-7EAD6A079ED7}" destId="{2C28DF02-73D1-4AF2-8DD0-BFDC0825CC0A}" srcOrd="2" destOrd="0" presId="urn:microsoft.com/office/officeart/2005/8/layout/hierarchy3"/>
    <dgm:cxn modelId="{014B8867-490C-44B9-A0B6-23FBF4FADCB0}" type="presParOf" srcId="{6E028B62-0F86-462F-A7FA-7EAD6A079ED7}" destId="{68019607-0494-47EE-B132-5B1C8EA83FC5}" srcOrd="3" destOrd="0" presId="urn:microsoft.com/office/officeart/2005/8/layout/hierarchy3"/>
    <dgm:cxn modelId="{9982A0A1-B43C-4F01-9403-4344E9A6ABB2}" type="presParOf" srcId="{EDABBC2D-325A-4EB0-8507-86B5F0702448}" destId="{27432151-7387-4EDD-B6B8-83773AEBBFA5}" srcOrd="2" destOrd="0" presId="urn:microsoft.com/office/officeart/2005/8/layout/hierarchy3"/>
    <dgm:cxn modelId="{A8138B2D-598B-4668-8437-6A39E92A0714}" type="presParOf" srcId="{27432151-7387-4EDD-B6B8-83773AEBBFA5}" destId="{0198A878-B470-4A83-9723-48D21928BCF3}" srcOrd="0" destOrd="0" presId="urn:microsoft.com/office/officeart/2005/8/layout/hierarchy3"/>
    <dgm:cxn modelId="{86797835-B244-45BB-B034-4BB11171CDAA}" type="presParOf" srcId="{0198A878-B470-4A83-9723-48D21928BCF3}" destId="{029C7D90-A23F-467B-A238-56DDE5FB78CA}" srcOrd="0" destOrd="0" presId="urn:microsoft.com/office/officeart/2005/8/layout/hierarchy3"/>
    <dgm:cxn modelId="{0B7D5577-03BD-4F2A-A8E4-FC0311456E80}" type="presParOf" srcId="{0198A878-B470-4A83-9723-48D21928BCF3}" destId="{2A125F98-9DCE-4487-9CF9-8EC227A32D1A}" srcOrd="1" destOrd="0" presId="urn:microsoft.com/office/officeart/2005/8/layout/hierarchy3"/>
    <dgm:cxn modelId="{9DCA82C4-AD9E-488E-9A74-C2BC944794BB}" type="presParOf" srcId="{27432151-7387-4EDD-B6B8-83773AEBBFA5}" destId="{C3981357-7156-46B7-8B90-6B9CCC33E105}" srcOrd="1" destOrd="0" presId="urn:microsoft.com/office/officeart/2005/8/layout/hierarchy3"/>
    <dgm:cxn modelId="{7DC5CF4D-80F8-415F-ACB2-C62936C7EE63}" type="presParOf" srcId="{C3981357-7156-46B7-8B90-6B9CCC33E105}" destId="{6BF4451C-3F95-4895-9715-7B61E52AED66}" srcOrd="0" destOrd="0" presId="urn:microsoft.com/office/officeart/2005/8/layout/hierarchy3"/>
    <dgm:cxn modelId="{D082D1A7-CF26-4027-B39A-EABF5198B522}" type="presParOf" srcId="{C3981357-7156-46B7-8B90-6B9CCC33E105}" destId="{AB949A4A-674A-4AE2-9EFA-C87212E47EDB}" srcOrd="1" destOrd="0" presId="urn:microsoft.com/office/officeart/2005/8/layout/hierarchy3"/>
    <dgm:cxn modelId="{27BF53BE-9ACE-427F-B753-39C1A68C20A5}" type="presParOf" srcId="{C3981357-7156-46B7-8B90-6B9CCC33E105}" destId="{88A6BB83-85EB-46E2-8F3E-D6D4A2CF5B6F}" srcOrd="2" destOrd="0" presId="urn:microsoft.com/office/officeart/2005/8/layout/hierarchy3"/>
    <dgm:cxn modelId="{29B7FA50-6FF8-4DAF-9595-1AEF3E410A29}" type="presParOf" srcId="{C3981357-7156-46B7-8B90-6B9CCC33E105}" destId="{FF30771F-AE12-481C-9D05-421CEA4507CD}" srcOrd="3" destOrd="0" presId="urn:microsoft.com/office/officeart/2005/8/layout/hierarchy3"/>
    <dgm:cxn modelId="{D98C7238-9A70-4E31-B2D6-2BD2317C2BD2}" type="presParOf" srcId="{EDABBC2D-325A-4EB0-8507-86B5F0702448}" destId="{E28300D5-6BDD-4E2B-8E00-12BC87FB5260}" srcOrd="3" destOrd="0" presId="urn:microsoft.com/office/officeart/2005/8/layout/hierarchy3"/>
    <dgm:cxn modelId="{D017C0EC-3C77-4BFF-AF47-655B7CCEFF2B}" type="presParOf" srcId="{E28300D5-6BDD-4E2B-8E00-12BC87FB5260}" destId="{9809CA4D-784C-438B-BB1D-D5EFB3167BED}" srcOrd="0" destOrd="0" presId="urn:microsoft.com/office/officeart/2005/8/layout/hierarchy3"/>
    <dgm:cxn modelId="{E96736C6-DC22-499E-AFC7-C209F60571F1}" type="presParOf" srcId="{9809CA4D-784C-438B-BB1D-D5EFB3167BED}" destId="{74DDCF2E-C19E-448E-A74F-A285A60113B1}" srcOrd="0" destOrd="0" presId="urn:microsoft.com/office/officeart/2005/8/layout/hierarchy3"/>
    <dgm:cxn modelId="{724EFB95-962C-4F8B-AAC8-3B978028E19B}" type="presParOf" srcId="{9809CA4D-784C-438B-BB1D-D5EFB3167BED}" destId="{FD2EBC18-3C71-4701-85B8-5A09E51B9F08}" srcOrd="1" destOrd="0" presId="urn:microsoft.com/office/officeart/2005/8/layout/hierarchy3"/>
    <dgm:cxn modelId="{60B1BD78-6F6F-4E43-9948-985B4EA1A73C}" type="presParOf" srcId="{E28300D5-6BDD-4E2B-8E00-12BC87FB5260}" destId="{EB61C811-DF10-476C-9B74-9E50D0D3BE62}" srcOrd="1" destOrd="0" presId="urn:microsoft.com/office/officeart/2005/8/layout/hierarchy3"/>
    <dgm:cxn modelId="{51480E03-E449-443C-9F82-F9DB62BB250B}" type="presParOf" srcId="{EB61C811-DF10-476C-9B74-9E50D0D3BE62}" destId="{87654EE5-06CB-4E7E-AB41-A74A3BCF6DF0}" srcOrd="0" destOrd="0" presId="urn:microsoft.com/office/officeart/2005/8/layout/hierarchy3"/>
    <dgm:cxn modelId="{E7E37B10-F58F-4E03-8A1E-67C7EC845EC2}" type="presParOf" srcId="{EB61C811-DF10-476C-9B74-9E50D0D3BE62}" destId="{67A9F263-F1C0-4F49-AAD0-F3EDEA21F326}" srcOrd="1" destOrd="0" presId="urn:microsoft.com/office/officeart/2005/8/layout/hierarchy3"/>
    <dgm:cxn modelId="{0D54B2E0-D987-4A4D-833D-50EA6D9CB843}" type="presParOf" srcId="{EB61C811-DF10-476C-9B74-9E50D0D3BE62}" destId="{281B650D-A37F-4DEE-B9B4-76484B29D36D}" srcOrd="2" destOrd="0" presId="urn:microsoft.com/office/officeart/2005/8/layout/hierarchy3"/>
    <dgm:cxn modelId="{B1C08DC7-8BF3-4E27-8718-BC141022D14F}" type="presParOf" srcId="{EB61C811-DF10-476C-9B74-9E50D0D3BE62}" destId="{4E9F2DA8-4C94-4F38-B23B-7DE592CA2252}"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B96F7C-F76A-4615-ABAC-F90CE09942B0}"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s-ES"/>
        </a:p>
      </dgm:t>
    </dgm:pt>
    <dgm:pt modelId="{41B924D5-5F74-40C3-843D-E74AA0899C48}">
      <dgm:prSet phldrT="[Texto]"/>
      <dgm:spPr/>
      <dgm:t>
        <a:bodyPr/>
        <a:lstStyle/>
        <a:p>
          <a:r>
            <a:rPr lang="es-ES" dirty="0" smtClean="0"/>
            <a:t>Búsqueda Tabú</a:t>
          </a:r>
          <a:endParaRPr lang="es-ES" dirty="0"/>
        </a:p>
      </dgm:t>
    </dgm:pt>
    <dgm:pt modelId="{A6747570-A3C5-4CF5-954A-10D083319596}" type="parTrans" cxnId="{3C413ABD-6050-469C-9643-2C537E791E7D}">
      <dgm:prSet/>
      <dgm:spPr/>
      <dgm:t>
        <a:bodyPr/>
        <a:lstStyle/>
        <a:p>
          <a:endParaRPr lang="es-ES"/>
        </a:p>
      </dgm:t>
    </dgm:pt>
    <dgm:pt modelId="{C701BB93-F8EA-4D69-802E-2CC439A4AEC8}" type="sibTrans" cxnId="{3C413ABD-6050-469C-9643-2C537E791E7D}">
      <dgm:prSet/>
      <dgm:spPr/>
      <dgm:t>
        <a:bodyPr/>
        <a:lstStyle/>
        <a:p>
          <a:endParaRPr lang="es-ES"/>
        </a:p>
      </dgm:t>
    </dgm:pt>
    <dgm:pt modelId="{D005B8AB-6576-403E-8CFF-CFC0B861DC4F}">
      <dgm:prSet phldrT="[Texto]"/>
      <dgm:spPr/>
      <dgm:t>
        <a:bodyPr/>
        <a:lstStyle/>
        <a:p>
          <a:r>
            <a:rPr lang="es-ES" dirty="0" smtClean="0"/>
            <a:t>Recocido Simulado</a:t>
          </a:r>
          <a:endParaRPr lang="es-ES" dirty="0"/>
        </a:p>
      </dgm:t>
    </dgm:pt>
    <dgm:pt modelId="{9FE8B92E-2514-4AD0-A0F7-7A9D5AB1A7D9}" type="parTrans" cxnId="{E4F988A2-D240-4B5E-AB06-5FF9F85FF258}">
      <dgm:prSet/>
      <dgm:spPr/>
      <dgm:t>
        <a:bodyPr/>
        <a:lstStyle/>
        <a:p>
          <a:endParaRPr lang="es-ES"/>
        </a:p>
      </dgm:t>
    </dgm:pt>
    <dgm:pt modelId="{D592D0B8-BC59-4F31-B980-FB3774D6D314}" type="sibTrans" cxnId="{E4F988A2-D240-4B5E-AB06-5FF9F85FF258}">
      <dgm:prSet/>
      <dgm:spPr/>
      <dgm:t>
        <a:bodyPr/>
        <a:lstStyle/>
        <a:p>
          <a:endParaRPr lang="es-ES"/>
        </a:p>
      </dgm:t>
    </dgm:pt>
    <dgm:pt modelId="{D36D7094-93EC-4F2A-B4D8-582547295D8B}">
      <dgm:prSet phldrT="[Texto]"/>
      <dgm:spPr/>
      <dgm:t>
        <a:bodyPr/>
        <a:lstStyle/>
        <a:p>
          <a:r>
            <a:rPr lang="es-ES" dirty="0" smtClean="0"/>
            <a:t>Algoritmos Genéticos</a:t>
          </a:r>
        </a:p>
      </dgm:t>
    </dgm:pt>
    <dgm:pt modelId="{19968AC6-7DDD-4B8E-98EA-B56B3851C14C}" type="parTrans" cxnId="{A5006B76-205C-4CFD-81EB-750593068DBF}">
      <dgm:prSet/>
      <dgm:spPr/>
      <dgm:t>
        <a:bodyPr/>
        <a:lstStyle/>
        <a:p>
          <a:endParaRPr lang="es-ES"/>
        </a:p>
      </dgm:t>
    </dgm:pt>
    <dgm:pt modelId="{CDC6CFBC-6679-4357-8911-30B81B9EBCE9}" type="sibTrans" cxnId="{A5006B76-205C-4CFD-81EB-750593068DBF}">
      <dgm:prSet/>
      <dgm:spPr/>
      <dgm:t>
        <a:bodyPr/>
        <a:lstStyle/>
        <a:p>
          <a:endParaRPr lang="es-ES"/>
        </a:p>
      </dgm:t>
    </dgm:pt>
    <dgm:pt modelId="{3BD636C9-8E66-4A63-8F62-8EC588B452D0}">
      <dgm:prSet phldrT="[Texto]"/>
      <dgm:spPr/>
      <dgm:t>
        <a:bodyPr/>
        <a:lstStyle/>
        <a:p>
          <a:r>
            <a:rPr lang="es-ES" dirty="0" smtClean="0"/>
            <a:t>Sistemas Inmunes Artificiales</a:t>
          </a:r>
        </a:p>
      </dgm:t>
    </dgm:pt>
    <dgm:pt modelId="{6FF71579-6E74-439D-BC5D-859ACF3C0447}" type="parTrans" cxnId="{F9ABA2AE-8E47-4AEA-B5FF-851B3B80C141}">
      <dgm:prSet/>
      <dgm:spPr/>
      <dgm:t>
        <a:bodyPr/>
        <a:lstStyle/>
        <a:p>
          <a:endParaRPr lang="es-ES"/>
        </a:p>
      </dgm:t>
    </dgm:pt>
    <dgm:pt modelId="{FDA7CC76-EB3B-4E5E-AD6B-536E978A8F34}" type="sibTrans" cxnId="{F9ABA2AE-8E47-4AEA-B5FF-851B3B80C141}">
      <dgm:prSet/>
      <dgm:spPr/>
      <dgm:t>
        <a:bodyPr/>
        <a:lstStyle/>
        <a:p>
          <a:endParaRPr lang="es-ES"/>
        </a:p>
      </dgm:t>
    </dgm:pt>
    <dgm:pt modelId="{3BEC6626-2590-4461-BC1F-A2EA39826AE9}">
      <dgm:prSet phldrT="[Texto]"/>
      <dgm:spPr/>
      <dgm:t>
        <a:bodyPr/>
        <a:lstStyle/>
        <a:p>
          <a:r>
            <a:rPr lang="es-ES" dirty="0" smtClean="0"/>
            <a:t>Ascenso de Colinas con Mutación Aleatoria</a:t>
          </a:r>
          <a:endParaRPr lang="es-ES" dirty="0"/>
        </a:p>
      </dgm:t>
    </dgm:pt>
    <dgm:pt modelId="{7CBC66B6-4B20-4CC7-BCD1-EF1C975B3887}" type="parTrans" cxnId="{451DE247-C06A-486F-A22E-D42631BF55ED}">
      <dgm:prSet/>
      <dgm:spPr/>
      <dgm:t>
        <a:bodyPr/>
        <a:lstStyle/>
        <a:p>
          <a:endParaRPr lang="es-ES"/>
        </a:p>
      </dgm:t>
    </dgm:pt>
    <dgm:pt modelId="{AA33DD16-077E-4FD0-9273-D226A20AE5EA}" type="sibTrans" cxnId="{451DE247-C06A-486F-A22E-D42631BF55ED}">
      <dgm:prSet/>
      <dgm:spPr/>
      <dgm:t>
        <a:bodyPr/>
        <a:lstStyle/>
        <a:p>
          <a:endParaRPr lang="es-ES"/>
        </a:p>
      </dgm:t>
    </dgm:pt>
    <dgm:pt modelId="{0A2B6DD4-7E54-47B5-9614-16FC69E6F71A}" type="pres">
      <dgm:prSet presAssocID="{3EB96F7C-F76A-4615-ABAC-F90CE09942B0}" presName="Name0" presStyleCnt="0">
        <dgm:presLayoutVars>
          <dgm:chMax val="7"/>
          <dgm:chPref val="7"/>
          <dgm:dir/>
        </dgm:presLayoutVars>
      </dgm:prSet>
      <dgm:spPr/>
      <dgm:t>
        <a:bodyPr/>
        <a:lstStyle/>
        <a:p>
          <a:endParaRPr lang="es-ES"/>
        </a:p>
      </dgm:t>
    </dgm:pt>
    <dgm:pt modelId="{257BCE27-8660-4F63-A464-7B44F8E5A8F4}" type="pres">
      <dgm:prSet presAssocID="{3EB96F7C-F76A-4615-ABAC-F90CE09942B0}" presName="Name1" presStyleCnt="0"/>
      <dgm:spPr/>
    </dgm:pt>
    <dgm:pt modelId="{A9823F75-5BB5-48D5-B43F-ECCCBF1A7B89}" type="pres">
      <dgm:prSet presAssocID="{3EB96F7C-F76A-4615-ABAC-F90CE09942B0}" presName="cycle" presStyleCnt="0"/>
      <dgm:spPr/>
    </dgm:pt>
    <dgm:pt modelId="{B9169E05-3BA7-4242-A6E3-35DB52154D81}" type="pres">
      <dgm:prSet presAssocID="{3EB96F7C-F76A-4615-ABAC-F90CE09942B0}" presName="srcNode" presStyleLbl="node1" presStyleIdx="0" presStyleCnt="5"/>
      <dgm:spPr/>
    </dgm:pt>
    <dgm:pt modelId="{809244D4-FEED-4161-AF16-3AB8CD8A5DE9}" type="pres">
      <dgm:prSet presAssocID="{3EB96F7C-F76A-4615-ABAC-F90CE09942B0}" presName="conn" presStyleLbl="parChTrans1D2" presStyleIdx="0" presStyleCnt="1"/>
      <dgm:spPr/>
      <dgm:t>
        <a:bodyPr/>
        <a:lstStyle/>
        <a:p>
          <a:endParaRPr lang="es-ES"/>
        </a:p>
      </dgm:t>
    </dgm:pt>
    <dgm:pt modelId="{1A8AC4D7-2706-45BF-9FE5-B25F62A38D94}" type="pres">
      <dgm:prSet presAssocID="{3EB96F7C-F76A-4615-ABAC-F90CE09942B0}" presName="extraNode" presStyleLbl="node1" presStyleIdx="0" presStyleCnt="5"/>
      <dgm:spPr/>
    </dgm:pt>
    <dgm:pt modelId="{4E7F2465-DCD8-4F10-AA2A-956D50654EBB}" type="pres">
      <dgm:prSet presAssocID="{3EB96F7C-F76A-4615-ABAC-F90CE09942B0}" presName="dstNode" presStyleLbl="node1" presStyleIdx="0" presStyleCnt="5"/>
      <dgm:spPr/>
    </dgm:pt>
    <dgm:pt modelId="{93E2E0EC-6C6B-40FE-95A2-B3D3BF5CA501}" type="pres">
      <dgm:prSet presAssocID="{3BEC6626-2590-4461-BC1F-A2EA39826AE9}" presName="text_1" presStyleLbl="node1" presStyleIdx="0" presStyleCnt="5">
        <dgm:presLayoutVars>
          <dgm:bulletEnabled val="1"/>
        </dgm:presLayoutVars>
      </dgm:prSet>
      <dgm:spPr/>
      <dgm:t>
        <a:bodyPr/>
        <a:lstStyle/>
        <a:p>
          <a:endParaRPr lang="es-ES"/>
        </a:p>
      </dgm:t>
    </dgm:pt>
    <dgm:pt modelId="{24249227-B108-4B4D-9EFD-9619B000ED93}" type="pres">
      <dgm:prSet presAssocID="{3BEC6626-2590-4461-BC1F-A2EA39826AE9}" presName="accent_1" presStyleCnt="0"/>
      <dgm:spPr/>
    </dgm:pt>
    <dgm:pt modelId="{C4665EB9-F1A0-4B36-9E9E-C73E57589BEC}" type="pres">
      <dgm:prSet presAssocID="{3BEC6626-2590-4461-BC1F-A2EA39826AE9}" presName="accentRepeatNode" presStyleLbl="solidFgAcc1" presStyleIdx="0" presStyleCnt="5"/>
      <dgm:spPr/>
    </dgm:pt>
    <dgm:pt modelId="{941FAC8A-675A-4276-B467-B53B5736D30C}" type="pres">
      <dgm:prSet presAssocID="{41B924D5-5F74-40C3-843D-E74AA0899C48}" presName="text_2" presStyleLbl="node1" presStyleIdx="1" presStyleCnt="5">
        <dgm:presLayoutVars>
          <dgm:bulletEnabled val="1"/>
        </dgm:presLayoutVars>
      </dgm:prSet>
      <dgm:spPr/>
      <dgm:t>
        <a:bodyPr/>
        <a:lstStyle/>
        <a:p>
          <a:endParaRPr lang="es-ES"/>
        </a:p>
      </dgm:t>
    </dgm:pt>
    <dgm:pt modelId="{92FC9081-0E85-42DA-BDD3-42FEF5DAB0D7}" type="pres">
      <dgm:prSet presAssocID="{41B924D5-5F74-40C3-843D-E74AA0899C48}" presName="accent_2" presStyleCnt="0"/>
      <dgm:spPr/>
    </dgm:pt>
    <dgm:pt modelId="{FAE0D5E8-1211-46C1-8421-49A2623C791D}" type="pres">
      <dgm:prSet presAssocID="{41B924D5-5F74-40C3-843D-E74AA0899C48}" presName="accentRepeatNode" presStyleLbl="solidFgAcc1" presStyleIdx="1" presStyleCnt="5"/>
      <dgm:spPr/>
    </dgm:pt>
    <dgm:pt modelId="{C3D9B2AB-C3DC-40CA-8616-DDAC0D1CFEBD}" type="pres">
      <dgm:prSet presAssocID="{D005B8AB-6576-403E-8CFF-CFC0B861DC4F}" presName="text_3" presStyleLbl="node1" presStyleIdx="2" presStyleCnt="5">
        <dgm:presLayoutVars>
          <dgm:bulletEnabled val="1"/>
        </dgm:presLayoutVars>
      </dgm:prSet>
      <dgm:spPr/>
      <dgm:t>
        <a:bodyPr/>
        <a:lstStyle/>
        <a:p>
          <a:endParaRPr lang="es-ES"/>
        </a:p>
      </dgm:t>
    </dgm:pt>
    <dgm:pt modelId="{BD3807D8-C144-4CD7-9B4F-93A21C92C115}" type="pres">
      <dgm:prSet presAssocID="{D005B8AB-6576-403E-8CFF-CFC0B861DC4F}" presName="accent_3" presStyleCnt="0"/>
      <dgm:spPr/>
    </dgm:pt>
    <dgm:pt modelId="{1D4EC686-AA4F-45F1-8779-0635FD56983D}" type="pres">
      <dgm:prSet presAssocID="{D005B8AB-6576-403E-8CFF-CFC0B861DC4F}" presName="accentRepeatNode" presStyleLbl="solidFgAcc1" presStyleIdx="2" presStyleCnt="5"/>
      <dgm:spPr/>
    </dgm:pt>
    <dgm:pt modelId="{B793DB3F-94F4-49B1-A3F8-9360E5DA2E89}" type="pres">
      <dgm:prSet presAssocID="{D36D7094-93EC-4F2A-B4D8-582547295D8B}" presName="text_4" presStyleLbl="node1" presStyleIdx="3" presStyleCnt="5">
        <dgm:presLayoutVars>
          <dgm:bulletEnabled val="1"/>
        </dgm:presLayoutVars>
      </dgm:prSet>
      <dgm:spPr/>
      <dgm:t>
        <a:bodyPr/>
        <a:lstStyle/>
        <a:p>
          <a:endParaRPr lang="es-ES"/>
        </a:p>
      </dgm:t>
    </dgm:pt>
    <dgm:pt modelId="{23B58198-6C05-4C5D-B864-37F3526B64CF}" type="pres">
      <dgm:prSet presAssocID="{D36D7094-93EC-4F2A-B4D8-582547295D8B}" presName="accent_4" presStyleCnt="0"/>
      <dgm:spPr/>
    </dgm:pt>
    <dgm:pt modelId="{CD210C01-0F4F-40F0-966D-E063768CBE4D}" type="pres">
      <dgm:prSet presAssocID="{D36D7094-93EC-4F2A-B4D8-582547295D8B}" presName="accentRepeatNode" presStyleLbl="solidFgAcc1" presStyleIdx="3" presStyleCnt="5"/>
      <dgm:spPr/>
    </dgm:pt>
    <dgm:pt modelId="{D8EFF500-ED52-432A-8E8C-E9E1C5222675}" type="pres">
      <dgm:prSet presAssocID="{3BD636C9-8E66-4A63-8F62-8EC588B452D0}" presName="text_5" presStyleLbl="node1" presStyleIdx="4" presStyleCnt="5">
        <dgm:presLayoutVars>
          <dgm:bulletEnabled val="1"/>
        </dgm:presLayoutVars>
      </dgm:prSet>
      <dgm:spPr/>
      <dgm:t>
        <a:bodyPr/>
        <a:lstStyle/>
        <a:p>
          <a:endParaRPr lang="es-ES"/>
        </a:p>
      </dgm:t>
    </dgm:pt>
    <dgm:pt modelId="{25588C0A-431E-4694-BD55-21CCB6337975}" type="pres">
      <dgm:prSet presAssocID="{3BD636C9-8E66-4A63-8F62-8EC588B452D0}" presName="accent_5" presStyleCnt="0"/>
      <dgm:spPr/>
    </dgm:pt>
    <dgm:pt modelId="{621ACE55-A4ED-44CD-B522-CE1EEDE51562}" type="pres">
      <dgm:prSet presAssocID="{3BD636C9-8E66-4A63-8F62-8EC588B452D0}" presName="accentRepeatNode" presStyleLbl="solidFgAcc1" presStyleIdx="4" presStyleCnt="5"/>
      <dgm:spPr/>
    </dgm:pt>
  </dgm:ptLst>
  <dgm:cxnLst>
    <dgm:cxn modelId="{451DE247-C06A-486F-A22E-D42631BF55ED}" srcId="{3EB96F7C-F76A-4615-ABAC-F90CE09942B0}" destId="{3BEC6626-2590-4461-BC1F-A2EA39826AE9}" srcOrd="0" destOrd="0" parTransId="{7CBC66B6-4B20-4CC7-BCD1-EF1C975B3887}" sibTransId="{AA33DD16-077E-4FD0-9273-D226A20AE5EA}"/>
    <dgm:cxn modelId="{76BFAB5C-369D-4FAF-9E5C-65471601583E}" type="presOf" srcId="{3BD636C9-8E66-4A63-8F62-8EC588B452D0}" destId="{D8EFF500-ED52-432A-8E8C-E9E1C5222675}" srcOrd="0" destOrd="0" presId="urn:microsoft.com/office/officeart/2008/layout/VerticalCurvedList"/>
    <dgm:cxn modelId="{A5006B76-205C-4CFD-81EB-750593068DBF}" srcId="{3EB96F7C-F76A-4615-ABAC-F90CE09942B0}" destId="{D36D7094-93EC-4F2A-B4D8-582547295D8B}" srcOrd="3" destOrd="0" parTransId="{19968AC6-7DDD-4B8E-98EA-B56B3851C14C}" sibTransId="{CDC6CFBC-6679-4357-8911-30B81B9EBCE9}"/>
    <dgm:cxn modelId="{F9ABA2AE-8E47-4AEA-B5FF-851B3B80C141}" srcId="{3EB96F7C-F76A-4615-ABAC-F90CE09942B0}" destId="{3BD636C9-8E66-4A63-8F62-8EC588B452D0}" srcOrd="4" destOrd="0" parTransId="{6FF71579-6E74-439D-BC5D-859ACF3C0447}" sibTransId="{FDA7CC76-EB3B-4E5E-AD6B-536E978A8F34}"/>
    <dgm:cxn modelId="{E4F988A2-D240-4B5E-AB06-5FF9F85FF258}" srcId="{3EB96F7C-F76A-4615-ABAC-F90CE09942B0}" destId="{D005B8AB-6576-403E-8CFF-CFC0B861DC4F}" srcOrd="2" destOrd="0" parTransId="{9FE8B92E-2514-4AD0-A0F7-7A9D5AB1A7D9}" sibTransId="{D592D0B8-BC59-4F31-B980-FB3774D6D314}"/>
    <dgm:cxn modelId="{C3626507-08CC-42AF-ACD8-1A4D27B96CF6}" type="presOf" srcId="{41B924D5-5F74-40C3-843D-E74AA0899C48}" destId="{941FAC8A-675A-4276-B467-B53B5736D30C}" srcOrd="0" destOrd="0" presId="urn:microsoft.com/office/officeart/2008/layout/VerticalCurvedList"/>
    <dgm:cxn modelId="{3142BD09-9C70-4A43-BE39-FF4C33CBF180}" type="presOf" srcId="{3BEC6626-2590-4461-BC1F-A2EA39826AE9}" destId="{93E2E0EC-6C6B-40FE-95A2-B3D3BF5CA501}" srcOrd="0" destOrd="0" presId="urn:microsoft.com/office/officeart/2008/layout/VerticalCurvedList"/>
    <dgm:cxn modelId="{E676C1BA-ADD8-41CD-A990-0C3536E70185}" type="presOf" srcId="{D005B8AB-6576-403E-8CFF-CFC0B861DC4F}" destId="{C3D9B2AB-C3DC-40CA-8616-DDAC0D1CFEBD}" srcOrd="0" destOrd="0" presId="urn:microsoft.com/office/officeart/2008/layout/VerticalCurvedList"/>
    <dgm:cxn modelId="{3C413ABD-6050-469C-9643-2C537E791E7D}" srcId="{3EB96F7C-F76A-4615-ABAC-F90CE09942B0}" destId="{41B924D5-5F74-40C3-843D-E74AA0899C48}" srcOrd="1" destOrd="0" parTransId="{A6747570-A3C5-4CF5-954A-10D083319596}" sibTransId="{C701BB93-F8EA-4D69-802E-2CC439A4AEC8}"/>
    <dgm:cxn modelId="{C69E4D90-122A-460F-8DE4-D9D24B8C956D}" type="presOf" srcId="{AA33DD16-077E-4FD0-9273-D226A20AE5EA}" destId="{809244D4-FEED-4161-AF16-3AB8CD8A5DE9}" srcOrd="0" destOrd="0" presId="urn:microsoft.com/office/officeart/2008/layout/VerticalCurvedList"/>
    <dgm:cxn modelId="{65172152-CD1B-4233-B85D-E4DC079F6897}" type="presOf" srcId="{3EB96F7C-F76A-4615-ABAC-F90CE09942B0}" destId="{0A2B6DD4-7E54-47B5-9614-16FC69E6F71A}" srcOrd="0" destOrd="0" presId="urn:microsoft.com/office/officeart/2008/layout/VerticalCurvedList"/>
    <dgm:cxn modelId="{B426FBEF-C86F-4BE2-BC43-449FA42A68CF}" type="presOf" srcId="{D36D7094-93EC-4F2A-B4D8-582547295D8B}" destId="{B793DB3F-94F4-49B1-A3F8-9360E5DA2E89}" srcOrd="0" destOrd="0" presId="urn:microsoft.com/office/officeart/2008/layout/VerticalCurvedList"/>
    <dgm:cxn modelId="{99CB0954-2784-4F1B-A771-D78BB7707A91}" type="presParOf" srcId="{0A2B6DD4-7E54-47B5-9614-16FC69E6F71A}" destId="{257BCE27-8660-4F63-A464-7B44F8E5A8F4}" srcOrd="0" destOrd="0" presId="urn:microsoft.com/office/officeart/2008/layout/VerticalCurvedList"/>
    <dgm:cxn modelId="{F79E545F-F426-40A3-8BC7-69B14D95D39A}" type="presParOf" srcId="{257BCE27-8660-4F63-A464-7B44F8E5A8F4}" destId="{A9823F75-5BB5-48D5-B43F-ECCCBF1A7B89}" srcOrd="0" destOrd="0" presId="urn:microsoft.com/office/officeart/2008/layout/VerticalCurvedList"/>
    <dgm:cxn modelId="{F660D3E3-348A-4CA2-8996-6AEF973936ED}" type="presParOf" srcId="{A9823F75-5BB5-48D5-B43F-ECCCBF1A7B89}" destId="{B9169E05-3BA7-4242-A6E3-35DB52154D81}" srcOrd="0" destOrd="0" presId="urn:microsoft.com/office/officeart/2008/layout/VerticalCurvedList"/>
    <dgm:cxn modelId="{880C5E81-4ECA-4941-8826-062666447166}" type="presParOf" srcId="{A9823F75-5BB5-48D5-B43F-ECCCBF1A7B89}" destId="{809244D4-FEED-4161-AF16-3AB8CD8A5DE9}" srcOrd="1" destOrd="0" presId="urn:microsoft.com/office/officeart/2008/layout/VerticalCurvedList"/>
    <dgm:cxn modelId="{3060B51D-1F93-4528-9452-3CC0C2EEB8FE}" type="presParOf" srcId="{A9823F75-5BB5-48D5-B43F-ECCCBF1A7B89}" destId="{1A8AC4D7-2706-45BF-9FE5-B25F62A38D94}" srcOrd="2" destOrd="0" presId="urn:microsoft.com/office/officeart/2008/layout/VerticalCurvedList"/>
    <dgm:cxn modelId="{D5156D00-9E05-418A-948C-0C78E40D3376}" type="presParOf" srcId="{A9823F75-5BB5-48D5-B43F-ECCCBF1A7B89}" destId="{4E7F2465-DCD8-4F10-AA2A-956D50654EBB}" srcOrd="3" destOrd="0" presId="urn:microsoft.com/office/officeart/2008/layout/VerticalCurvedList"/>
    <dgm:cxn modelId="{17C79727-6A1A-4AAE-BA74-D1FD8CCCEC81}" type="presParOf" srcId="{257BCE27-8660-4F63-A464-7B44F8E5A8F4}" destId="{93E2E0EC-6C6B-40FE-95A2-B3D3BF5CA501}" srcOrd="1" destOrd="0" presId="urn:microsoft.com/office/officeart/2008/layout/VerticalCurvedList"/>
    <dgm:cxn modelId="{836ECD09-110F-4FA0-A433-B7988BF3EE3A}" type="presParOf" srcId="{257BCE27-8660-4F63-A464-7B44F8E5A8F4}" destId="{24249227-B108-4B4D-9EFD-9619B000ED93}" srcOrd="2" destOrd="0" presId="urn:microsoft.com/office/officeart/2008/layout/VerticalCurvedList"/>
    <dgm:cxn modelId="{AD4D9E75-5229-4531-89A0-5B51C518A227}" type="presParOf" srcId="{24249227-B108-4B4D-9EFD-9619B000ED93}" destId="{C4665EB9-F1A0-4B36-9E9E-C73E57589BEC}" srcOrd="0" destOrd="0" presId="urn:microsoft.com/office/officeart/2008/layout/VerticalCurvedList"/>
    <dgm:cxn modelId="{6B632BD2-AF5D-4AEE-A04D-A94976022FAF}" type="presParOf" srcId="{257BCE27-8660-4F63-A464-7B44F8E5A8F4}" destId="{941FAC8A-675A-4276-B467-B53B5736D30C}" srcOrd="3" destOrd="0" presId="urn:microsoft.com/office/officeart/2008/layout/VerticalCurvedList"/>
    <dgm:cxn modelId="{92D1425A-FC6A-4B89-8B3C-D82BA54D9D76}" type="presParOf" srcId="{257BCE27-8660-4F63-A464-7B44F8E5A8F4}" destId="{92FC9081-0E85-42DA-BDD3-42FEF5DAB0D7}" srcOrd="4" destOrd="0" presId="urn:microsoft.com/office/officeart/2008/layout/VerticalCurvedList"/>
    <dgm:cxn modelId="{DB4A4376-4414-4B29-AD3D-7B6106E83808}" type="presParOf" srcId="{92FC9081-0E85-42DA-BDD3-42FEF5DAB0D7}" destId="{FAE0D5E8-1211-46C1-8421-49A2623C791D}" srcOrd="0" destOrd="0" presId="urn:microsoft.com/office/officeart/2008/layout/VerticalCurvedList"/>
    <dgm:cxn modelId="{3F890843-606D-41FA-A666-8CB6E95172E5}" type="presParOf" srcId="{257BCE27-8660-4F63-A464-7B44F8E5A8F4}" destId="{C3D9B2AB-C3DC-40CA-8616-DDAC0D1CFEBD}" srcOrd="5" destOrd="0" presId="urn:microsoft.com/office/officeart/2008/layout/VerticalCurvedList"/>
    <dgm:cxn modelId="{B3313A10-4009-4580-9C9B-6B2765EBD10E}" type="presParOf" srcId="{257BCE27-8660-4F63-A464-7B44F8E5A8F4}" destId="{BD3807D8-C144-4CD7-9B4F-93A21C92C115}" srcOrd="6" destOrd="0" presId="urn:microsoft.com/office/officeart/2008/layout/VerticalCurvedList"/>
    <dgm:cxn modelId="{1A04740B-8968-4D6D-8019-6AB891B8E9E7}" type="presParOf" srcId="{BD3807D8-C144-4CD7-9B4F-93A21C92C115}" destId="{1D4EC686-AA4F-45F1-8779-0635FD56983D}" srcOrd="0" destOrd="0" presId="urn:microsoft.com/office/officeart/2008/layout/VerticalCurvedList"/>
    <dgm:cxn modelId="{0132CF56-5424-4AEF-BF9E-B6E218FDFA83}" type="presParOf" srcId="{257BCE27-8660-4F63-A464-7B44F8E5A8F4}" destId="{B793DB3F-94F4-49B1-A3F8-9360E5DA2E89}" srcOrd="7" destOrd="0" presId="urn:microsoft.com/office/officeart/2008/layout/VerticalCurvedList"/>
    <dgm:cxn modelId="{8EE70F17-7BE8-4601-9CFE-4B2FD39FBF16}" type="presParOf" srcId="{257BCE27-8660-4F63-A464-7B44F8E5A8F4}" destId="{23B58198-6C05-4C5D-B864-37F3526B64CF}" srcOrd="8" destOrd="0" presId="urn:microsoft.com/office/officeart/2008/layout/VerticalCurvedList"/>
    <dgm:cxn modelId="{F1C6D873-2EAF-4E1C-AD61-40E1F97610B6}" type="presParOf" srcId="{23B58198-6C05-4C5D-B864-37F3526B64CF}" destId="{CD210C01-0F4F-40F0-966D-E063768CBE4D}" srcOrd="0" destOrd="0" presId="urn:microsoft.com/office/officeart/2008/layout/VerticalCurvedList"/>
    <dgm:cxn modelId="{22EB0D82-84DB-4781-99C7-DBB11B015B84}" type="presParOf" srcId="{257BCE27-8660-4F63-A464-7B44F8E5A8F4}" destId="{D8EFF500-ED52-432A-8E8C-E9E1C5222675}" srcOrd="9" destOrd="0" presId="urn:microsoft.com/office/officeart/2008/layout/VerticalCurvedList"/>
    <dgm:cxn modelId="{4FDDB7D0-DEF7-495D-A14F-2748807B775C}" type="presParOf" srcId="{257BCE27-8660-4F63-A464-7B44F8E5A8F4}" destId="{25588C0A-431E-4694-BD55-21CCB6337975}" srcOrd="10" destOrd="0" presId="urn:microsoft.com/office/officeart/2008/layout/VerticalCurvedList"/>
    <dgm:cxn modelId="{31C6F90A-A238-4C97-9DCF-2813F112D72A}" type="presParOf" srcId="{25588C0A-431E-4694-BD55-21CCB6337975}" destId="{621ACE55-A4ED-44CD-B522-CE1EEDE5156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B96F7C-F76A-4615-ABAC-F90CE09942B0}"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s-ES"/>
        </a:p>
      </dgm:t>
    </dgm:pt>
    <dgm:pt modelId="{41B924D5-5F74-40C3-843D-E74AA0899C48}">
      <dgm:prSet phldrT="[Texto]"/>
      <dgm:spPr/>
      <dgm:t>
        <a:bodyPr/>
        <a:lstStyle/>
        <a:p>
          <a:r>
            <a:rPr lang="es-ES" dirty="0" smtClean="0"/>
            <a:t>Bandadas de pájaros </a:t>
          </a:r>
          <a:endParaRPr lang="es-ES" dirty="0"/>
        </a:p>
      </dgm:t>
    </dgm:pt>
    <dgm:pt modelId="{A6747570-A3C5-4CF5-954A-10D083319596}" type="parTrans" cxnId="{3C413ABD-6050-469C-9643-2C537E791E7D}">
      <dgm:prSet/>
      <dgm:spPr/>
      <dgm:t>
        <a:bodyPr/>
        <a:lstStyle/>
        <a:p>
          <a:endParaRPr lang="es-ES"/>
        </a:p>
      </dgm:t>
    </dgm:pt>
    <dgm:pt modelId="{C701BB93-F8EA-4D69-802E-2CC439A4AEC8}" type="sibTrans" cxnId="{3C413ABD-6050-469C-9643-2C537E791E7D}">
      <dgm:prSet/>
      <dgm:spPr/>
      <dgm:t>
        <a:bodyPr/>
        <a:lstStyle/>
        <a:p>
          <a:endParaRPr lang="es-ES"/>
        </a:p>
      </dgm:t>
    </dgm:pt>
    <dgm:pt modelId="{D005B8AB-6576-403E-8CFF-CFC0B861DC4F}">
      <dgm:prSet phldrT="[Texto]"/>
      <dgm:spPr/>
      <dgm:t>
        <a:bodyPr/>
        <a:lstStyle/>
        <a:p>
          <a:r>
            <a:rPr lang="es-ES" dirty="0" smtClean="0"/>
            <a:t>Optimización por nubes de partículas</a:t>
          </a:r>
          <a:endParaRPr lang="es-ES" dirty="0"/>
        </a:p>
      </dgm:t>
    </dgm:pt>
    <dgm:pt modelId="{9FE8B92E-2514-4AD0-A0F7-7A9D5AB1A7D9}" type="parTrans" cxnId="{E4F988A2-D240-4B5E-AB06-5FF9F85FF258}">
      <dgm:prSet/>
      <dgm:spPr/>
      <dgm:t>
        <a:bodyPr/>
        <a:lstStyle/>
        <a:p>
          <a:endParaRPr lang="es-ES"/>
        </a:p>
      </dgm:t>
    </dgm:pt>
    <dgm:pt modelId="{D592D0B8-BC59-4F31-B980-FB3774D6D314}" type="sibTrans" cxnId="{E4F988A2-D240-4B5E-AB06-5FF9F85FF258}">
      <dgm:prSet/>
      <dgm:spPr/>
      <dgm:t>
        <a:bodyPr/>
        <a:lstStyle/>
        <a:p>
          <a:endParaRPr lang="es-ES"/>
        </a:p>
      </dgm:t>
    </dgm:pt>
    <dgm:pt modelId="{D36D7094-93EC-4F2A-B4D8-582547295D8B}">
      <dgm:prSet phldrT="[Texto]"/>
      <dgm:spPr/>
      <dgm:t>
        <a:bodyPr/>
        <a:lstStyle/>
        <a:p>
          <a:r>
            <a:rPr lang="es-ES" dirty="0" smtClean="0"/>
            <a:t>Colonias de Abejas Artificiales</a:t>
          </a:r>
        </a:p>
      </dgm:t>
    </dgm:pt>
    <dgm:pt modelId="{19968AC6-7DDD-4B8E-98EA-B56B3851C14C}" type="parTrans" cxnId="{A5006B76-205C-4CFD-81EB-750593068DBF}">
      <dgm:prSet/>
      <dgm:spPr/>
      <dgm:t>
        <a:bodyPr/>
        <a:lstStyle/>
        <a:p>
          <a:endParaRPr lang="es-ES"/>
        </a:p>
      </dgm:t>
    </dgm:pt>
    <dgm:pt modelId="{CDC6CFBC-6679-4357-8911-30B81B9EBCE9}" type="sibTrans" cxnId="{A5006B76-205C-4CFD-81EB-750593068DBF}">
      <dgm:prSet/>
      <dgm:spPr/>
      <dgm:t>
        <a:bodyPr/>
        <a:lstStyle/>
        <a:p>
          <a:endParaRPr lang="es-ES"/>
        </a:p>
      </dgm:t>
    </dgm:pt>
    <dgm:pt modelId="{3BD636C9-8E66-4A63-8F62-8EC588B452D0}">
      <dgm:prSet phldrT="[Texto]"/>
      <dgm:spPr/>
      <dgm:t>
        <a:bodyPr/>
        <a:lstStyle/>
        <a:p>
          <a:r>
            <a:rPr lang="es-ES" dirty="0" smtClean="0"/>
            <a:t>Colonias de Hormigas Artificiales</a:t>
          </a:r>
        </a:p>
      </dgm:t>
    </dgm:pt>
    <dgm:pt modelId="{6FF71579-6E74-439D-BC5D-859ACF3C0447}" type="parTrans" cxnId="{F9ABA2AE-8E47-4AEA-B5FF-851B3B80C141}">
      <dgm:prSet/>
      <dgm:spPr/>
      <dgm:t>
        <a:bodyPr/>
        <a:lstStyle/>
        <a:p>
          <a:endParaRPr lang="es-ES"/>
        </a:p>
      </dgm:t>
    </dgm:pt>
    <dgm:pt modelId="{FDA7CC76-EB3B-4E5E-AD6B-536E978A8F34}" type="sibTrans" cxnId="{F9ABA2AE-8E47-4AEA-B5FF-851B3B80C141}">
      <dgm:prSet/>
      <dgm:spPr/>
      <dgm:t>
        <a:bodyPr/>
        <a:lstStyle/>
        <a:p>
          <a:endParaRPr lang="es-ES"/>
        </a:p>
      </dgm:t>
    </dgm:pt>
    <dgm:pt modelId="{D72301DF-D8EF-46C7-A653-A971A9E537E0}">
      <dgm:prSet phldrT="[Texto]"/>
      <dgm:spPr/>
      <dgm:t>
        <a:bodyPr/>
        <a:lstStyle/>
        <a:p>
          <a:r>
            <a:rPr lang="es-ES" dirty="0" smtClean="0"/>
            <a:t>Optimización por Destellos de Luciérnagas</a:t>
          </a:r>
        </a:p>
      </dgm:t>
    </dgm:pt>
    <dgm:pt modelId="{8D9EDC2A-5942-4C4A-98C6-7577435D5013}" type="parTrans" cxnId="{32EAF74A-E484-455B-A534-67352EB90F1D}">
      <dgm:prSet/>
      <dgm:spPr/>
      <dgm:t>
        <a:bodyPr/>
        <a:lstStyle/>
        <a:p>
          <a:endParaRPr lang="es-ES"/>
        </a:p>
      </dgm:t>
    </dgm:pt>
    <dgm:pt modelId="{250F69CE-DCC4-467D-A6AD-1AC335A5EB69}" type="sibTrans" cxnId="{32EAF74A-E484-455B-A534-67352EB90F1D}">
      <dgm:prSet/>
      <dgm:spPr/>
      <dgm:t>
        <a:bodyPr/>
        <a:lstStyle/>
        <a:p>
          <a:endParaRPr lang="es-ES"/>
        </a:p>
      </dgm:t>
    </dgm:pt>
    <dgm:pt modelId="{0A2B6DD4-7E54-47B5-9614-16FC69E6F71A}" type="pres">
      <dgm:prSet presAssocID="{3EB96F7C-F76A-4615-ABAC-F90CE09942B0}" presName="Name0" presStyleCnt="0">
        <dgm:presLayoutVars>
          <dgm:chMax val="7"/>
          <dgm:chPref val="7"/>
          <dgm:dir/>
        </dgm:presLayoutVars>
      </dgm:prSet>
      <dgm:spPr/>
      <dgm:t>
        <a:bodyPr/>
        <a:lstStyle/>
        <a:p>
          <a:endParaRPr lang="es-ES"/>
        </a:p>
      </dgm:t>
    </dgm:pt>
    <dgm:pt modelId="{257BCE27-8660-4F63-A464-7B44F8E5A8F4}" type="pres">
      <dgm:prSet presAssocID="{3EB96F7C-F76A-4615-ABAC-F90CE09942B0}" presName="Name1" presStyleCnt="0"/>
      <dgm:spPr/>
    </dgm:pt>
    <dgm:pt modelId="{A9823F75-5BB5-48D5-B43F-ECCCBF1A7B89}" type="pres">
      <dgm:prSet presAssocID="{3EB96F7C-F76A-4615-ABAC-F90CE09942B0}" presName="cycle" presStyleCnt="0"/>
      <dgm:spPr/>
    </dgm:pt>
    <dgm:pt modelId="{B9169E05-3BA7-4242-A6E3-35DB52154D81}" type="pres">
      <dgm:prSet presAssocID="{3EB96F7C-F76A-4615-ABAC-F90CE09942B0}" presName="srcNode" presStyleLbl="node1" presStyleIdx="0" presStyleCnt="5"/>
      <dgm:spPr/>
    </dgm:pt>
    <dgm:pt modelId="{809244D4-FEED-4161-AF16-3AB8CD8A5DE9}" type="pres">
      <dgm:prSet presAssocID="{3EB96F7C-F76A-4615-ABAC-F90CE09942B0}" presName="conn" presStyleLbl="parChTrans1D2" presStyleIdx="0" presStyleCnt="1"/>
      <dgm:spPr/>
      <dgm:t>
        <a:bodyPr/>
        <a:lstStyle/>
        <a:p>
          <a:endParaRPr lang="es-ES"/>
        </a:p>
      </dgm:t>
    </dgm:pt>
    <dgm:pt modelId="{1A8AC4D7-2706-45BF-9FE5-B25F62A38D94}" type="pres">
      <dgm:prSet presAssocID="{3EB96F7C-F76A-4615-ABAC-F90CE09942B0}" presName="extraNode" presStyleLbl="node1" presStyleIdx="0" presStyleCnt="5"/>
      <dgm:spPr/>
    </dgm:pt>
    <dgm:pt modelId="{4E7F2465-DCD8-4F10-AA2A-956D50654EBB}" type="pres">
      <dgm:prSet presAssocID="{3EB96F7C-F76A-4615-ABAC-F90CE09942B0}" presName="dstNode" presStyleLbl="node1" presStyleIdx="0" presStyleCnt="5"/>
      <dgm:spPr/>
    </dgm:pt>
    <dgm:pt modelId="{F3EFC660-D312-4808-9403-E8CDA5E4009A}" type="pres">
      <dgm:prSet presAssocID="{41B924D5-5F74-40C3-843D-E74AA0899C48}" presName="text_1" presStyleLbl="node1" presStyleIdx="0" presStyleCnt="5">
        <dgm:presLayoutVars>
          <dgm:bulletEnabled val="1"/>
        </dgm:presLayoutVars>
      </dgm:prSet>
      <dgm:spPr/>
      <dgm:t>
        <a:bodyPr/>
        <a:lstStyle/>
        <a:p>
          <a:endParaRPr lang="es-ES"/>
        </a:p>
      </dgm:t>
    </dgm:pt>
    <dgm:pt modelId="{9E42CAD0-B5FA-4FF0-A806-25EB7E6C8F28}" type="pres">
      <dgm:prSet presAssocID="{41B924D5-5F74-40C3-843D-E74AA0899C48}" presName="accent_1" presStyleCnt="0"/>
      <dgm:spPr/>
    </dgm:pt>
    <dgm:pt modelId="{FAE0D5E8-1211-46C1-8421-49A2623C791D}" type="pres">
      <dgm:prSet presAssocID="{41B924D5-5F74-40C3-843D-E74AA0899C48}" presName="accentRepeatNode" presStyleLbl="solidFgAcc1" presStyleIdx="0" presStyleCnt="5"/>
      <dgm:spPr/>
    </dgm:pt>
    <dgm:pt modelId="{75D9D233-9722-41D5-944B-2A5F39B42B45}" type="pres">
      <dgm:prSet presAssocID="{D005B8AB-6576-403E-8CFF-CFC0B861DC4F}" presName="text_2" presStyleLbl="node1" presStyleIdx="1" presStyleCnt="5">
        <dgm:presLayoutVars>
          <dgm:bulletEnabled val="1"/>
        </dgm:presLayoutVars>
      </dgm:prSet>
      <dgm:spPr/>
      <dgm:t>
        <a:bodyPr/>
        <a:lstStyle/>
        <a:p>
          <a:endParaRPr lang="es-ES"/>
        </a:p>
      </dgm:t>
    </dgm:pt>
    <dgm:pt modelId="{0D6068E4-ECEC-4771-9A16-1A4930E09D61}" type="pres">
      <dgm:prSet presAssocID="{D005B8AB-6576-403E-8CFF-CFC0B861DC4F}" presName="accent_2" presStyleCnt="0"/>
      <dgm:spPr/>
    </dgm:pt>
    <dgm:pt modelId="{1D4EC686-AA4F-45F1-8779-0635FD56983D}" type="pres">
      <dgm:prSet presAssocID="{D005B8AB-6576-403E-8CFF-CFC0B861DC4F}" presName="accentRepeatNode" presStyleLbl="solidFgAcc1" presStyleIdx="1" presStyleCnt="5"/>
      <dgm:spPr/>
    </dgm:pt>
    <dgm:pt modelId="{0B919441-050B-46A7-904F-B20C0153E8D2}" type="pres">
      <dgm:prSet presAssocID="{D36D7094-93EC-4F2A-B4D8-582547295D8B}" presName="text_3" presStyleLbl="node1" presStyleIdx="2" presStyleCnt="5">
        <dgm:presLayoutVars>
          <dgm:bulletEnabled val="1"/>
        </dgm:presLayoutVars>
      </dgm:prSet>
      <dgm:spPr/>
      <dgm:t>
        <a:bodyPr/>
        <a:lstStyle/>
        <a:p>
          <a:endParaRPr lang="es-ES"/>
        </a:p>
      </dgm:t>
    </dgm:pt>
    <dgm:pt modelId="{B9420EBF-B4FE-4D2A-AA36-CCC1A9D069DB}" type="pres">
      <dgm:prSet presAssocID="{D36D7094-93EC-4F2A-B4D8-582547295D8B}" presName="accent_3" presStyleCnt="0"/>
      <dgm:spPr/>
    </dgm:pt>
    <dgm:pt modelId="{CD210C01-0F4F-40F0-966D-E063768CBE4D}" type="pres">
      <dgm:prSet presAssocID="{D36D7094-93EC-4F2A-B4D8-582547295D8B}" presName="accentRepeatNode" presStyleLbl="solidFgAcc1" presStyleIdx="2" presStyleCnt="5"/>
      <dgm:spPr/>
    </dgm:pt>
    <dgm:pt modelId="{E0B5275D-C230-468C-A9E1-51A0500F5C54}" type="pres">
      <dgm:prSet presAssocID="{3BD636C9-8E66-4A63-8F62-8EC588B452D0}" presName="text_4" presStyleLbl="node1" presStyleIdx="3" presStyleCnt="5">
        <dgm:presLayoutVars>
          <dgm:bulletEnabled val="1"/>
        </dgm:presLayoutVars>
      </dgm:prSet>
      <dgm:spPr/>
      <dgm:t>
        <a:bodyPr/>
        <a:lstStyle/>
        <a:p>
          <a:endParaRPr lang="es-ES"/>
        </a:p>
      </dgm:t>
    </dgm:pt>
    <dgm:pt modelId="{BEF6B28E-B958-4907-AD20-330DBA0C7CEC}" type="pres">
      <dgm:prSet presAssocID="{3BD636C9-8E66-4A63-8F62-8EC588B452D0}" presName="accent_4" presStyleCnt="0"/>
      <dgm:spPr/>
    </dgm:pt>
    <dgm:pt modelId="{621ACE55-A4ED-44CD-B522-CE1EEDE51562}" type="pres">
      <dgm:prSet presAssocID="{3BD636C9-8E66-4A63-8F62-8EC588B452D0}" presName="accentRepeatNode" presStyleLbl="solidFgAcc1" presStyleIdx="3" presStyleCnt="5"/>
      <dgm:spPr/>
    </dgm:pt>
    <dgm:pt modelId="{5AC8E013-B1BE-45DE-BC37-698AEECF2F1E}" type="pres">
      <dgm:prSet presAssocID="{D72301DF-D8EF-46C7-A653-A971A9E537E0}" presName="text_5" presStyleLbl="node1" presStyleIdx="4" presStyleCnt="5">
        <dgm:presLayoutVars>
          <dgm:bulletEnabled val="1"/>
        </dgm:presLayoutVars>
      </dgm:prSet>
      <dgm:spPr/>
      <dgm:t>
        <a:bodyPr/>
        <a:lstStyle/>
        <a:p>
          <a:endParaRPr lang="es-ES"/>
        </a:p>
      </dgm:t>
    </dgm:pt>
    <dgm:pt modelId="{7CF29342-3B52-4378-A169-BF3B43B450C2}" type="pres">
      <dgm:prSet presAssocID="{D72301DF-D8EF-46C7-A653-A971A9E537E0}" presName="accent_5" presStyleCnt="0"/>
      <dgm:spPr/>
    </dgm:pt>
    <dgm:pt modelId="{0DC02D34-4501-42DD-A434-49DAB65379EA}" type="pres">
      <dgm:prSet presAssocID="{D72301DF-D8EF-46C7-A653-A971A9E537E0}" presName="accentRepeatNode" presStyleLbl="solidFgAcc1" presStyleIdx="4" presStyleCnt="5"/>
      <dgm:spPr/>
    </dgm:pt>
  </dgm:ptLst>
  <dgm:cxnLst>
    <dgm:cxn modelId="{A5006B76-205C-4CFD-81EB-750593068DBF}" srcId="{3EB96F7C-F76A-4615-ABAC-F90CE09942B0}" destId="{D36D7094-93EC-4F2A-B4D8-582547295D8B}" srcOrd="2" destOrd="0" parTransId="{19968AC6-7DDD-4B8E-98EA-B56B3851C14C}" sibTransId="{CDC6CFBC-6679-4357-8911-30B81B9EBCE9}"/>
    <dgm:cxn modelId="{16B8D121-BC1A-47B2-B2C7-DF6831808738}" type="presOf" srcId="{C701BB93-F8EA-4D69-802E-2CC439A4AEC8}" destId="{809244D4-FEED-4161-AF16-3AB8CD8A5DE9}" srcOrd="0" destOrd="0" presId="urn:microsoft.com/office/officeart/2008/layout/VerticalCurvedList"/>
    <dgm:cxn modelId="{F9ABA2AE-8E47-4AEA-B5FF-851B3B80C141}" srcId="{3EB96F7C-F76A-4615-ABAC-F90CE09942B0}" destId="{3BD636C9-8E66-4A63-8F62-8EC588B452D0}" srcOrd="3" destOrd="0" parTransId="{6FF71579-6E74-439D-BC5D-859ACF3C0447}" sibTransId="{FDA7CC76-EB3B-4E5E-AD6B-536E978A8F34}"/>
    <dgm:cxn modelId="{419235DB-B2B2-4731-99E9-65FC1F2EB1AF}" type="presOf" srcId="{41B924D5-5F74-40C3-843D-E74AA0899C48}" destId="{F3EFC660-D312-4808-9403-E8CDA5E4009A}" srcOrd="0" destOrd="0" presId="urn:microsoft.com/office/officeart/2008/layout/VerticalCurvedList"/>
    <dgm:cxn modelId="{E4F988A2-D240-4B5E-AB06-5FF9F85FF258}" srcId="{3EB96F7C-F76A-4615-ABAC-F90CE09942B0}" destId="{D005B8AB-6576-403E-8CFF-CFC0B861DC4F}" srcOrd="1" destOrd="0" parTransId="{9FE8B92E-2514-4AD0-A0F7-7A9D5AB1A7D9}" sibTransId="{D592D0B8-BC59-4F31-B980-FB3774D6D314}"/>
    <dgm:cxn modelId="{7CD28939-066D-427E-BC97-F7184D9E8D00}" type="presOf" srcId="{D005B8AB-6576-403E-8CFF-CFC0B861DC4F}" destId="{75D9D233-9722-41D5-944B-2A5F39B42B45}" srcOrd="0" destOrd="0" presId="urn:microsoft.com/office/officeart/2008/layout/VerticalCurvedList"/>
    <dgm:cxn modelId="{3C413ABD-6050-469C-9643-2C537E791E7D}" srcId="{3EB96F7C-F76A-4615-ABAC-F90CE09942B0}" destId="{41B924D5-5F74-40C3-843D-E74AA0899C48}" srcOrd="0" destOrd="0" parTransId="{A6747570-A3C5-4CF5-954A-10D083319596}" sibTransId="{C701BB93-F8EA-4D69-802E-2CC439A4AEC8}"/>
    <dgm:cxn modelId="{ED6FB853-B6B2-46A5-822F-0D694FA7DE3A}" type="presOf" srcId="{3EB96F7C-F76A-4615-ABAC-F90CE09942B0}" destId="{0A2B6DD4-7E54-47B5-9614-16FC69E6F71A}" srcOrd="0" destOrd="0" presId="urn:microsoft.com/office/officeart/2008/layout/VerticalCurvedList"/>
    <dgm:cxn modelId="{4E4C0868-A9F5-48EF-A416-A71104B836A8}" type="presOf" srcId="{3BD636C9-8E66-4A63-8F62-8EC588B452D0}" destId="{E0B5275D-C230-468C-A9E1-51A0500F5C54}" srcOrd="0" destOrd="0" presId="urn:microsoft.com/office/officeart/2008/layout/VerticalCurvedList"/>
    <dgm:cxn modelId="{D4CFEB21-EB41-4451-A413-FDF0C8AD6597}" type="presOf" srcId="{D72301DF-D8EF-46C7-A653-A971A9E537E0}" destId="{5AC8E013-B1BE-45DE-BC37-698AEECF2F1E}" srcOrd="0" destOrd="0" presId="urn:microsoft.com/office/officeart/2008/layout/VerticalCurvedList"/>
    <dgm:cxn modelId="{32EAF74A-E484-455B-A534-67352EB90F1D}" srcId="{3EB96F7C-F76A-4615-ABAC-F90CE09942B0}" destId="{D72301DF-D8EF-46C7-A653-A971A9E537E0}" srcOrd="4" destOrd="0" parTransId="{8D9EDC2A-5942-4C4A-98C6-7577435D5013}" sibTransId="{250F69CE-DCC4-467D-A6AD-1AC335A5EB69}"/>
    <dgm:cxn modelId="{01904CB9-93CF-4979-99A7-361F285509E9}" type="presOf" srcId="{D36D7094-93EC-4F2A-B4D8-582547295D8B}" destId="{0B919441-050B-46A7-904F-B20C0153E8D2}" srcOrd="0" destOrd="0" presId="urn:microsoft.com/office/officeart/2008/layout/VerticalCurvedList"/>
    <dgm:cxn modelId="{6BAFA6C1-A08B-41DF-B1F6-B8D5162DEE33}" type="presParOf" srcId="{0A2B6DD4-7E54-47B5-9614-16FC69E6F71A}" destId="{257BCE27-8660-4F63-A464-7B44F8E5A8F4}" srcOrd="0" destOrd="0" presId="urn:microsoft.com/office/officeart/2008/layout/VerticalCurvedList"/>
    <dgm:cxn modelId="{4B171247-7F76-495E-8E2C-D807B949ABCB}" type="presParOf" srcId="{257BCE27-8660-4F63-A464-7B44F8E5A8F4}" destId="{A9823F75-5BB5-48D5-B43F-ECCCBF1A7B89}" srcOrd="0" destOrd="0" presId="urn:microsoft.com/office/officeart/2008/layout/VerticalCurvedList"/>
    <dgm:cxn modelId="{FFAD7950-EE00-4205-8CC3-DC842F71E198}" type="presParOf" srcId="{A9823F75-5BB5-48D5-B43F-ECCCBF1A7B89}" destId="{B9169E05-3BA7-4242-A6E3-35DB52154D81}" srcOrd="0" destOrd="0" presId="urn:microsoft.com/office/officeart/2008/layout/VerticalCurvedList"/>
    <dgm:cxn modelId="{11C37052-BCAE-4A80-8C35-1F7558F9D191}" type="presParOf" srcId="{A9823F75-5BB5-48D5-B43F-ECCCBF1A7B89}" destId="{809244D4-FEED-4161-AF16-3AB8CD8A5DE9}" srcOrd="1" destOrd="0" presId="urn:microsoft.com/office/officeart/2008/layout/VerticalCurvedList"/>
    <dgm:cxn modelId="{EB06D788-8CDA-4E4A-9BB8-8F06087D0169}" type="presParOf" srcId="{A9823F75-5BB5-48D5-B43F-ECCCBF1A7B89}" destId="{1A8AC4D7-2706-45BF-9FE5-B25F62A38D94}" srcOrd="2" destOrd="0" presId="urn:microsoft.com/office/officeart/2008/layout/VerticalCurvedList"/>
    <dgm:cxn modelId="{BDAE6C70-2233-4320-8B32-09F86498F28E}" type="presParOf" srcId="{A9823F75-5BB5-48D5-B43F-ECCCBF1A7B89}" destId="{4E7F2465-DCD8-4F10-AA2A-956D50654EBB}" srcOrd="3" destOrd="0" presId="urn:microsoft.com/office/officeart/2008/layout/VerticalCurvedList"/>
    <dgm:cxn modelId="{E5C9B53E-FCC3-4CBC-9A1C-790F1FFF37C4}" type="presParOf" srcId="{257BCE27-8660-4F63-A464-7B44F8E5A8F4}" destId="{F3EFC660-D312-4808-9403-E8CDA5E4009A}" srcOrd="1" destOrd="0" presId="urn:microsoft.com/office/officeart/2008/layout/VerticalCurvedList"/>
    <dgm:cxn modelId="{2D6A6FFD-3BFE-4BC0-AE68-1BE7FED44058}" type="presParOf" srcId="{257BCE27-8660-4F63-A464-7B44F8E5A8F4}" destId="{9E42CAD0-B5FA-4FF0-A806-25EB7E6C8F28}" srcOrd="2" destOrd="0" presId="urn:microsoft.com/office/officeart/2008/layout/VerticalCurvedList"/>
    <dgm:cxn modelId="{F7AAC7AD-040C-410E-B451-1EFDD1E97D32}" type="presParOf" srcId="{9E42CAD0-B5FA-4FF0-A806-25EB7E6C8F28}" destId="{FAE0D5E8-1211-46C1-8421-49A2623C791D}" srcOrd="0" destOrd="0" presId="urn:microsoft.com/office/officeart/2008/layout/VerticalCurvedList"/>
    <dgm:cxn modelId="{132E9D3C-0266-4714-8F88-FFF666D65924}" type="presParOf" srcId="{257BCE27-8660-4F63-A464-7B44F8E5A8F4}" destId="{75D9D233-9722-41D5-944B-2A5F39B42B45}" srcOrd="3" destOrd="0" presId="urn:microsoft.com/office/officeart/2008/layout/VerticalCurvedList"/>
    <dgm:cxn modelId="{17A5E821-8AE8-4A85-97EB-762CC3BD33F2}" type="presParOf" srcId="{257BCE27-8660-4F63-A464-7B44F8E5A8F4}" destId="{0D6068E4-ECEC-4771-9A16-1A4930E09D61}" srcOrd="4" destOrd="0" presId="urn:microsoft.com/office/officeart/2008/layout/VerticalCurvedList"/>
    <dgm:cxn modelId="{19F8DCE4-D142-4C1F-90BC-5ADEF67E728C}" type="presParOf" srcId="{0D6068E4-ECEC-4771-9A16-1A4930E09D61}" destId="{1D4EC686-AA4F-45F1-8779-0635FD56983D}" srcOrd="0" destOrd="0" presId="urn:microsoft.com/office/officeart/2008/layout/VerticalCurvedList"/>
    <dgm:cxn modelId="{AEF2F741-F460-4537-BA6C-C4B1CE248F5F}" type="presParOf" srcId="{257BCE27-8660-4F63-A464-7B44F8E5A8F4}" destId="{0B919441-050B-46A7-904F-B20C0153E8D2}" srcOrd="5" destOrd="0" presId="urn:microsoft.com/office/officeart/2008/layout/VerticalCurvedList"/>
    <dgm:cxn modelId="{1968755B-16F2-40F7-9684-75B22993C57A}" type="presParOf" srcId="{257BCE27-8660-4F63-A464-7B44F8E5A8F4}" destId="{B9420EBF-B4FE-4D2A-AA36-CCC1A9D069DB}" srcOrd="6" destOrd="0" presId="urn:microsoft.com/office/officeart/2008/layout/VerticalCurvedList"/>
    <dgm:cxn modelId="{105922D7-4F9C-48E2-ACEE-61B0F60B3F28}" type="presParOf" srcId="{B9420EBF-B4FE-4D2A-AA36-CCC1A9D069DB}" destId="{CD210C01-0F4F-40F0-966D-E063768CBE4D}" srcOrd="0" destOrd="0" presId="urn:microsoft.com/office/officeart/2008/layout/VerticalCurvedList"/>
    <dgm:cxn modelId="{ADEAF871-63A5-4846-9907-EE24C654EC78}" type="presParOf" srcId="{257BCE27-8660-4F63-A464-7B44F8E5A8F4}" destId="{E0B5275D-C230-468C-A9E1-51A0500F5C54}" srcOrd="7" destOrd="0" presId="urn:microsoft.com/office/officeart/2008/layout/VerticalCurvedList"/>
    <dgm:cxn modelId="{ADCCB049-7AB7-4ED9-A1C0-541F7A707E56}" type="presParOf" srcId="{257BCE27-8660-4F63-A464-7B44F8E5A8F4}" destId="{BEF6B28E-B958-4907-AD20-330DBA0C7CEC}" srcOrd="8" destOrd="0" presId="urn:microsoft.com/office/officeart/2008/layout/VerticalCurvedList"/>
    <dgm:cxn modelId="{49BE09C8-5F30-4901-AEBE-EEA9B28ABD6F}" type="presParOf" srcId="{BEF6B28E-B958-4907-AD20-330DBA0C7CEC}" destId="{621ACE55-A4ED-44CD-B522-CE1EEDE51562}" srcOrd="0" destOrd="0" presId="urn:microsoft.com/office/officeart/2008/layout/VerticalCurvedList"/>
    <dgm:cxn modelId="{9D0C48F3-0C9E-4009-A0B4-3B658B49FA02}" type="presParOf" srcId="{257BCE27-8660-4F63-A464-7B44F8E5A8F4}" destId="{5AC8E013-B1BE-45DE-BC37-698AEECF2F1E}" srcOrd="9" destOrd="0" presId="urn:microsoft.com/office/officeart/2008/layout/VerticalCurvedList"/>
    <dgm:cxn modelId="{CA3285AE-C24B-4946-829E-6D091FF3DF4C}" type="presParOf" srcId="{257BCE27-8660-4F63-A464-7B44F8E5A8F4}" destId="{7CF29342-3B52-4378-A169-BF3B43B450C2}" srcOrd="10" destOrd="0" presId="urn:microsoft.com/office/officeart/2008/layout/VerticalCurvedList"/>
    <dgm:cxn modelId="{7B75E988-31DA-4801-9529-3BA2D2A0638A}" type="presParOf" srcId="{7CF29342-3B52-4378-A169-BF3B43B450C2}" destId="{0DC02D34-4501-42DD-A434-49DAB65379E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77FDEDA-713C-4B74-91BC-3F5D3D01DBA2}" type="doc">
      <dgm:prSet loTypeId="urn:microsoft.com/office/officeart/2005/8/layout/cycle5" loCatId="cycle" qsTypeId="urn:microsoft.com/office/officeart/2005/8/quickstyle/simple3" qsCatId="simple" csTypeId="urn:microsoft.com/office/officeart/2005/8/colors/colorful1" csCatId="colorful" phldr="1"/>
      <dgm:spPr/>
      <dgm:t>
        <a:bodyPr/>
        <a:lstStyle/>
        <a:p>
          <a:endParaRPr lang="es-ES"/>
        </a:p>
      </dgm:t>
    </dgm:pt>
    <dgm:pt modelId="{8A326200-9F8E-4E3F-B3AD-EAFC8A484FC1}">
      <dgm:prSet phldrT="[Texto]"/>
      <dgm:spPr/>
      <dgm:t>
        <a:bodyPr/>
        <a:lstStyle/>
        <a:p>
          <a:r>
            <a:rPr lang="es-ES" dirty="0" smtClean="0"/>
            <a:t>Población</a:t>
          </a:r>
          <a:endParaRPr lang="es-ES" dirty="0"/>
        </a:p>
      </dgm:t>
    </dgm:pt>
    <dgm:pt modelId="{6EE9D824-E998-4FC8-A022-FCDE2435657A}" type="parTrans" cxnId="{F0336BE3-86AC-41E5-A758-AB872C34FA10}">
      <dgm:prSet/>
      <dgm:spPr/>
      <dgm:t>
        <a:bodyPr/>
        <a:lstStyle/>
        <a:p>
          <a:endParaRPr lang="es-ES"/>
        </a:p>
      </dgm:t>
    </dgm:pt>
    <dgm:pt modelId="{2E4A2590-3DD0-499F-B001-49A230974868}" type="sibTrans" cxnId="{F0336BE3-86AC-41E5-A758-AB872C34FA10}">
      <dgm:prSet/>
      <dgm:spPr/>
      <dgm:t>
        <a:bodyPr/>
        <a:lstStyle/>
        <a:p>
          <a:endParaRPr lang="es-ES"/>
        </a:p>
      </dgm:t>
    </dgm:pt>
    <dgm:pt modelId="{0AE6D2E0-DF1D-4B7C-A511-A59FE2E702B0}">
      <dgm:prSet phldrT="[Texto]"/>
      <dgm:spPr/>
      <dgm:t>
        <a:bodyPr/>
        <a:lstStyle/>
        <a:p>
          <a:r>
            <a:rPr lang="es-ES" dirty="0" smtClean="0"/>
            <a:t>Padres</a:t>
          </a:r>
          <a:endParaRPr lang="es-ES" dirty="0"/>
        </a:p>
      </dgm:t>
    </dgm:pt>
    <dgm:pt modelId="{583FFF33-12B2-4543-B8BB-1CF1A8642B9C}" type="parTrans" cxnId="{B71E1D85-03B3-4DBC-B5D1-42BB9B5A28AD}">
      <dgm:prSet/>
      <dgm:spPr/>
      <dgm:t>
        <a:bodyPr/>
        <a:lstStyle/>
        <a:p>
          <a:endParaRPr lang="es-ES"/>
        </a:p>
      </dgm:t>
    </dgm:pt>
    <dgm:pt modelId="{B1C076E1-AE09-4F24-838F-183CACFD0DB8}" type="sibTrans" cxnId="{B71E1D85-03B3-4DBC-B5D1-42BB9B5A28AD}">
      <dgm:prSet/>
      <dgm:spPr/>
      <dgm:t>
        <a:bodyPr/>
        <a:lstStyle/>
        <a:p>
          <a:endParaRPr lang="es-ES"/>
        </a:p>
      </dgm:t>
    </dgm:pt>
    <dgm:pt modelId="{68DEED7F-3B0D-4498-ACF7-F16F7D41C6B4}">
      <dgm:prSet phldrT="[Texto]"/>
      <dgm:spPr/>
      <dgm:t>
        <a:bodyPr/>
        <a:lstStyle/>
        <a:p>
          <a:r>
            <a:rPr lang="es-ES" dirty="0" smtClean="0"/>
            <a:t>Descendientes</a:t>
          </a:r>
          <a:endParaRPr lang="es-ES" dirty="0"/>
        </a:p>
      </dgm:t>
    </dgm:pt>
    <dgm:pt modelId="{69A764E0-F6F8-4969-861D-E98DDF2086B6}" type="parTrans" cxnId="{FA2C5554-4B02-4114-B41E-84AFEBBF6A5D}">
      <dgm:prSet/>
      <dgm:spPr/>
      <dgm:t>
        <a:bodyPr/>
        <a:lstStyle/>
        <a:p>
          <a:endParaRPr lang="es-ES"/>
        </a:p>
      </dgm:t>
    </dgm:pt>
    <dgm:pt modelId="{C918F38B-8E4D-49D8-915A-3653A27FFDF9}" type="sibTrans" cxnId="{FA2C5554-4B02-4114-B41E-84AFEBBF6A5D}">
      <dgm:prSet/>
      <dgm:spPr/>
      <dgm:t>
        <a:bodyPr/>
        <a:lstStyle/>
        <a:p>
          <a:endParaRPr lang="es-ES"/>
        </a:p>
      </dgm:t>
    </dgm:pt>
    <dgm:pt modelId="{B49EBE7A-4228-41A0-BC2A-96EEEA56AB48}" type="pres">
      <dgm:prSet presAssocID="{E77FDEDA-713C-4B74-91BC-3F5D3D01DBA2}" presName="cycle" presStyleCnt="0">
        <dgm:presLayoutVars>
          <dgm:dir/>
          <dgm:resizeHandles val="exact"/>
        </dgm:presLayoutVars>
      </dgm:prSet>
      <dgm:spPr/>
      <dgm:t>
        <a:bodyPr/>
        <a:lstStyle/>
        <a:p>
          <a:endParaRPr lang="es-ES"/>
        </a:p>
      </dgm:t>
    </dgm:pt>
    <dgm:pt modelId="{1155961A-07B0-4E93-9211-CE1323FCF146}" type="pres">
      <dgm:prSet presAssocID="{8A326200-9F8E-4E3F-B3AD-EAFC8A484FC1}" presName="node" presStyleLbl="node1" presStyleIdx="0" presStyleCnt="3">
        <dgm:presLayoutVars>
          <dgm:bulletEnabled val="1"/>
        </dgm:presLayoutVars>
      </dgm:prSet>
      <dgm:spPr/>
      <dgm:t>
        <a:bodyPr/>
        <a:lstStyle/>
        <a:p>
          <a:endParaRPr lang="es-ES"/>
        </a:p>
      </dgm:t>
    </dgm:pt>
    <dgm:pt modelId="{45C8B041-83B3-4066-8B99-D7CE8454DD4C}" type="pres">
      <dgm:prSet presAssocID="{8A326200-9F8E-4E3F-B3AD-EAFC8A484FC1}" presName="spNode" presStyleCnt="0"/>
      <dgm:spPr/>
    </dgm:pt>
    <dgm:pt modelId="{534D14BD-A2FB-43DB-A862-61F9704DA532}" type="pres">
      <dgm:prSet presAssocID="{2E4A2590-3DD0-499F-B001-49A230974868}" presName="sibTrans" presStyleLbl="sibTrans1D1" presStyleIdx="0" presStyleCnt="3"/>
      <dgm:spPr/>
      <dgm:t>
        <a:bodyPr/>
        <a:lstStyle/>
        <a:p>
          <a:endParaRPr lang="es-ES"/>
        </a:p>
      </dgm:t>
    </dgm:pt>
    <dgm:pt modelId="{97CF1224-8221-4B95-9E0D-5EDF8F7D93D2}" type="pres">
      <dgm:prSet presAssocID="{0AE6D2E0-DF1D-4B7C-A511-A59FE2E702B0}" presName="node" presStyleLbl="node1" presStyleIdx="1" presStyleCnt="3">
        <dgm:presLayoutVars>
          <dgm:bulletEnabled val="1"/>
        </dgm:presLayoutVars>
      </dgm:prSet>
      <dgm:spPr/>
      <dgm:t>
        <a:bodyPr/>
        <a:lstStyle/>
        <a:p>
          <a:endParaRPr lang="es-ES"/>
        </a:p>
      </dgm:t>
    </dgm:pt>
    <dgm:pt modelId="{F75F02B1-247C-44CF-9E28-D06ABE15CD33}" type="pres">
      <dgm:prSet presAssocID="{0AE6D2E0-DF1D-4B7C-A511-A59FE2E702B0}" presName="spNode" presStyleCnt="0"/>
      <dgm:spPr/>
    </dgm:pt>
    <dgm:pt modelId="{C1847E62-FB55-4C8F-A7C9-08E1A02EA641}" type="pres">
      <dgm:prSet presAssocID="{B1C076E1-AE09-4F24-838F-183CACFD0DB8}" presName="sibTrans" presStyleLbl="sibTrans1D1" presStyleIdx="1" presStyleCnt="3"/>
      <dgm:spPr/>
      <dgm:t>
        <a:bodyPr/>
        <a:lstStyle/>
        <a:p>
          <a:endParaRPr lang="es-ES"/>
        </a:p>
      </dgm:t>
    </dgm:pt>
    <dgm:pt modelId="{C1F301BE-EA56-410E-A42E-1488B42C2B1C}" type="pres">
      <dgm:prSet presAssocID="{68DEED7F-3B0D-4498-ACF7-F16F7D41C6B4}" presName="node" presStyleLbl="node1" presStyleIdx="2" presStyleCnt="3">
        <dgm:presLayoutVars>
          <dgm:bulletEnabled val="1"/>
        </dgm:presLayoutVars>
      </dgm:prSet>
      <dgm:spPr/>
      <dgm:t>
        <a:bodyPr/>
        <a:lstStyle/>
        <a:p>
          <a:endParaRPr lang="es-ES"/>
        </a:p>
      </dgm:t>
    </dgm:pt>
    <dgm:pt modelId="{04AF5DF6-EF27-4B9B-B8F6-76A1A648D110}" type="pres">
      <dgm:prSet presAssocID="{68DEED7F-3B0D-4498-ACF7-F16F7D41C6B4}" presName="spNode" presStyleCnt="0"/>
      <dgm:spPr/>
    </dgm:pt>
    <dgm:pt modelId="{D393E1FA-71AD-4737-8247-DC9CC73797C4}" type="pres">
      <dgm:prSet presAssocID="{C918F38B-8E4D-49D8-915A-3653A27FFDF9}" presName="sibTrans" presStyleLbl="sibTrans1D1" presStyleIdx="2" presStyleCnt="3"/>
      <dgm:spPr/>
      <dgm:t>
        <a:bodyPr/>
        <a:lstStyle/>
        <a:p>
          <a:endParaRPr lang="es-ES"/>
        </a:p>
      </dgm:t>
    </dgm:pt>
  </dgm:ptLst>
  <dgm:cxnLst>
    <dgm:cxn modelId="{CB7AEE9C-0428-4265-A6ED-2A70B581ADD0}" type="presOf" srcId="{0AE6D2E0-DF1D-4B7C-A511-A59FE2E702B0}" destId="{97CF1224-8221-4B95-9E0D-5EDF8F7D93D2}" srcOrd="0" destOrd="0" presId="urn:microsoft.com/office/officeart/2005/8/layout/cycle5"/>
    <dgm:cxn modelId="{2347AEBA-7367-41E6-B2E1-48C1B21EB2D9}" type="presOf" srcId="{8A326200-9F8E-4E3F-B3AD-EAFC8A484FC1}" destId="{1155961A-07B0-4E93-9211-CE1323FCF146}" srcOrd="0" destOrd="0" presId="urn:microsoft.com/office/officeart/2005/8/layout/cycle5"/>
    <dgm:cxn modelId="{80B83165-C21B-4348-9ED6-F4706B20B1AE}" type="presOf" srcId="{68DEED7F-3B0D-4498-ACF7-F16F7D41C6B4}" destId="{C1F301BE-EA56-410E-A42E-1488B42C2B1C}" srcOrd="0" destOrd="0" presId="urn:microsoft.com/office/officeart/2005/8/layout/cycle5"/>
    <dgm:cxn modelId="{F0336BE3-86AC-41E5-A758-AB872C34FA10}" srcId="{E77FDEDA-713C-4B74-91BC-3F5D3D01DBA2}" destId="{8A326200-9F8E-4E3F-B3AD-EAFC8A484FC1}" srcOrd="0" destOrd="0" parTransId="{6EE9D824-E998-4FC8-A022-FCDE2435657A}" sibTransId="{2E4A2590-3DD0-499F-B001-49A230974868}"/>
    <dgm:cxn modelId="{B71E1D85-03B3-4DBC-B5D1-42BB9B5A28AD}" srcId="{E77FDEDA-713C-4B74-91BC-3F5D3D01DBA2}" destId="{0AE6D2E0-DF1D-4B7C-A511-A59FE2E702B0}" srcOrd="1" destOrd="0" parTransId="{583FFF33-12B2-4543-B8BB-1CF1A8642B9C}" sibTransId="{B1C076E1-AE09-4F24-838F-183CACFD0DB8}"/>
    <dgm:cxn modelId="{FA2C5554-4B02-4114-B41E-84AFEBBF6A5D}" srcId="{E77FDEDA-713C-4B74-91BC-3F5D3D01DBA2}" destId="{68DEED7F-3B0D-4498-ACF7-F16F7D41C6B4}" srcOrd="2" destOrd="0" parTransId="{69A764E0-F6F8-4969-861D-E98DDF2086B6}" sibTransId="{C918F38B-8E4D-49D8-915A-3653A27FFDF9}"/>
    <dgm:cxn modelId="{7FA2DFC5-9F66-400D-B924-6E3D314127D7}" type="presOf" srcId="{2E4A2590-3DD0-499F-B001-49A230974868}" destId="{534D14BD-A2FB-43DB-A862-61F9704DA532}" srcOrd="0" destOrd="0" presId="urn:microsoft.com/office/officeart/2005/8/layout/cycle5"/>
    <dgm:cxn modelId="{6B62097C-3C8E-447B-9968-9615B8E9F348}" type="presOf" srcId="{C918F38B-8E4D-49D8-915A-3653A27FFDF9}" destId="{D393E1FA-71AD-4737-8247-DC9CC73797C4}" srcOrd="0" destOrd="0" presId="urn:microsoft.com/office/officeart/2005/8/layout/cycle5"/>
    <dgm:cxn modelId="{9479D2F8-42E0-446C-A9FD-A2F977F1B797}" type="presOf" srcId="{B1C076E1-AE09-4F24-838F-183CACFD0DB8}" destId="{C1847E62-FB55-4C8F-A7C9-08E1A02EA641}" srcOrd="0" destOrd="0" presId="urn:microsoft.com/office/officeart/2005/8/layout/cycle5"/>
    <dgm:cxn modelId="{7D80F319-148C-4F99-95E0-EFAAF4D718A7}" type="presOf" srcId="{E77FDEDA-713C-4B74-91BC-3F5D3D01DBA2}" destId="{B49EBE7A-4228-41A0-BC2A-96EEEA56AB48}" srcOrd="0" destOrd="0" presId="urn:microsoft.com/office/officeart/2005/8/layout/cycle5"/>
    <dgm:cxn modelId="{59E431CD-DE6B-4522-A557-F7D51FB1AF67}" type="presParOf" srcId="{B49EBE7A-4228-41A0-BC2A-96EEEA56AB48}" destId="{1155961A-07B0-4E93-9211-CE1323FCF146}" srcOrd="0" destOrd="0" presId="urn:microsoft.com/office/officeart/2005/8/layout/cycle5"/>
    <dgm:cxn modelId="{EF351EAC-DDC3-4892-8B2B-02D0877A4463}" type="presParOf" srcId="{B49EBE7A-4228-41A0-BC2A-96EEEA56AB48}" destId="{45C8B041-83B3-4066-8B99-D7CE8454DD4C}" srcOrd="1" destOrd="0" presId="urn:microsoft.com/office/officeart/2005/8/layout/cycle5"/>
    <dgm:cxn modelId="{85EB9065-0A28-4DD2-BA44-C49ADE555ADE}" type="presParOf" srcId="{B49EBE7A-4228-41A0-BC2A-96EEEA56AB48}" destId="{534D14BD-A2FB-43DB-A862-61F9704DA532}" srcOrd="2" destOrd="0" presId="urn:microsoft.com/office/officeart/2005/8/layout/cycle5"/>
    <dgm:cxn modelId="{68323DC1-8DEC-4D9F-971E-BEEBCD61F968}" type="presParOf" srcId="{B49EBE7A-4228-41A0-BC2A-96EEEA56AB48}" destId="{97CF1224-8221-4B95-9E0D-5EDF8F7D93D2}" srcOrd="3" destOrd="0" presId="urn:microsoft.com/office/officeart/2005/8/layout/cycle5"/>
    <dgm:cxn modelId="{6CBB812B-BD40-4CFD-B821-F56F9CB26A3A}" type="presParOf" srcId="{B49EBE7A-4228-41A0-BC2A-96EEEA56AB48}" destId="{F75F02B1-247C-44CF-9E28-D06ABE15CD33}" srcOrd="4" destOrd="0" presId="urn:microsoft.com/office/officeart/2005/8/layout/cycle5"/>
    <dgm:cxn modelId="{44CA5AB3-527D-4DE2-9F6B-16CF5A94368E}" type="presParOf" srcId="{B49EBE7A-4228-41A0-BC2A-96EEEA56AB48}" destId="{C1847E62-FB55-4C8F-A7C9-08E1A02EA641}" srcOrd="5" destOrd="0" presId="urn:microsoft.com/office/officeart/2005/8/layout/cycle5"/>
    <dgm:cxn modelId="{8741813B-4B22-4B4A-BA65-4F05D29036F8}" type="presParOf" srcId="{B49EBE7A-4228-41A0-BC2A-96EEEA56AB48}" destId="{C1F301BE-EA56-410E-A42E-1488B42C2B1C}" srcOrd="6" destOrd="0" presId="urn:microsoft.com/office/officeart/2005/8/layout/cycle5"/>
    <dgm:cxn modelId="{F7EC2346-F718-4B7D-A4AA-08685F3B467A}" type="presParOf" srcId="{B49EBE7A-4228-41A0-BC2A-96EEEA56AB48}" destId="{04AF5DF6-EF27-4B9B-B8F6-76A1A648D110}" srcOrd="7" destOrd="0" presId="urn:microsoft.com/office/officeart/2005/8/layout/cycle5"/>
    <dgm:cxn modelId="{1B69E03E-FAEB-46E9-B664-B3DFCBF79BB1}" type="presParOf" srcId="{B49EBE7A-4228-41A0-BC2A-96EEEA56AB48}" destId="{D393E1FA-71AD-4737-8247-DC9CC73797C4}" srcOrd="8"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31EDAD3-D711-4183-BFA5-42A2D03560F6}"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es-ES"/>
        </a:p>
      </dgm:t>
    </dgm:pt>
    <dgm:pt modelId="{B7D0A666-C576-4F27-9D3E-C4EC2EE21964}">
      <dgm:prSet phldrT="[Texto]"/>
      <dgm:spPr/>
      <dgm:t>
        <a:bodyPr/>
        <a:lstStyle/>
        <a:p>
          <a:pPr algn="just"/>
          <a:r>
            <a:rPr lang="es-ES" dirty="0" smtClean="0"/>
            <a:t>Ventajas</a:t>
          </a:r>
          <a:endParaRPr lang="es-ES" dirty="0"/>
        </a:p>
      </dgm:t>
    </dgm:pt>
    <dgm:pt modelId="{7E2C027C-213A-4F59-9125-C147DDAB980F}" type="parTrans" cxnId="{7F57AF7A-67A1-45C3-8B54-CDBA1336F2E7}">
      <dgm:prSet/>
      <dgm:spPr/>
      <dgm:t>
        <a:bodyPr/>
        <a:lstStyle/>
        <a:p>
          <a:pPr algn="just"/>
          <a:endParaRPr lang="es-ES"/>
        </a:p>
      </dgm:t>
    </dgm:pt>
    <dgm:pt modelId="{3AC6A915-93F1-4843-BDEF-0EF02A1D8A01}" type="sibTrans" cxnId="{7F57AF7A-67A1-45C3-8B54-CDBA1336F2E7}">
      <dgm:prSet/>
      <dgm:spPr/>
      <dgm:t>
        <a:bodyPr/>
        <a:lstStyle/>
        <a:p>
          <a:pPr algn="just"/>
          <a:endParaRPr lang="es-ES"/>
        </a:p>
      </dgm:t>
    </dgm:pt>
    <dgm:pt modelId="{B31E76A3-48F6-4D55-B72F-08A3C70999EB}">
      <dgm:prSet phldrT="[Texto]"/>
      <dgm:spPr/>
      <dgm:t>
        <a:bodyPr/>
        <a:lstStyle/>
        <a:p>
          <a:pPr algn="just"/>
          <a:r>
            <a:rPr lang="es-ES" dirty="0" smtClean="0"/>
            <a:t>Son muy versátiles. </a:t>
          </a:r>
        </a:p>
        <a:p>
          <a:pPr algn="just"/>
          <a:r>
            <a:rPr lang="es-ES" dirty="0" smtClean="0"/>
            <a:t>Utilizados con mucho éxito en numerosas aplicaciones.</a:t>
          </a:r>
          <a:endParaRPr lang="es-ES" dirty="0"/>
        </a:p>
      </dgm:t>
    </dgm:pt>
    <dgm:pt modelId="{A4D74275-8646-4D1B-A64C-A6C324FBAFA7}" type="parTrans" cxnId="{34644DD2-71AF-4564-8915-B505FBF0B5C8}">
      <dgm:prSet/>
      <dgm:spPr/>
      <dgm:t>
        <a:bodyPr/>
        <a:lstStyle/>
        <a:p>
          <a:pPr algn="just"/>
          <a:endParaRPr lang="es-ES"/>
        </a:p>
      </dgm:t>
    </dgm:pt>
    <dgm:pt modelId="{5D0C2BF7-E808-443E-A131-A7DDBA4C5F9C}" type="sibTrans" cxnId="{34644DD2-71AF-4564-8915-B505FBF0B5C8}">
      <dgm:prSet/>
      <dgm:spPr/>
      <dgm:t>
        <a:bodyPr/>
        <a:lstStyle/>
        <a:p>
          <a:pPr algn="just"/>
          <a:endParaRPr lang="es-ES"/>
        </a:p>
      </dgm:t>
    </dgm:pt>
    <dgm:pt modelId="{29A3EC55-CEC4-4E98-88B2-0D77954CCCA1}">
      <dgm:prSet phldrT="[Texto]"/>
      <dgm:spPr/>
      <dgm:t>
        <a:bodyPr/>
        <a:lstStyle/>
        <a:p>
          <a:pPr algn="just"/>
          <a:r>
            <a:rPr lang="es-ES" dirty="0" smtClean="0"/>
            <a:t>Desventajas</a:t>
          </a:r>
          <a:endParaRPr lang="es-ES" dirty="0"/>
        </a:p>
      </dgm:t>
    </dgm:pt>
    <dgm:pt modelId="{0B2FFF8F-17A2-4DC8-8D84-3102774CE96E}" type="parTrans" cxnId="{1CB9BCAC-4B79-4717-A3EE-1159A6CFD1DD}">
      <dgm:prSet/>
      <dgm:spPr/>
      <dgm:t>
        <a:bodyPr/>
        <a:lstStyle/>
        <a:p>
          <a:pPr algn="just"/>
          <a:endParaRPr lang="es-ES"/>
        </a:p>
      </dgm:t>
    </dgm:pt>
    <dgm:pt modelId="{6D9AE12A-68A5-4B65-A0F1-4F2B0649834B}" type="sibTrans" cxnId="{1CB9BCAC-4B79-4717-A3EE-1159A6CFD1DD}">
      <dgm:prSet/>
      <dgm:spPr/>
      <dgm:t>
        <a:bodyPr/>
        <a:lstStyle/>
        <a:p>
          <a:pPr algn="just"/>
          <a:endParaRPr lang="es-ES"/>
        </a:p>
      </dgm:t>
    </dgm:pt>
    <dgm:pt modelId="{BA5582DE-E0C8-4B87-BE7B-F5FBAF571358}">
      <dgm:prSet/>
      <dgm:spPr/>
      <dgm:t>
        <a:bodyPr/>
        <a:lstStyle/>
        <a:p>
          <a:pPr algn="just"/>
          <a:r>
            <a:rPr lang="es-ES" dirty="0" smtClean="0">
              <a:cs typeface="Times New Roman" panose="02020603050405020304" pitchFamily="18" charset="0"/>
            </a:rPr>
            <a:t>Tienen muchos parámetros a configurar.</a:t>
          </a:r>
          <a:endParaRPr lang="es-ES" dirty="0"/>
        </a:p>
      </dgm:t>
    </dgm:pt>
    <dgm:pt modelId="{E3AEB36E-6FAE-4BD3-8EED-C46126A174D2}" type="parTrans" cxnId="{76CA5CF8-F7C9-4DDF-A533-650A9BE8A078}">
      <dgm:prSet/>
      <dgm:spPr/>
      <dgm:t>
        <a:bodyPr/>
        <a:lstStyle/>
        <a:p>
          <a:pPr algn="just"/>
          <a:endParaRPr lang="es-ES"/>
        </a:p>
      </dgm:t>
    </dgm:pt>
    <dgm:pt modelId="{8C98BBA3-D319-417F-905C-A0DD8431CB2C}" type="sibTrans" cxnId="{76CA5CF8-F7C9-4DDF-A533-650A9BE8A078}">
      <dgm:prSet/>
      <dgm:spPr/>
      <dgm:t>
        <a:bodyPr/>
        <a:lstStyle/>
        <a:p>
          <a:pPr algn="just"/>
          <a:endParaRPr lang="es-ES"/>
        </a:p>
      </dgm:t>
    </dgm:pt>
    <dgm:pt modelId="{B39E2109-8260-4081-BD2A-B94CBDEEF708}" type="pres">
      <dgm:prSet presAssocID="{231EDAD3-D711-4183-BFA5-42A2D03560F6}" presName="Name0" presStyleCnt="0">
        <dgm:presLayoutVars>
          <dgm:chMax val="2"/>
          <dgm:dir/>
          <dgm:animOne val="branch"/>
          <dgm:animLvl val="lvl"/>
          <dgm:resizeHandles val="exact"/>
        </dgm:presLayoutVars>
      </dgm:prSet>
      <dgm:spPr/>
      <dgm:t>
        <a:bodyPr/>
        <a:lstStyle/>
        <a:p>
          <a:endParaRPr lang="es-ES"/>
        </a:p>
      </dgm:t>
    </dgm:pt>
    <dgm:pt modelId="{368EA222-EB72-4E59-9351-7E712F16041D}" type="pres">
      <dgm:prSet presAssocID="{231EDAD3-D711-4183-BFA5-42A2D03560F6}" presName="Background" presStyleLbl="node1" presStyleIdx="0" presStyleCnt="1"/>
      <dgm:spPr/>
    </dgm:pt>
    <dgm:pt modelId="{107B2A07-997E-48B4-801F-225ED0CED8D6}" type="pres">
      <dgm:prSet presAssocID="{231EDAD3-D711-4183-BFA5-42A2D03560F6}" presName="Divider" presStyleLbl="callout" presStyleIdx="0" presStyleCnt="1"/>
      <dgm:spPr/>
    </dgm:pt>
    <dgm:pt modelId="{82CF6141-FC97-41CA-AB78-827AC057D821}" type="pres">
      <dgm:prSet presAssocID="{231EDAD3-D711-4183-BFA5-42A2D03560F6}" presName="ChildText1" presStyleLbl="revTx" presStyleIdx="0" presStyleCnt="0">
        <dgm:presLayoutVars>
          <dgm:chMax val="0"/>
          <dgm:chPref val="0"/>
          <dgm:bulletEnabled val="1"/>
        </dgm:presLayoutVars>
      </dgm:prSet>
      <dgm:spPr/>
      <dgm:t>
        <a:bodyPr/>
        <a:lstStyle/>
        <a:p>
          <a:endParaRPr lang="es-ES"/>
        </a:p>
      </dgm:t>
    </dgm:pt>
    <dgm:pt modelId="{701085C2-57AB-40F1-9F3F-38EEC6891B83}" type="pres">
      <dgm:prSet presAssocID="{231EDAD3-D711-4183-BFA5-42A2D03560F6}" presName="ChildText2" presStyleLbl="revTx" presStyleIdx="0" presStyleCnt="0">
        <dgm:presLayoutVars>
          <dgm:chMax val="0"/>
          <dgm:chPref val="0"/>
          <dgm:bulletEnabled val="1"/>
        </dgm:presLayoutVars>
      </dgm:prSet>
      <dgm:spPr/>
      <dgm:t>
        <a:bodyPr/>
        <a:lstStyle/>
        <a:p>
          <a:endParaRPr lang="es-ES"/>
        </a:p>
      </dgm:t>
    </dgm:pt>
    <dgm:pt modelId="{F2235D74-19ED-4D1D-9167-34D004E27353}" type="pres">
      <dgm:prSet presAssocID="{231EDAD3-D711-4183-BFA5-42A2D03560F6}" presName="ParentText1" presStyleLbl="revTx" presStyleIdx="0" presStyleCnt="0">
        <dgm:presLayoutVars>
          <dgm:chMax val="1"/>
          <dgm:chPref val="1"/>
        </dgm:presLayoutVars>
      </dgm:prSet>
      <dgm:spPr/>
      <dgm:t>
        <a:bodyPr/>
        <a:lstStyle/>
        <a:p>
          <a:endParaRPr lang="es-ES"/>
        </a:p>
      </dgm:t>
    </dgm:pt>
    <dgm:pt modelId="{03F97B72-8D73-4AA0-BA4B-92F58797C33C}" type="pres">
      <dgm:prSet presAssocID="{231EDAD3-D711-4183-BFA5-42A2D03560F6}" presName="ParentShape1" presStyleLbl="alignImgPlace1" presStyleIdx="0" presStyleCnt="2">
        <dgm:presLayoutVars/>
      </dgm:prSet>
      <dgm:spPr/>
      <dgm:t>
        <a:bodyPr/>
        <a:lstStyle/>
        <a:p>
          <a:endParaRPr lang="es-ES"/>
        </a:p>
      </dgm:t>
    </dgm:pt>
    <dgm:pt modelId="{E42C20D8-E6F5-4B4D-AB78-FD562DB61FDB}" type="pres">
      <dgm:prSet presAssocID="{231EDAD3-D711-4183-BFA5-42A2D03560F6}" presName="ParentText2" presStyleLbl="revTx" presStyleIdx="0" presStyleCnt="0">
        <dgm:presLayoutVars>
          <dgm:chMax val="1"/>
          <dgm:chPref val="1"/>
        </dgm:presLayoutVars>
      </dgm:prSet>
      <dgm:spPr/>
      <dgm:t>
        <a:bodyPr/>
        <a:lstStyle/>
        <a:p>
          <a:endParaRPr lang="es-ES"/>
        </a:p>
      </dgm:t>
    </dgm:pt>
    <dgm:pt modelId="{39749E6A-AC4F-47EC-8144-CD203C8F0C91}" type="pres">
      <dgm:prSet presAssocID="{231EDAD3-D711-4183-BFA5-42A2D03560F6}" presName="ParentShape2" presStyleLbl="alignImgPlace1" presStyleIdx="1" presStyleCnt="2">
        <dgm:presLayoutVars/>
      </dgm:prSet>
      <dgm:spPr/>
      <dgm:t>
        <a:bodyPr/>
        <a:lstStyle/>
        <a:p>
          <a:endParaRPr lang="es-ES"/>
        </a:p>
      </dgm:t>
    </dgm:pt>
  </dgm:ptLst>
  <dgm:cxnLst>
    <dgm:cxn modelId="{16146F92-1936-4E23-B41E-9882AE7AD839}" type="presOf" srcId="{B7D0A666-C576-4F27-9D3E-C4EC2EE21964}" destId="{03F97B72-8D73-4AA0-BA4B-92F58797C33C}" srcOrd="1" destOrd="0" presId="urn:microsoft.com/office/officeart/2009/3/layout/OpposingIdeas"/>
    <dgm:cxn modelId="{28E00F3D-6DBF-41B0-863B-12A51A970111}" type="presOf" srcId="{231EDAD3-D711-4183-BFA5-42A2D03560F6}" destId="{B39E2109-8260-4081-BD2A-B94CBDEEF708}" srcOrd="0" destOrd="0" presId="urn:microsoft.com/office/officeart/2009/3/layout/OpposingIdeas"/>
    <dgm:cxn modelId="{7F57AF7A-67A1-45C3-8B54-CDBA1336F2E7}" srcId="{231EDAD3-D711-4183-BFA5-42A2D03560F6}" destId="{B7D0A666-C576-4F27-9D3E-C4EC2EE21964}" srcOrd="0" destOrd="0" parTransId="{7E2C027C-213A-4F59-9125-C147DDAB980F}" sibTransId="{3AC6A915-93F1-4843-BDEF-0EF02A1D8A01}"/>
    <dgm:cxn modelId="{46C2BFDA-466D-4882-A363-67002CEDAEC3}" type="presOf" srcId="{B31E76A3-48F6-4D55-B72F-08A3C70999EB}" destId="{82CF6141-FC97-41CA-AB78-827AC057D821}" srcOrd="0" destOrd="0" presId="urn:microsoft.com/office/officeart/2009/3/layout/OpposingIdeas"/>
    <dgm:cxn modelId="{1CB9BCAC-4B79-4717-A3EE-1159A6CFD1DD}" srcId="{231EDAD3-D711-4183-BFA5-42A2D03560F6}" destId="{29A3EC55-CEC4-4E98-88B2-0D77954CCCA1}" srcOrd="1" destOrd="0" parTransId="{0B2FFF8F-17A2-4DC8-8D84-3102774CE96E}" sibTransId="{6D9AE12A-68A5-4B65-A0F1-4F2B0649834B}"/>
    <dgm:cxn modelId="{9513C3E3-BD91-4AD3-AC50-47A4C7501464}" type="presOf" srcId="{29A3EC55-CEC4-4E98-88B2-0D77954CCCA1}" destId="{E42C20D8-E6F5-4B4D-AB78-FD562DB61FDB}" srcOrd="0" destOrd="0" presId="urn:microsoft.com/office/officeart/2009/3/layout/OpposingIdeas"/>
    <dgm:cxn modelId="{76CA5CF8-F7C9-4DDF-A533-650A9BE8A078}" srcId="{29A3EC55-CEC4-4E98-88B2-0D77954CCCA1}" destId="{BA5582DE-E0C8-4B87-BE7B-F5FBAF571358}" srcOrd="0" destOrd="0" parTransId="{E3AEB36E-6FAE-4BD3-8EED-C46126A174D2}" sibTransId="{8C98BBA3-D319-417F-905C-A0DD8431CB2C}"/>
    <dgm:cxn modelId="{55D9B096-5CD4-4B04-B633-3094AF281486}" type="presOf" srcId="{B7D0A666-C576-4F27-9D3E-C4EC2EE21964}" destId="{F2235D74-19ED-4D1D-9167-34D004E27353}" srcOrd="0" destOrd="0" presId="urn:microsoft.com/office/officeart/2009/3/layout/OpposingIdeas"/>
    <dgm:cxn modelId="{22C3AC2E-C5D9-4D1A-83EF-EBE9185924F9}" type="presOf" srcId="{29A3EC55-CEC4-4E98-88B2-0D77954CCCA1}" destId="{39749E6A-AC4F-47EC-8144-CD203C8F0C91}" srcOrd="1" destOrd="0" presId="urn:microsoft.com/office/officeart/2009/3/layout/OpposingIdeas"/>
    <dgm:cxn modelId="{34644DD2-71AF-4564-8915-B505FBF0B5C8}" srcId="{B7D0A666-C576-4F27-9D3E-C4EC2EE21964}" destId="{B31E76A3-48F6-4D55-B72F-08A3C70999EB}" srcOrd="0" destOrd="0" parTransId="{A4D74275-8646-4D1B-A64C-A6C324FBAFA7}" sibTransId="{5D0C2BF7-E808-443E-A131-A7DDBA4C5F9C}"/>
    <dgm:cxn modelId="{C62AE495-D97D-474F-9EB8-11DBD496C507}" type="presOf" srcId="{BA5582DE-E0C8-4B87-BE7B-F5FBAF571358}" destId="{701085C2-57AB-40F1-9F3F-38EEC6891B83}" srcOrd="0" destOrd="0" presId="urn:microsoft.com/office/officeart/2009/3/layout/OpposingIdeas"/>
    <dgm:cxn modelId="{59C3F462-7E18-4908-AF89-2DFEEF4D0E9A}" type="presParOf" srcId="{B39E2109-8260-4081-BD2A-B94CBDEEF708}" destId="{368EA222-EB72-4E59-9351-7E712F16041D}" srcOrd="0" destOrd="0" presId="urn:microsoft.com/office/officeart/2009/3/layout/OpposingIdeas"/>
    <dgm:cxn modelId="{DBEC37A8-04F6-4691-B217-8A1AACE88CD3}" type="presParOf" srcId="{B39E2109-8260-4081-BD2A-B94CBDEEF708}" destId="{107B2A07-997E-48B4-801F-225ED0CED8D6}" srcOrd="1" destOrd="0" presId="urn:microsoft.com/office/officeart/2009/3/layout/OpposingIdeas"/>
    <dgm:cxn modelId="{E4CB40A1-820A-4336-B2C4-E1E4E6FE1B05}" type="presParOf" srcId="{B39E2109-8260-4081-BD2A-B94CBDEEF708}" destId="{82CF6141-FC97-41CA-AB78-827AC057D821}" srcOrd="2" destOrd="0" presId="urn:microsoft.com/office/officeart/2009/3/layout/OpposingIdeas"/>
    <dgm:cxn modelId="{CBA7328A-9C71-4FE8-BDA6-7424E604A95F}" type="presParOf" srcId="{B39E2109-8260-4081-BD2A-B94CBDEEF708}" destId="{701085C2-57AB-40F1-9F3F-38EEC6891B83}" srcOrd="3" destOrd="0" presId="urn:microsoft.com/office/officeart/2009/3/layout/OpposingIdeas"/>
    <dgm:cxn modelId="{086A7F3F-8C9F-4829-9F37-0D6C938CEE50}" type="presParOf" srcId="{B39E2109-8260-4081-BD2A-B94CBDEEF708}" destId="{F2235D74-19ED-4D1D-9167-34D004E27353}" srcOrd="4" destOrd="0" presId="urn:microsoft.com/office/officeart/2009/3/layout/OpposingIdeas"/>
    <dgm:cxn modelId="{4CFA24DD-2E57-4E5A-8EB5-AE83C2AE5E64}" type="presParOf" srcId="{B39E2109-8260-4081-BD2A-B94CBDEEF708}" destId="{03F97B72-8D73-4AA0-BA4B-92F58797C33C}" srcOrd="5" destOrd="0" presId="urn:microsoft.com/office/officeart/2009/3/layout/OpposingIdeas"/>
    <dgm:cxn modelId="{C8D4B44F-2C43-408E-8117-548B266DE8D5}" type="presParOf" srcId="{B39E2109-8260-4081-BD2A-B94CBDEEF708}" destId="{E42C20D8-E6F5-4B4D-AB78-FD562DB61FDB}" srcOrd="6" destOrd="0" presId="urn:microsoft.com/office/officeart/2009/3/layout/OpposingIdeas"/>
    <dgm:cxn modelId="{8B062A9A-20F8-4268-9D60-4A3E4B910B7C}" type="presParOf" srcId="{B39E2109-8260-4081-BD2A-B94CBDEEF708}" destId="{39749E6A-AC4F-47EC-8144-CD203C8F0C91}"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B9986-1115-481D-B701-EDE6A8CD7FA8}">
      <dsp:nvSpPr>
        <dsp:cNvPr id="0" name=""/>
        <dsp:cNvSpPr/>
      </dsp:nvSpPr>
      <dsp:spPr>
        <a:xfrm>
          <a:off x="4380706" y="1412243"/>
          <a:ext cx="1704983" cy="591812"/>
        </a:xfrm>
        <a:custGeom>
          <a:avLst/>
          <a:gdLst/>
          <a:ahLst/>
          <a:cxnLst/>
          <a:rect l="0" t="0" r="0" b="0"/>
          <a:pathLst>
            <a:path>
              <a:moveTo>
                <a:pt x="0" y="0"/>
              </a:moveTo>
              <a:lnTo>
                <a:pt x="0" y="295906"/>
              </a:lnTo>
              <a:lnTo>
                <a:pt x="1704983" y="295906"/>
              </a:lnTo>
              <a:lnTo>
                <a:pt x="1704983" y="591812"/>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6190FC-25C7-4337-8EB1-8A673308088A}">
      <dsp:nvSpPr>
        <dsp:cNvPr id="0" name=""/>
        <dsp:cNvSpPr/>
      </dsp:nvSpPr>
      <dsp:spPr>
        <a:xfrm>
          <a:off x="2675722" y="1412243"/>
          <a:ext cx="1704983" cy="591812"/>
        </a:xfrm>
        <a:custGeom>
          <a:avLst/>
          <a:gdLst/>
          <a:ahLst/>
          <a:cxnLst/>
          <a:rect l="0" t="0" r="0" b="0"/>
          <a:pathLst>
            <a:path>
              <a:moveTo>
                <a:pt x="1704983" y="0"/>
              </a:moveTo>
              <a:lnTo>
                <a:pt x="1704983" y="295906"/>
              </a:lnTo>
              <a:lnTo>
                <a:pt x="0" y="295906"/>
              </a:lnTo>
              <a:lnTo>
                <a:pt x="0" y="591812"/>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A6169E-609C-470B-821F-AF02CB7A47AD}">
      <dsp:nvSpPr>
        <dsp:cNvPr id="0" name=""/>
        <dsp:cNvSpPr/>
      </dsp:nvSpPr>
      <dsp:spPr>
        <a:xfrm>
          <a:off x="3676167" y="3166"/>
          <a:ext cx="1409077" cy="1409077"/>
        </a:xfrm>
        <a:prstGeom prst="arc">
          <a:avLst>
            <a:gd name="adj1" fmla="val 13200000"/>
            <a:gd name="adj2" fmla="val 19200000"/>
          </a:avLst>
        </a:pr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14D7C-9521-41F1-8C07-6D9AEAF7509D}">
      <dsp:nvSpPr>
        <dsp:cNvPr id="0" name=""/>
        <dsp:cNvSpPr/>
      </dsp:nvSpPr>
      <dsp:spPr>
        <a:xfrm>
          <a:off x="3676167" y="3166"/>
          <a:ext cx="1409077" cy="1409077"/>
        </a:xfrm>
        <a:prstGeom prst="arc">
          <a:avLst>
            <a:gd name="adj1" fmla="val 2400000"/>
            <a:gd name="adj2" fmla="val 8400000"/>
          </a:avLst>
        </a:pr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94B30B-CBFE-4965-A311-3955E7A41855}">
      <dsp:nvSpPr>
        <dsp:cNvPr id="0" name=""/>
        <dsp:cNvSpPr/>
      </dsp:nvSpPr>
      <dsp:spPr>
        <a:xfrm>
          <a:off x="2971629" y="256800"/>
          <a:ext cx="2818154" cy="90180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r>
            <a:rPr lang="es-ES" sz="4200" kern="1200" dirty="0" smtClean="0"/>
            <a:t>Estrategias</a:t>
          </a:r>
          <a:endParaRPr lang="es-ES" sz="4200" kern="1200" dirty="0"/>
        </a:p>
      </dsp:txBody>
      <dsp:txXfrm>
        <a:off x="2971629" y="256800"/>
        <a:ext cx="2818154" cy="901809"/>
      </dsp:txXfrm>
    </dsp:sp>
    <dsp:sp modelId="{C15D56B9-CA1D-4E5E-A7E5-3809566C9C86}">
      <dsp:nvSpPr>
        <dsp:cNvPr id="0" name=""/>
        <dsp:cNvSpPr/>
      </dsp:nvSpPr>
      <dsp:spPr>
        <a:xfrm>
          <a:off x="1971184" y="2004056"/>
          <a:ext cx="1409077" cy="1409077"/>
        </a:xfrm>
        <a:prstGeom prst="arc">
          <a:avLst>
            <a:gd name="adj1" fmla="val 13200000"/>
            <a:gd name="adj2" fmla="val 19200000"/>
          </a:avLst>
        </a:pr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AEB6A3-25E8-468A-8235-1AB168479D45}">
      <dsp:nvSpPr>
        <dsp:cNvPr id="0" name=""/>
        <dsp:cNvSpPr/>
      </dsp:nvSpPr>
      <dsp:spPr>
        <a:xfrm>
          <a:off x="1971184" y="2004056"/>
          <a:ext cx="1409077" cy="1409077"/>
        </a:xfrm>
        <a:prstGeom prst="arc">
          <a:avLst>
            <a:gd name="adj1" fmla="val 2400000"/>
            <a:gd name="adj2" fmla="val 8400000"/>
          </a:avLst>
        </a:pr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8AE994-445D-4AE9-B1D1-636A77691012}">
      <dsp:nvSpPr>
        <dsp:cNvPr id="0" name=""/>
        <dsp:cNvSpPr/>
      </dsp:nvSpPr>
      <dsp:spPr>
        <a:xfrm>
          <a:off x="1266645" y="2257690"/>
          <a:ext cx="2818154" cy="90180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r>
            <a:rPr lang="es-ES" sz="4200" kern="1200" dirty="0" smtClean="0"/>
            <a:t>A ciegas</a:t>
          </a:r>
          <a:endParaRPr lang="es-ES" sz="4200" kern="1200" dirty="0"/>
        </a:p>
      </dsp:txBody>
      <dsp:txXfrm>
        <a:off x="1266645" y="2257690"/>
        <a:ext cx="2818154" cy="901809"/>
      </dsp:txXfrm>
    </dsp:sp>
    <dsp:sp modelId="{2B614CBF-7650-40BE-9B85-A48FAB14C707}">
      <dsp:nvSpPr>
        <dsp:cNvPr id="0" name=""/>
        <dsp:cNvSpPr/>
      </dsp:nvSpPr>
      <dsp:spPr>
        <a:xfrm>
          <a:off x="5381151" y="2004056"/>
          <a:ext cx="1409077" cy="1409077"/>
        </a:xfrm>
        <a:prstGeom prst="arc">
          <a:avLst>
            <a:gd name="adj1" fmla="val 13200000"/>
            <a:gd name="adj2" fmla="val 19200000"/>
          </a:avLst>
        </a:pr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9C9CDD-DBB4-4EFD-9D8A-1BB32909B163}">
      <dsp:nvSpPr>
        <dsp:cNvPr id="0" name=""/>
        <dsp:cNvSpPr/>
      </dsp:nvSpPr>
      <dsp:spPr>
        <a:xfrm>
          <a:off x="5381151" y="2004056"/>
          <a:ext cx="1409077" cy="1409077"/>
        </a:xfrm>
        <a:prstGeom prst="arc">
          <a:avLst>
            <a:gd name="adj1" fmla="val 2400000"/>
            <a:gd name="adj2" fmla="val 8400000"/>
          </a:avLst>
        </a:pr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A2E393-9B76-4E47-A496-B30E92CBE0F9}">
      <dsp:nvSpPr>
        <dsp:cNvPr id="0" name=""/>
        <dsp:cNvSpPr/>
      </dsp:nvSpPr>
      <dsp:spPr>
        <a:xfrm>
          <a:off x="4676612" y="2257690"/>
          <a:ext cx="2818154" cy="90180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r>
            <a:rPr lang="es-ES" sz="4200" kern="1200" dirty="0" smtClean="0"/>
            <a:t>Heurística</a:t>
          </a:r>
          <a:endParaRPr lang="es-ES" sz="4200" kern="1200" dirty="0"/>
        </a:p>
      </dsp:txBody>
      <dsp:txXfrm>
        <a:off x="4676612" y="2257690"/>
        <a:ext cx="2818154" cy="9018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F0230-A216-40F9-BE53-3042B5CA9674}">
      <dsp:nvSpPr>
        <dsp:cNvPr id="0" name=""/>
        <dsp:cNvSpPr/>
      </dsp:nvSpPr>
      <dsp:spPr>
        <a:xfrm>
          <a:off x="0" y="401122"/>
          <a:ext cx="8229600" cy="978075"/>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79044" rIns="638708" bIns="163576" numCol="1" spcCol="1270" anchor="t" anchorCtr="0">
          <a:noAutofit/>
        </a:bodyPr>
        <a:lstStyle/>
        <a:p>
          <a:pPr marL="228600" lvl="1" indent="-228600" algn="l" defTabSz="1022350">
            <a:lnSpc>
              <a:spcPct val="90000"/>
            </a:lnSpc>
            <a:spcBef>
              <a:spcPct val="0"/>
            </a:spcBef>
            <a:spcAft>
              <a:spcPct val="15000"/>
            </a:spcAft>
            <a:buChar char="••"/>
          </a:pPr>
          <a:r>
            <a:rPr lang="es-ES" sz="2300" kern="1200" dirty="0" smtClean="0"/>
            <a:t>Dominio de todas las variables en </a:t>
          </a:r>
          <a:r>
            <a:rPr lang="es-ES_tradnl" sz="2300" kern="1200" dirty="0" smtClean="0">
              <a:sym typeface="Symbol" pitchFamily="18" charset="2"/>
            </a:rPr>
            <a:t></a:t>
          </a:r>
          <a:endParaRPr lang="en-US" sz="2300" kern="1200" dirty="0"/>
        </a:p>
      </dsp:txBody>
      <dsp:txXfrm>
        <a:off x="0" y="401122"/>
        <a:ext cx="8229600" cy="978075"/>
      </dsp:txXfrm>
    </dsp:sp>
    <dsp:sp modelId="{1AC3926F-8462-47D4-A080-383AAB231F8D}">
      <dsp:nvSpPr>
        <dsp:cNvPr id="0" name=""/>
        <dsp:cNvSpPr/>
      </dsp:nvSpPr>
      <dsp:spPr>
        <a:xfrm>
          <a:off x="411480" y="61642"/>
          <a:ext cx="5760720" cy="6789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22350">
            <a:lnSpc>
              <a:spcPct val="90000"/>
            </a:lnSpc>
            <a:spcBef>
              <a:spcPct val="0"/>
            </a:spcBef>
            <a:spcAft>
              <a:spcPct val="35000"/>
            </a:spcAft>
          </a:pPr>
          <a:r>
            <a:rPr lang="es-ES" sz="2300" kern="1200" dirty="0" smtClean="0"/>
            <a:t>Continuos</a:t>
          </a:r>
          <a:endParaRPr lang="en-US" sz="2300" kern="1200" dirty="0"/>
        </a:p>
      </dsp:txBody>
      <dsp:txXfrm>
        <a:off x="444624" y="94786"/>
        <a:ext cx="5694432" cy="612672"/>
      </dsp:txXfrm>
    </dsp:sp>
    <dsp:sp modelId="{6030730F-F406-441D-9358-C1BB2D3B6194}">
      <dsp:nvSpPr>
        <dsp:cNvPr id="0" name=""/>
        <dsp:cNvSpPr/>
      </dsp:nvSpPr>
      <dsp:spPr>
        <a:xfrm>
          <a:off x="0" y="1842877"/>
          <a:ext cx="8229600" cy="978075"/>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79044" rIns="638708" bIns="163576" numCol="1" spcCol="1270" anchor="t" anchorCtr="0">
          <a:noAutofit/>
        </a:bodyPr>
        <a:lstStyle/>
        <a:p>
          <a:pPr marL="228600" lvl="1" indent="-228600" algn="l" defTabSz="1022350">
            <a:lnSpc>
              <a:spcPct val="90000"/>
            </a:lnSpc>
            <a:spcBef>
              <a:spcPct val="0"/>
            </a:spcBef>
            <a:spcAft>
              <a:spcPct val="15000"/>
            </a:spcAft>
            <a:buChar char="••"/>
          </a:pPr>
          <a:r>
            <a:rPr lang="es-ES" sz="2300" kern="1200" dirty="0" smtClean="0"/>
            <a:t>Algunas variables nominales</a:t>
          </a:r>
          <a:endParaRPr lang="en-US" sz="2300" kern="1200" dirty="0"/>
        </a:p>
      </dsp:txBody>
      <dsp:txXfrm>
        <a:off x="0" y="1842877"/>
        <a:ext cx="8229600" cy="978075"/>
      </dsp:txXfrm>
    </dsp:sp>
    <dsp:sp modelId="{C4A24892-46B1-43E8-A395-7006202A979E}">
      <dsp:nvSpPr>
        <dsp:cNvPr id="0" name=""/>
        <dsp:cNvSpPr/>
      </dsp:nvSpPr>
      <dsp:spPr>
        <a:xfrm>
          <a:off x="411480" y="1503397"/>
          <a:ext cx="5760720" cy="67896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22350">
            <a:lnSpc>
              <a:spcPct val="90000"/>
            </a:lnSpc>
            <a:spcBef>
              <a:spcPct val="0"/>
            </a:spcBef>
            <a:spcAft>
              <a:spcPct val="35000"/>
            </a:spcAft>
          </a:pPr>
          <a:r>
            <a:rPr lang="es-ES" sz="2300" kern="1200" dirty="0" smtClean="0"/>
            <a:t>Mixtos</a:t>
          </a:r>
          <a:endParaRPr lang="en-US" sz="2300" kern="1200" dirty="0"/>
        </a:p>
      </dsp:txBody>
      <dsp:txXfrm>
        <a:off x="444624" y="1536541"/>
        <a:ext cx="5694432" cy="612672"/>
      </dsp:txXfrm>
    </dsp:sp>
    <dsp:sp modelId="{3066E100-EFD6-4185-AE6F-BA85716A82C3}">
      <dsp:nvSpPr>
        <dsp:cNvPr id="0" name=""/>
        <dsp:cNvSpPr/>
      </dsp:nvSpPr>
      <dsp:spPr>
        <a:xfrm>
          <a:off x="0" y="3284632"/>
          <a:ext cx="8229600" cy="978075"/>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79044" rIns="638708" bIns="163576" numCol="1" spcCol="1270" anchor="t" anchorCtr="0">
          <a:noAutofit/>
        </a:bodyPr>
        <a:lstStyle/>
        <a:p>
          <a:pPr marL="228600" lvl="1" indent="-228600" algn="l" defTabSz="1022350">
            <a:lnSpc>
              <a:spcPct val="90000"/>
            </a:lnSpc>
            <a:spcBef>
              <a:spcPct val="0"/>
            </a:spcBef>
            <a:spcAft>
              <a:spcPct val="15000"/>
            </a:spcAft>
            <a:buChar char="••"/>
          </a:pPr>
          <a:r>
            <a:rPr lang="es-ES" sz="2300" kern="1200" dirty="0" smtClean="0"/>
            <a:t>Ordenamiento, asignación, planeación…</a:t>
          </a:r>
          <a:endParaRPr lang="en-US" sz="2300" kern="1200" dirty="0"/>
        </a:p>
      </dsp:txBody>
      <dsp:txXfrm>
        <a:off x="0" y="3284632"/>
        <a:ext cx="8229600" cy="978075"/>
      </dsp:txXfrm>
    </dsp:sp>
    <dsp:sp modelId="{797C45D4-5F75-4822-86D7-A033CE01344A}">
      <dsp:nvSpPr>
        <dsp:cNvPr id="0" name=""/>
        <dsp:cNvSpPr/>
      </dsp:nvSpPr>
      <dsp:spPr>
        <a:xfrm>
          <a:off x="411480" y="2945152"/>
          <a:ext cx="5760720" cy="67896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22350">
            <a:lnSpc>
              <a:spcPct val="90000"/>
            </a:lnSpc>
            <a:spcBef>
              <a:spcPct val="0"/>
            </a:spcBef>
            <a:spcAft>
              <a:spcPct val="35000"/>
            </a:spcAft>
          </a:pPr>
          <a:r>
            <a:rPr lang="es-ES" sz="2300" kern="1200" dirty="0" smtClean="0"/>
            <a:t>Combinatorios</a:t>
          </a:r>
          <a:endParaRPr lang="en-US" sz="2300" kern="1200" dirty="0"/>
        </a:p>
      </dsp:txBody>
      <dsp:txXfrm>
        <a:off x="444624" y="2978296"/>
        <a:ext cx="5694432"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F44AB-BD1A-491A-85CE-B16A0B452EDB}">
      <dsp:nvSpPr>
        <dsp:cNvPr id="0" name=""/>
        <dsp:cNvSpPr/>
      </dsp:nvSpPr>
      <dsp:spPr>
        <a:xfrm>
          <a:off x="0" y="0"/>
          <a:ext cx="6336792" cy="778383"/>
        </a:xfrm>
        <a:prstGeom prst="roundRect">
          <a:avLst>
            <a:gd name="adj" fmla="val 10000"/>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s-ES" altLang="ja-JP" sz="3300" kern="1200" smtClean="0">
              <a:latin typeface="Arial" charset="0"/>
              <a:ea typeface="ＭＳ Ｐゴシック" pitchFamily="34" charset="-128"/>
            </a:rPr>
            <a:t>Dinámicos</a:t>
          </a:r>
          <a:endParaRPr lang="en-US" sz="3300" kern="1200"/>
        </a:p>
      </dsp:txBody>
      <dsp:txXfrm>
        <a:off x="22798" y="22798"/>
        <a:ext cx="5405785" cy="732787"/>
      </dsp:txXfrm>
    </dsp:sp>
    <dsp:sp modelId="{B04AD16D-98A0-423C-A482-E24EB7156E19}">
      <dsp:nvSpPr>
        <dsp:cNvPr id="0" name=""/>
        <dsp:cNvSpPr/>
      </dsp:nvSpPr>
      <dsp:spPr>
        <a:xfrm>
          <a:off x="473202" y="886491"/>
          <a:ext cx="6336792" cy="778383"/>
        </a:xfrm>
        <a:prstGeom prst="roundRect">
          <a:avLst>
            <a:gd name="adj" fmla="val 10000"/>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s-ES" altLang="ja-JP" sz="3300" kern="1200" smtClean="0">
              <a:latin typeface="Arial" charset="0"/>
              <a:ea typeface="ＭＳ Ｐゴシック" pitchFamily="34" charset="-128"/>
            </a:rPr>
            <a:t>Flexibles</a:t>
          </a:r>
          <a:endParaRPr lang="es-ES" altLang="ja-JP" sz="3300" kern="1200" dirty="0" smtClean="0">
            <a:latin typeface="Arial" charset="0"/>
            <a:ea typeface="ＭＳ Ｐゴシック" pitchFamily="34" charset="-128"/>
          </a:endParaRPr>
        </a:p>
      </dsp:txBody>
      <dsp:txXfrm>
        <a:off x="496000" y="909289"/>
        <a:ext cx="5312045" cy="732787"/>
      </dsp:txXfrm>
    </dsp:sp>
    <dsp:sp modelId="{EC15061E-9DD4-4BC7-B9FC-0A5240E9726D}">
      <dsp:nvSpPr>
        <dsp:cNvPr id="0" name=""/>
        <dsp:cNvSpPr/>
      </dsp:nvSpPr>
      <dsp:spPr>
        <a:xfrm>
          <a:off x="946404" y="1772983"/>
          <a:ext cx="6336792" cy="778383"/>
        </a:xfrm>
        <a:prstGeom prst="roundRect">
          <a:avLst>
            <a:gd name="adj" fmla="val 10000"/>
          </a:avLst>
        </a:prstGeom>
        <a:solidFill>
          <a:schemeClr val="accent4">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s-ES" altLang="ja-JP" sz="3300" kern="1200" dirty="0" smtClean="0">
              <a:latin typeface="Arial" charset="0"/>
              <a:ea typeface="ＭＳ Ｐゴシック" pitchFamily="34" charset="-128"/>
            </a:rPr>
            <a:t>Robustos</a:t>
          </a:r>
        </a:p>
      </dsp:txBody>
      <dsp:txXfrm>
        <a:off x="969202" y="1795781"/>
        <a:ext cx="5312045" cy="732786"/>
      </dsp:txXfrm>
    </dsp:sp>
    <dsp:sp modelId="{D2D98F8C-AFBD-46BD-A5E6-653A4EB1C6EA}">
      <dsp:nvSpPr>
        <dsp:cNvPr id="0" name=""/>
        <dsp:cNvSpPr/>
      </dsp:nvSpPr>
      <dsp:spPr>
        <a:xfrm>
          <a:off x="1419605" y="2659475"/>
          <a:ext cx="6336792" cy="778383"/>
        </a:xfrm>
        <a:prstGeom prst="roundRect">
          <a:avLst>
            <a:gd name="adj" fmla="val 10000"/>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s-ES" altLang="ja-JP" sz="3300" kern="1200" dirty="0" smtClean="0">
              <a:latin typeface="Arial" charset="0"/>
              <a:ea typeface="ＭＳ Ｐゴシック" pitchFamily="34" charset="-128"/>
            </a:rPr>
            <a:t>Simples</a:t>
          </a:r>
        </a:p>
      </dsp:txBody>
      <dsp:txXfrm>
        <a:off x="1442403" y="2682273"/>
        <a:ext cx="5312045" cy="732786"/>
      </dsp:txXfrm>
    </dsp:sp>
    <dsp:sp modelId="{CAFEEDD1-DCBF-440F-8B73-CF7D4FB4E0EC}">
      <dsp:nvSpPr>
        <dsp:cNvPr id="0" name=""/>
        <dsp:cNvSpPr/>
      </dsp:nvSpPr>
      <dsp:spPr>
        <a:xfrm>
          <a:off x="1892808" y="3545967"/>
          <a:ext cx="6336792" cy="778383"/>
        </a:xfrm>
        <a:prstGeom prst="roundRect">
          <a:avLst>
            <a:gd name="adj" fmla="val 10000"/>
          </a:avLst>
        </a:prstGeom>
        <a:solidFill>
          <a:schemeClr val="accent6">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s-ES" altLang="ja-JP" sz="3300" kern="1200" dirty="0" smtClean="0">
              <a:latin typeface="Arial" charset="0"/>
              <a:ea typeface="ＭＳ Ｐゴシック" pitchFamily="34" charset="-128"/>
            </a:rPr>
            <a:t>Descentralizados</a:t>
          </a:r>
        </a:p>
      </dsp:txBody>
      <dsp:txXfrm>
        <a:off x="1915606" y="3568765"/>
        <a:ext cx="5312045" cy="732787"/>
      </dsp:txXfrm>
    </dsp:sp>
    <dsp:sp modelId="{FBC4E2C0-6CC7-4A95-8A1D-674027DB7AC2}">
      <dsp:nvSpPr>
        <dsp:cNvPr id="0" name=""/>
        <dsp:cNvSpPr/>
      </dsp:nvSpPr>
      <dsp:spPr>
        <a:xfrm>
          <a:off x="5830843" y="568652"/>
          <a:ext cx="505948" cy="505948"/>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944681" y="568652"/>
        <a:ext cx="278272" cy="380726"/>
      </dsp:txXfrm>
    </dsp:sp>
    <dsp:sp modelId="{9A2B0BF1-BB4E-4F95-ACAE-BE03657F3862}">
      <dsp:nvSpPr>
        <dsp:cNvPr id="0" name=""/>
        <dsp:cNvSpPr/>
      </dsp:nvSpPr>
      <dsp:spPr>
        <a:xfrm>
          <a:off x="6304045" y="1455143"/>
          <a:ext cx="505948" cy="505948"/>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6417883" y="1455143"/>
        <a:ext cx="278272" cy="380726"/>
      </dsp:txXfrm>
    </dsp:sp>
    <dsp:sp modelId="{FCE58232-0A36-4150-9968-95C2C2FA25A6}">
      <dsp:nvSpPr>
        <dsp:cNvPr id="0" name=""/>
        <dsp:cNvSpPr/>
      </dsp:nvSpPr>
      <dsp:spPr>
        <a:xfrm>
          <a:off x="6777247" y="2328662"/>
          <a:ext cx="505948" cy="505948"/>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6891085" y="2328662"/>
        <a:ext cx="278272" cy="380726"/>
      </dsp:txXfrm>
    </dsp:sp>
    <dsp:sp modelId="{442D0772-E21B-4F19-80A7-E16050B53FF6}">
      <dsp:nvSpPr>
        <dsp:cNvPr id="0" name=""/>
        <dsp:cNvSpPr/>
      </dsp:nvSpPr>
      <dsp:spPr>
        <a:xfrm>
          <a:off x="7250449" y="3223802"/>
          <a:ext cx="505948" cy="505948"/>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7364287" y="3223802"/>
        <a:ext cx="278272" cy="3807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EA9523-9CC6-4B41-9E22-1B67F8EA8183}">
      <dsp:nvSpPr>
        <dsp:cNvPr id="0" name=""/>
        <dsp:cNvSpPr/>
      </dsp:nvSpPr>
      <dsp:spPr>
        <a:xfrm rot="21300000">
          <a:off x="24553" y="1712618"/>
          <a:ext cx="7951949" cy="910618"/>
        </a:xfrm>
        <a:prstGeom prst="mathMinus">
          <a:avLst/>
        </a:prstGeom>
        <a:solidFill>
          <a:schemeClr val="accent2">
            <a:tint val="60000"/>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95F556FD-9931-408F-A75F-F42CA63F68F4}">
      <dsp:nvSpPr>
        <dsp:cNvPr id="0" name=""/>
        <dsp:cNvSpPr/>
      </dsp:nvSpPr>
      <dsp:spPr>
        <a:xfrm>
          <a:off x="928682" y="393210"/>
          <a:ext cx="1177307" cy="1538777"/>
        </a:xfrm>
        <a:prstGeom prst="downArrow">
          <a:avLst/>
        </a:prstGeom>
        <a:solidFill>
          <a:schemeClr val="lt1">
            <a:hueOff val="0"/>
            <a:satOff val="0"/>
            <a:lumOff val="0"/>
            <a:alphaOff val="0"/>
          </a:schemeClr>
        </a:solidFill>
        <a:ln w="28575" cap="rnd"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24DAC15-CF44-4CAF-9418-C051FF042B8C}">
      <dsp:nvSpPr>
        <dsp:cNvPr id="0" name=""/>
        <dsp:cNvSpPr/>
      </dsp:nvSpPr>
      <dsp:spPr>
        <a:xfrm>
          <a:off x="2143130" y="263889"/>
          <a:ext cx="2560337" cy="1821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s-ES" sz="1900" b="1" kern="1200" dirty="0" smtClean="0"/>
            <a:t>Exploración </a:t>
          </a:r>
          <a:endParaRPr lang="es-MX" sz="1900" b="1" kern="1200" dirty="0" smtClean="0"/>
        </a:p>
        <a:p>
          <a:pPr lvl="0" algn="ctr" defTabSz="844550">
            <a:lnSpc>
              <a:spcPct val="90000"/>
            </a:lnSpc>
            <a:spcBef>
              <a:spcPct val="0"/>
            </a:spcBef>
            <a:spcAft>
              <a:spcPct val="35000"/>
            </a:spcAft>
          </a:pPr>
          <a:r>
            <a:rPr lang="es-MX" sz="1900" b="1" kern="1200" dirty="0" smtClean="0"/>
            <a:t>Búsqueda Global</a:t>
          </a:r>
          <a:endParaRPr lang="es-ES" sz="1900" b="1" kern="1200" dirty="0" smtClean="0"/>
        </a:p>
        <a:p>
          <a:pPr lvl="0" algn="ctr" defTabSz="844550">
            <a:lnSpc>
              <a:spcPct val="90000"/>
            </a:lnSpc>
            <a:spcBef>
              <a:spcPct val="0"/>
            </a:spcBef>
            <a:spcAft>
              <a:spcPct val="35000"/>
            </a:spcAft>
          </a:pPr>
          <a:r>
            <a:rPr lang="es-ES" sz="1900" kern="1200" dirty="0" smtClean="0"/>
            <a:t>(búsqueda de nuevas soluciones)</a:t>
          </a:r>
          <a:endParaRPr lang="en-US" sz="1900" kern="1200" dirty="0"/>
        </a:p>
      </dsp:txBody>
      <dsp:txXfrm>
        <a:off x="2143130" y="263889"/>
        <a:ext cx="2560337" cy="1821059"/>
      </dsp:txXfrm>
    </dsp:sp>
    <dsp:sp modelId="{A144F5E8-CD87-4429-8169-4842DAC5D6AF}">
      <dsp:nvSpPr>
        <dsp:cNvPr id="0" name=""/>
        <dsp:cNvSpPr/>
      </dsp:nvSpPr>
      <dsp:spPr>
        <a:xfrm>
          <a:off x="6000787" y="2516582"/>
          <a:ext cx="1251597" cy="1675131"/>
        </a:xfrm>
        <a:prstGeom prst="upArrow">
          <a:avLst/>
        </a:prstGeom>
        <a:solidFill>
          <a:schemeClr val="lt1">
            <a:hueOff val="0"/>
            <a:satOff val="0"/>
            <a:lumOff val="0"/>
            <a:alphaOff val="0"/>
          </a:schemeClr>
        </a:solidFill>
        <a:ln w="28575" cap="rnd"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8E1EBD5-5CF9-4F51-B2A5-5C4B0AB17E1D}">
      <dsp:nvSpPr>
        <dsp:cNvPr id="0" name=""/>
        <dsp:cNvSpPr/>
      </dsp:nvSpPr>
      <dsp:spPr>
        <a:xfrm>
          <a:off x="3143275" y="2514796"/>
          <a:ext cx="3131856" cy="1821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s-ES" sz="1900" b="1" kern="1200" dirty="0" smtClean="0"/>
            <a:t>Explotación</a:t>
          </a:r>
        </a:p>
        <a:p>
          <a:pPr lvl="0" algn="ctr" defTabSz="844550">
            <a:lnSpc>
              <a:spcPct val="90000"/>
            </a:lnSpc>
            <a:spcBef>
              <a:spcPct val="0"/>
            </a:spcBef>
            <a:spcAft>
              <a:spcPct val="35000"/>
            </a:spcAft>
          </a:pPr>
          <a:r>
            <a:rPr lang="es-MX" sz="1900" b="1" kern="1200" dirty="0" smtClean="0"/>
            <a:t>Búsqueda Local</a:t>
          </a:r>
          <a:endParaRPr lang="es-ES" sz="1900" b="1" kern="1200" dirty="0" smtClean="0"/>
        </a:p>
        <a:p>
          <a:pPr lvl="0" algn="ctr" defTabSz="844550">
            <a:lnSpc>
              <a:spcPct val="90000"/>
            </a:lnSpc>
            <a:spcBef>
              <a:spcPct val="0"/>
            </a:spcBef>
            <a:spcAft>
              <a:spcPct val="35000"/>
            </a:spcAft>
          </a:pPr>
          <a:r>
            <a:rPr lang="es-ES" sz="1900" kern="1200" dirty="0" smtClean="0"/>
            <a:t>(intensificación de las soluciones encontradas)</a:t>
          </a:r>
          <a:endParaRPr lang="en-US" sz="1900" kern="1200" dirty="0"/>
        </a:p>
      </dsp:txBody>
      <dsp:txXfrm>
        <a:off x="3143275" y="2514796"/>
        <a:ext cx="3131856" cy="18210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6FB98-522C-4082-A90A-00FBBD7A9BE6}">
      <dsp:nvSpPr>
        <dsp:cNvPr id="0" name=""/>
        <dsp:cNvSpPr/>
      </dsp:nvSpPr>
      <dsp:spPr>
        <a:xfrm>
          <a:off x="1898" y="187999"/>
          <a:ext cx="2182072" cy="109103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s-ES" sz="1400" kern="1200" dirty="0" smtClean="0"/>
            <a:t>Idea en que se basan</a:t>
          </a:r>
          <a:endParaRPr lang="es-ES" sz="1400" kern="1200" dirty="0"/>
        </a:p>
      </dsp:txBody>
      <dsp:txXfrm>
        <a:off x="33853" y="219954"/>
        <a:ext cx="2118162" cy="1027126"/>
      </dsp:txXfrm>
    </dsp:sp>
    <dsp:sp modelId="{7F241123-58A1-4F0C-A577-C24C29F9861A}">
      <dsp:nvSpPr>
        <dsp:cNvPr id="0" name=""/>
        <dsp:cNvSpPr/>
      </dsp:nvSpPr>
      <dsp:spPr>
        <a:xfrm>
          <a:off x="220105" y="1279036"/>
          <a:ext cx="218207" cy="818277"/>
        </a:xfrm>
        <a:custGeom>
          <a:avLst/>
          <a:gdLst/>
          <a:ahLst/>
          <a:cxnLst/>
          <a:rect l="0" t="0" r="0" b="0"/>
          <a:pathLst>
            <a:path>
              <a:moveTo>
                <a:pt x="0" y="0"/>
              </a:moveTo>
              <a:lnTo>
                <a:pt x="0" y="818277"/>
              </a:lnTo>
              <a:lnTo>
                <a:pt x="218207" y="818277"/>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C8F8F8-E436-416B-B37E-BF55F92EBA97}">
      <dsp:nvSpPr>
        <dsp:cNvPr id="0" name=""/>
        <dsp:cNvSpPr/>
      </dsp:nvSpPr>
      <dsp:spPr>
        <a:xfrm>
          <a:off x="438313" y="1551795"/>
          <a:ext cx="1745658" cy="1091036"/>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s-ES" sz="1400" kern="1200" dirty="0" smtClean="0"/>
            <a:t>Inspirada en un proceso natural</a:t>
          </a:r>
          <a:endParaRPr lang="es-ES" sz="1400" kern="1200" dirty="0"/>
        </a:p>
      </dsp:txBody>
      <dsp:txXfrm>
        <a:off x="470268" y="1583750"/>
        <a:ext cx="1681748" cy="1027126"/>
      </dsp:txXfrm>
    </dsp:sp>
    <dsp:sp modelId="{CD03D5F0-6838-472B-97CE-B5B60AE653EA}">
      <dsp:nvSpPr>
        <dsp:cNvPr id="0" name=""/>
        <dsp:cNvSpPr/>
      </dsp:nvSpPr>
      <dsp:spPr>
        <a:xfrm>
          <a:off x="220105" y="1279036"/>
          <a:ext cx="218207" cy="2182072"/>
        </a:xfrm>
        <a:custGeom>
          <a:avLst/>
          <a:gdLst/>
          <a:ahLst/>
          <a:cxnLst/>
          <a:rect l="0" t="0" r="0" b="0"/>
          <a:pathLst>
            <a:path>
              <a:moveTo>
                <a:pt x="0" y="0"/>
              </a:moveTo>
              <a:lnTo>
                <a:pt x="0" y="2182072"/>
              </a:lnTo>
              <a:lnTo>
                <a:pt x="218207" y="2182072"/>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AA3D94-9472-40E6-BC24-ABCF2861066B}">
      <dsp:nvSpPr>
        <dsp:cNvPr id="0" name=""/>
        <dsp:cNvSpPr/>
      </dsp:nvSpPr>
      <dsp:spPr>
        <a:xfrm>
          <a:off x="438313" y="2915590"/>
          <a:ext cx="1745658" cy="1091036"/>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s-ES" sz="1400" kern="1200" dirty="0" smtClean="0"/>
            <a:t>No inspirada en procesos naturales</a:t>
          </a:r>
          <a:endParaRPr lang="es-ES" sz="1400" kern="1200" dirty="0"/>
        </a:p>
      </dsp:txBody>
      <dsp:txXfrm>
        <a:off x="470268" y="2947545"/>
        <a:ext cx="1681748" cy="1027126"/>
      </dsp:txXfrm>
    </dsp:sp>
    <dsp:sp modelId="{6339A914-3EBD-481D-91B4-74621A3C1FDF}">
      <dsp:nvSpPr>
        <dsp:cNvPr id="0" name=""/>
        <dsp:cNvSpPr/>
      </dsp:nvSpPr>
      <dsp:spPr>
        <a:xfrm>
          <a:off x="2729489" y="187999"/>
          <a:ext cx="2182072" cy="1091036"/>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s-ES" sz="1400" kern="1200" dirty="0" smtClean="0"/>
            <a:t>Obtención de soluciones</a:t>
          </a:r>
          <a:endParaRPr lang="es-ES" sz="1400" kern="1200" dirty="0"/>
        </a:p>
      </dsp:txBody>
      <dsp:txXfrm>
        <a:off x="2761444" y="219954"/>
        <a:ext cx="2118162" cy="1027126"/>
      </dsp:txXfrm>
    </dsp:sp>
    <dsp:sp modelId="{80F10E6F-10B1-4DE8-95D1-4A4E2D4150E6}">
      <dsp:nvSpPr>
        <dsp:cNvPr id="0" name=""/>
        <dsp:cNvSpPr/>
      </dsp:nvSpPr>
      <dsp:spPr>
        <a:xfrm>
          <a:off x="2947696" y="1279036"/>
          <a:ext cx="218207" cy="818277"/>
        </a:xfrm>
        <a:custGeom>
          <a:avLst/>
          <a:gdLst/>
          <a:ahLst/>
          <a:cxnLst/>
          <a:rect l="0" t="0" r="0" b="0"/>
          <a:pathLst>
            <a:path>
              <a:moveTo>
                <a:pt x="0" y="0"/>
              </a:moveTo>
              <a:lnTo>
                <a:pt x="0" y="818277"/>
              </a:lnTo>
              <a:lnTo>
                <a:pt x="218207" y="818277"/>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D828F5-4044-4AE4-A19E-022B3D529D34}">
      <dsp:nvSpPr>
        <dsp:cNvPr id="0" name=""/>
        <dsp:cNvSpPr/>
      </dsp:nvSpPr>
      <dsp:spPr>
        <a:xfrm>
          <a:off x="3165904" y="1551795"/>
          <a:ext cx="1745658" cy="1091036"/>
        </a:xfrm>
        <a:prstGeom prst="roundRect">
          <a:avLst>
            <a:gd name="adj" fmla="val 10000"/>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s-ES" sz="1400" kern="1200" dirty="0" smtClean="0"/>
            <a:t>Constructiva</a:t>
          </a:r>
          <a:endParaRPr lang="es-ES" sz="1400" kern="1200" dirty="0"/>
        </a:p>
      </dsp:txBody>
      <dsp:txXfrm>
        <a:off x="3197859" y="1583750"/>
        <a:ext cx="1681748" cy="1027126"/>
      </dsp:txXfrm>
    </dsp:sp>
    <dsp:sp modelId="{2C28DF02-73D1-4AF2-8DD0-BFDC0825CC0A}">
      <dsp:nvSpPr>
        <dsp:cNvPr id="0" name=""/>
        <dsp:cNvSpPr/>
      </dsp:nvSpPr>
      <dsp:spPr>
        <a:xfrm>
          <a:off x="2947696" y="1279036"/>
          <a:ext cx="218207" cy="2182072"/>
        </a:xfrm>
        <a:custGeom>
          <a:avLst/>
          <a:gdLst/>
          <a:ahLst/>
          <a:cxnLst/>
          <a:rect l="0" t="0" r="0" b="0"/>
          <a:pathLst>
            <a:path>
              <a:moveTo>
                <a:pt x="0" y="0"/>
              </a:moveTo>
              <a:lnTo>
                <a:pt x="0" y="2182072"/>
              </a:lnTo>
              <a:lnTo>
                <a:pt x="218207" y="2182072"/>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19607-0494-47EE-B132-5B1C8EA83FC5}">
      <dsp:nvSpPr>
        <dsp:cNvPr id="0" name=""/>
        <dsp:cNvSpPr/>
      </dsp:nvSpPr>
      <dsp:spPr>
        <a:xfrm>
          <a:off x="3165904" y="2915590"/>
          <a:ext cx="1745658" cy="1091036"/>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s-ES" sz="1400" kern="1200" dirty="0" smtClean="0"/>
            <a:t>De Mejora</a:t>
          </a:r>
          <a:endParaRPr lang="es-ES" sz="1400" kern="1200" dirty="0"/>
        </a:p>
      </dsp:txBody>
      <dsp:txXfrm>
        <a:off x="3197859" y="2947545"/>
        <a:ext cx="1681748" cy="1027126"/>
      </dsp:txXfrm>
    </dsp:sp>
    <dsp:sp modelId="{029C7D90-A23F-467B-A238-56DDE5FB78CA}">
      <dsp:nvSpPr>
        <dsp:cNvPr id="0" name=""/>
        <dsp:cNvSpPr/>
      </dsp:nvSpPr>
      <dsp:spPr>
        <a:xfrm>
          <a:off x="5457080" y="187999"/>
          <a:ext cx="2182072" cy="1091036"/>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s-ES" sz="1400" kern="1200" dirty="0" smtClean="0"/>
            <a:t>Procedimiento</a:t>
          </a:r>
          <a:endParaRPr lang="es-ES" sz="1400" kern="1200" dirty="0"/>
        </a:p>
      </dsp:txBody>
      <dsp:txXfrm>
        <a:off x="5489035" y="219954"/>
        <a:ext cx="2118162" cy="1027126"/>
      </dsp:txXfrm>
    </dsp:sp>
    <dsp:sp modelId="{6BF4451C-3F95-4895-9715-7B61E52AED66}">
      <dsp:nvSpPr>
        <dsp:cNvPr id="0" name=""/>
        <dsp:cNvSpPr/>
      </dsp:nvSpPr>
      <dsp:spPr>
        <a:xfrm>
          <a:off x="5675287" y="1279036"/>
          <a:ext cx="218207" cy="818277"/>
        </a:xfrm>
        <a:custGeom>
          <a:avLst/>
          <a:gdLst/>
          <a:ahLst/>
          <a:cxnLst/>
          <a:rect l="0" t="0" r="0" b="0"/>
          <a:pathLst>
            <a:path>
              <a:moveTo>
                <a:pt x="0" y="0"/>
              </a:moveTo>
              <a:lnTo>
                <a:pt x="0" y="818277"/>
              </a:lnTo>
              <a:lnTo>
                <a:pt x="218207" y="818277"/>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949A4A-674A-4AE2-9EFA-C87212E47EDB}">
      <dsp:nvSpPr>
        <dsp:cNvPr id="0" name=""/>
        <dsp:cNvSpPr/>
      </dsp:nvSpPr>
      <dsp:spPr>
        <a:xfrm>
          <a:off x="5893495" y="1551795"/>
          <a:ext cx="1745658" cy="1091036"/>
        </a:xfrm>
        <a:prstGeom prst="roundRect">
          <a:avLst>
            <a:gd name="adj" fmla="val 10000"/>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s-ES" sz="1400" kern="1200" dirty="0" smtClean="0"/>
            <a:t>Estocástico</a:t>
          </a:r>
          <a:endParaRPr lang="es-ES" sz="1400" kern="1200" dirty="0"/>
        </a:p>
      </dsp:txBody>
      <dsp:txXfrm>
        <a:off x="5925450" y="1583750"/>
        <a:ext cx="1681748" cy="1027126"/>
      </dsp:txXfrm>
    </dsp:sp>
    <dsp:sp modelId="{88A6BB83-85EB-46E2-8F3E-D6D4A2CF5B6F}">
      <dsp:nvSpPr>
        <dsp:cNvPr id="0" name=""/>
        <dsp:cNvSpPr/>
      </dsp:nvSpPr>
      <dsp:spPr>
        <a:xfrm>
          <a:off x="5675287" y="1279036"/>
          <a:ext cx="218207" cy="2182072"/>
        </a:xfrm>
        <a:custGeom>
          <a:avLst/>
          <a:gdLst/>
          <a:ahLst/>
          <a:cxnLst/>
          <a:rect l="0" t="0" r="0" b="0"/>
          <a:pathLst>
            <a:path>
              <a:moveTo>
                <a:pt x="0" y="0"/>
              </a:moveTo>
              <a:lnTo>
                <a:pt x="0" y="2182072"/>
              </a:lnTo>
              <a:lnTo>
                <a:pt x="218207" y="2182072"/>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30771F-AE12-481C-9D05-421CEA4507CD}">
      <dsp:nvSpPr>
        <dsp:cNvPr id="0" name=""/>
        <dsp:cNvSpPr/>
      </dsp:nvSpPr>
      <dsp:spPr>
        <a:xfrm>
          <a:off x="5893495" y="2915590"/>
          <a:ext cx="1745658" cy="1091036"/>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s-ES" sz="1400" kern="1200" dirty="0" smtClean="0"/>
            <a:t>Determinista</a:t>
          </a:r>
          <a:endParaRPr lang="es-ES" sz="1400" kern="1200" dirty="0"/>
        </a:p>
      </dsp:txBody>
      <dsp:txXfrm>
        <a:off x="5925450" y="2947545"/>
        <a:ext cx="1681748" cy="1027126"/>
      </dsp:txXfrm>
    </dsp:sp>
    <dsp:sp modelId="{74DDCF2E-C19E-448E-A74F-A285A60113B1}">
      <dsp:nvSpPr>
        <dsp:cNvPr id="0" name=""/>
        <dsp:cNvSpPr/>
      </dsp:nvSpPr>
      <dsp:spPr>
        <a:xfrm>
          <a:off x="8184671" y="187999"/>
          <a:ext cx="2182072" cy="1091036"/>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s-ES" sz="1400" kern="1200" dirty="0" smtClean="0"/>
            <a:t>Cantidad de soluciones</a:t>
          </a:r>
          <a:endParaRPr lang="es-ES" sz="1400" kern="1200" dirty="0"/>
        </a:p>
      </dsp:txBody>
      <dsp:txXfrm>
        <a:off x="8216626" y="219954"/>
        <a:ext cx="2118162" cy="1027126"/>
      </dsp:txXfrm>
    </dsp:sp>
    <dsp:sp modelId="{87654EE5-06CB-4E7E-AB41-A74A3BCF6DF0}">
      <dsp:nvSpPr>
        <dsp:cNvPr id="0" name=""/>
        <dsp:cNvSpPr/>
      </dsp:nvSpPr>
      <dsp:spPr>
        <a:xfrm>
          <a:off x="8402878" y="1279036"/>
          <a:ext cx="218207" cy="818277"/>
        </a:xfrm>
        <a:custGeom>
          <a:avLst/>
          <a:gdLst/>
          <a:ahLst/>
          <a:cxnLst/>
          <a:rect l="0" t="0" r="0" b="0"/>
          <a:pathLst>
            <a:path>
              <a:moveTo>
                <a:pt x="0" y="0"/>
              </a:moveTo>
              <a:lnTo>
                <a:pt x="0" y="818277"/>
              </a:lnTo>
              <a:lnTo>
                <a:pt x="218207" y="818277"/>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A9F263-F1C0-4F49-AAD0-F3EDEA21F326}">
      <dsp:nvSpPr>
        <dsp:cNvPr id="0" name=""/>
        <dsp:cNvSpPr/>
      </dsp:nvSpPr>
      <dsp:spPr>
        <a:xfrm>
          <a:off x="8621086" y="1551795"/>
          <a:ext cx="1745658" cy="1091036"/>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s-ES" sz="1400" kern="1200" dirty="0" smtClean="0"/>
            <a:t>Poblacionales</a:t>
          </a:r>
          <a:endParaRPr lang="es-ES" sz="1400" kern="1200" dirty="0"/>
        </a:p>
      </dsp:txBody>
      <dsp:txXfrm>
        <a:off x="8653041" y="1583750"/>
        <a:ext cx="1681748" cy="1027126"/>
      </dsp:txXfrm>
    </dsp:sp>
    <dsp:sp modelId="{281B650D-A37F-4DEE-B9B4-76484B29D36D}">
      <dsp:nvSpPr>
        <dsp:cNvPr id="0" name=""/>
        <dsp:cNvSpPr/>
      </dsp:nvSpPr>
      <dsp:spPr>
        <a:xfrm>
          <a:off x="8402878" y="1279036"/>
          <a:ext cx="218207" cy="2182072"/>
        </a:xfrm>
        <a:custGeom>
          <a:avLst/>
          <a:gdLst/>
          <a:ahLst/>
          <a:cxnLst/>
          <a:rect l="0" t="0" r="0" b="0"/>
          <a:pathLst>
            <a:path>
              <a:moveTo>
                <a:pt x="0" y="0"/>
              </a:moveTo>
              <a:lnTo>
                <a:pt x="0" y="2182072"/>
              </a:lnTo>
              <a:lnTo>
                <a:pt x="218207" y="2182072"/>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9F2DA8-4C94-4F38-B23B-7DE592CA2252}">
      <dsp:nvSpPr>
        <dsp:cNvPr id="0" name=""/>
        <dsp:cNvSpPr/>
      </dsp:nvSpPr>
      <dsp:spPr>
        <a:xfrm>
          <a:off x="8621086" y="2915590"/>
          <a:ext cx="1745658" cy="1091036"/>
        </a:xfrm>
        <a:prstGeom prst="roundRect">
          <a:avLst>
            <a:gd name="adj" fmla="val 10000"/>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s-ES" sz="1400" kern="1200" dirty="0" smtClean="0"/>
            <a:t>De trayectoria simple</a:t>
          </a:r>
          <a:endParaRPr lang="es-ES" sz="1400" kern="1200" dirty="0"/>
        </a:p>
      </dsp:txBody>
      <dsp:txXfrm>
        <a:off x="8653041" y="2947545"/>
        <a:ext cx="1681748" cy="1027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244D4-FEED-4161-AF16-3AB8CD8A5DE9}">
      <dsp:nvSpPr>
        <dsp:cNvPr id="0" name=""/>
        <dsp:cNvSpPr/>
      </dsp:nvSpPr>
      <dsp:spPr>
        <a:xfrm>
          <a:off x="-3861539" y="-593003"/>
          <a:ext cx="4602307" cy="4602307"/>
        </a:xfrm>
        <a:prstGeom prst="blockArc">
          <a:avLst>
            <a:gd name="adj1" fmla="val 18900000"/>
            <a:gd name="adj2" fmla="val 2700000"/>
            <a:gd name="adj3" fmla="val 469"/>
          </a:avLst>
        </a:pr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E2E0EC-6C6B-40FE-95A2-B3D3BF5CA501}">
      <dsp:nvSpPr>
        <dsp:cNvPr id="0" name=""/>
        <dsp:cNvSpPr/>
      </dsp:nvSpPr>
      <dsp:spPr>
        <a:xfrm>
          <a:off x="324686" y="213450"/>
          <a:ext cx="8391769" cy="42717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069" tIns="55880" rIns="55880" bIns="55880" numCol="1" spcCol="1270" anchor="ctr" anchorCtr="0">
          <a:noAutofit/>
        </a:bodyPr>
        <a:lstStyle/>
        <a:p>
          <a:pPr lvl="0" algn="l" defTabSz="977900">
            <a:lnSpc>
              <a:spcPct val="90000"/>
            </a:lnSpc>
            <a:spcBef>
              <a:spcPct val="0"/>
            </a:spcBef>
            <a:spcAft>
              <a:spcPct val="35000"/>
            </a:spcAft>
          </a:pPr>
          <a:r>
            <a:rPr lang="es-ES" sz="2200" kern="1200" dirty="0" smtClean="0"/>
            <a:t>Ascenso de Colinas con Mutación Aleatoria</a:t>
          </a:r>
          <a:endParaRPr lang="es-ES" sz="2200" kern="1200" dirty="0"/>
        </a:p>
      </dsp:txBody>
      <dsp:txXfrm>
        <a:off x="324686" y="213450"/>
        <a:ext cx="8391769" cy="427174"/>
      </dsp:txXfrm>
    </dsp:sp>
    <dsp:sp modelId="{C4665EB9-F1A0-4B36-9E9E-C73E57589BEC}">
      <dsp:nvSpPr>
        <dsp:cNvPr id="0" name=""/>
        <dsp:cNvSpPr/>
      </dsp:nvSpPr>
      <dsp:spPr>
        <a:xfrm>
          <a:off x="57702" y="160053"/>
          <a:ext cx="533967" cy="533967"/>
        </a:xfrm>
        <a:prstGeom prst="ellipse">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1FAC8A-675A-4276-B467-B53B5736D30C}">
      <dsp:nvSpPr>
        <dsp:cNvPr id="0" name=""/>
        <dsp:cNvSpPr/>
      </dsp:nvSpPr>
      <dsp:spPr>
        <a:xfrm>
          <a:off x="630787" y="854006"/>
          <a:ext cx="8085668" cy="42717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069" tIns="55880" rIns="55880" bIns="55880" numCol="1" spcCol="1270" anchor="ctr" anchorCtr="0">
          <a:noAutofit/>
        </a:bodyPr>
        <a:lstStyle/>
        <a:p>
          <a:pPr lvl="0" algn="l" defTabSz="977900">
            <a:lnSpc>
              <a:spcPct val="90000"/>
            </a:lnSpc>
            <a:spcBef>
              <a:spcPct val="0"/>
            </a:spcBef>
            <a:spcAft>
              <a:spcPct val="35000"/>
            </a:spcAft>
          </a:pPr>
          <a:r>
            <a:rPr lang="es-ES" sz="2200" kern="1200" dirty="0" smtClean="0"/>
            <a:t>Búsqueda Tabú</a:t>
          </a:r>
          <a:endParaRPr lang="es-ES" sz="2200" kern="1200" dirty="0"/>
        </a:p>
      </dsp:txBody>
      <dsp:txXfrm>
        <a:off x="630787" y="854006"/>
        <a:ext cx="8085668" cy="427174"/>
      </dsp:txXfrm>
    </dsp:sp>
    <dsp:sp modelId="{FAE0D5E8-1211-46C1-8421-49A2623C791D}">
      <dsp:nvSpPr>
        <dsp:cNvPr id="0" name=""/>
        <dsp:cNvSpPr/>
      </dsp:nvSpPr>
      <dsp:spPr>
        <a:xfrm>
          <a:off x="363803" y="800609"/>
          <a:ext cx="533967" cy="533967"/>
        </a:xfrm>
        <a:prstGeom prst="ellipse">
          <a:avLst/>
        </a:prstGeom>
        <a:solidFill>
          <a:schemeClr val="lt1">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D9B2AB-C3DC-40CA-8616-DDAC0D1CFEBD}">
      <dsp:nvSpPr>
        <dsp:cNvPr id="0" name=""/>
        <dsp:cNvSpPr/>
      </dsp:nvSpPr>
      <dsp:spPr>
        <a:xfrm>
          <a:off x="724735" y="1494562"/>
          <a:ext cx="7991720" cy="427174"/>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069" tIns="55880" rIns="55880" bIns="55880" numCol="1" spcCol="1270" anchor="ctr" anchorCtr="0">
          <a:noAutofit/>
        </a:bodyPr>
        <a:lstStyle/>
        <a:p>
          <a:pPr lvl="0" algn="l" defTabSz="977900">
            <a:lnSpc>
              <a:spcPct val="90000"/>
            </a:lnSpc>
            <a:spcBef>
              <a:spcPct val="0"/>
            </a:spcBef>
            <a:spcAft>
              <a:spcPct val="35000"/>
            </a:spcAft>
          </a:pPr>
          <a:r>
            <a:rPr lang="es-ES" sz="2200" kern="1200" dirty="0" smtClean="0"/>
            <a:t>Recocido Simulado</a:t>
          </a:r>
          <a:endParaRPr lang="es-ES" sz="2200" kern="1200" dirty="0"/>
        </a:p>
      </dsp:txBody>
      <dsp:txXfrm>
        <a:off x="724735" y="1494562"/>
        <a:ext cx="7991720" cy="427174"/>
      </dsp:txXfrm>
    </dsp:sp>
    <dsp:sp modelId="{1D4EC686-AA4F-45F1-8779-0635FD56983D}">
      <dsp:nvSpPr>
        <dsp:cNvPr id="0" name=""/>
        <dsp:cNvSpPr/>
      </dsp:nvSpPr>
      <dsp:spPr>
        <a:xfrm>
          <a:off x="457751" y="1441166"/>
          <a:ext cx="533967" cy="533967"/>
        </a:xfrm>
        <a:prstGeom prst="ellipse">
          <a:avLst/>
        </a:prstGeom>
        <a:solidFill>
          <a:schemeClr val="lt1">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93DB3F-94F4-49B1-A3F8-9360E5DA2E89}">
      <dsp:nvSpPr>
        <dsp:cNvPr id="0" name=""/>
        <dsp:cNvSpPr/>
      </dsp:nvSpPr>
      <dsp:spPr>
        <a:xfrm>
          <a:off x="630787" y="2135119"/>
          <a:ext cx="8085668" cy="42717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069" tIns="55880" rIns="55880" bIns="55880" numCol="1" spcCol="1270" anchor="ctr" anchorCtr="0">
          <a:noAutofit/>
        </a:bodyPr>
        <a:lstStyle/>
        <a:p>
          <a:pPr lvl="0" algn="l" defTabSz="977900">
            <a:lnSpc>
              <a:spcPct val="90000"/>
            </a:lnSpc>
            <a:spcBef>
              <a:spcPct val="0"/>
            </a:spcBef>
            <a:spcAft>
              <a:spcPct val="35000"/>
            </a:spcAft>
          </a:pPr>
          <a:r>
            <a:rPr lang="es-ES" sz="2200" kern="1200" dirty="0" smtClean="0"/>
            <a:t>Algoritmos Genéticos</a:t>
          </a:r>
        </a:p>
      </dsp:txBody>
      <dsp:txXfrm>
        <a:off x="630787" y="2135119"/>
        <a:ext cx="8085668" cy="427174"/>
      </dsp:txXfrm>
    </dsp:sp>
    <dsp:sp modelId="{CD210C01-0F4F-40F0-966D-E063768CBE4D}">
      <dsp:nvSpPr>
        <dsp:cNvPr id="0" name=""/>
        <dsp:cNvSpPr/>
      </dsp:nvSpPr>
      <dsp:spPr>
        <a:xfrm>
          <a:off x="363803" y="2081722"/>
          <a:ext cx="533967" cy="533967"/>
        </a:xfrm>
        <a:prstGeom prst="ellipse">
          <a:avLst/>
        </a:prstGeom>
        <a:solidFill>
          <a:schemeClr val="lt1">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EFF500-ED52-432A-8E8C-E9E1C5222675}">
      <dsp:nvSpPr>
        <dsp:cNvPr id="0" name=""/>
        <dsp:cNvSpPr/>
      </dsp:nvSpPr>
      <dsp:spPr>
        <a:xfrm>
          <a:off x="324686" y="2775675"/>
          <a:ext cx="8391769" cy="427174"/>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069" tIns="55880" rIns="55880" bIns="55880" numCol="1" spcCol="1270" anchor="ctr" anchorCtr="0">
          <a:noAutofit/>
        </a:bodyPr>
        <a:lstStyle/>
        <a:p>
          <a:pPr lvl="0" algn="l" defTabSz="977900">
            <a:lnSpc>
              <a:spcPct val="90000"/>
            </a:lnSpc>
            <a:spcBef>
              <a:spcPct val="0"/>
            </a:spcBef>
            <a:spcAft>
              <a:spcPct val="35000"/>
            </a:spcAft>
          </a:pPr>
          <a:r>
            <a:rPr lang="es-ES" sz="2200" kern="1200" dirty="0" smtClean="0"/>
            <a:t>Sistemas Inmunes Artificiales</a:t>
          </a:r>
        </a:p>
      </dsp:txBody>
      <dsp:txXfrm>
        <a:off x="324686" y="2775675"/>
        <a:ext cx="8391769" cy="427174"/>
      </dsp:txXfrm>
    </dsp:sp>
    <dsp:sp modelId="{621ACE55-A4ED-44CD-B522-CE1EEDE51562}">
      <dsp:nvSpPr>
        <dsp:cNvPr id="0" name=""/>
        <dsp:cNvSpPr/>
      </dsp:nvSpPr>
      <dsp:spPr>
        <a:xfrm>
          <a:off x="57702" y="2722278"/>
          <a:ext cx="533967" cy="533967"/>
        </a:xfrm>
        <a:prstGeom prst="ellipse">
          <a:avLst/>
        </a:prstGeom>
        <a:solidFill>
          <a:schemeClr val="lt1">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244D4-FEED-4161-AF16-3AB8CD8A5DE9}">
      <dsp:nvSpPr>
        <dsp:cNvPr id="0" name=""/>
        <dsp:cNvSpPr/>
      </dsp:nvSpPr>
      <dsp:spPr>
        <a:xfrm>
          <a:off x="-3861539" y="-593003"/>
          <a:ext cx="4602307" cy="4602307"/>
        </a:xfrm>
        <a:prstGeom prst="blockArc">
          <a:avLst>
            <a:gd name="adj1" fmla="val 18900000"/>
            <a:gd name="adj2" fmla="val 2700000"/>
            <a:gd name="adj3" fmla="val 469"/>
          </a:avLst>
        </a:pr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EFC660-D312-4808-9403-E8CDA5E4009A}">
      <dsp:nvSpPr>
        <dsp:cNvPr id="0" name=""/>
        <dsp:cNvSpPr/>
      </dsp:nvSpPr>
      <dsp:spPr>
        <a:xfrm>
          <a:off x="324686" y="213450"/>
          <a:ext cx="8391769" cy="42717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069" tIns="55880" rIns="55880" bIns="55880" numCol="1" spcCol="1270" anchor="ctr" anchorCtr="0">
          <a:noAutofit/>
        </a:bodyPr>
        <a:lstStyle/>
        <a:p>
          <a:pPr lvl="0" algn="l" defTabSz="977900">
            <a:lnSpc>
              <a:spcPct val="90000"/>
            </a:lnSpc>
            <a:spcBef>
              <a:spcPct val="0"/>
            </a:spcBef>
            <a:spcAft>
              <a:spcPct val="35000"/>
            </a:spcAft>
          </a:pPr>
          <a:r>
            <a:rPr lang="es-ES" sz="2200" kern="1200" dirty="0" smtClean="0"/>
            <a:t>Bandadas de pájaros </a:t>
          </a:r>
          <a:endParaRPr lang="es-ES" sz="2200" kern="1200" dirty="0"/>
        </a:p>
      </dsp:txBody>
      <dsp:txXfrm>
        <a:off x="324686" y="213450"/>
        <a:ext cx="8391769" cy="427174"/>
      </dsp:txXfrm>
    </dsp:sp>
    <dsp:sp modelId="{FAE0D5E8-1211-46C1-8421-49A2623C791D}">
      <dsp:nvSpPr>
        <dsp:cNvPr id="0" name=""/>
        <dsp:cNvSpPr/>
      </dsp:nvSpPr>
      <dsp:spPr>
        <a:xfrm>
          <a:off x="57702" y="160053"/>
          <a:ext cx="533967" cy="533967"/>
        </a:xfrm>
        <a:prstGeom prst="ellipse">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D9D233-9722-41D5-944B-2A5F39B42B45}">
      <dsp:nvSpPr>
        <dsp:cNvPr id="0" name=""/>
        <dsp:cNvSpPr/>
      </dsp:nvSpPr>
      <dsp:spPr>
        <a:xfrm>
          <a:off x="630787" y="854006"/>
          <a:ext cx="8085668" cy="42717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069" tIns="55880" rIns="55880" bIns="55880" numCol="1" spcCol="1270" anchor="ctr" anchorCtr="0">
          <a:noAutofit/>
        </a:bodyPr>
        <a:lstStyle/>
        <a:p>
          <a:pPr lvl="0" algn="l" defTabSz="977900">
            <a:lnSpc>
              <a:spcPct val="90000"/>
            </a:lnSpc>
            <a:spcBef>
              <a:spcPct val="0"/>
            </a:spcBef>
            <a:spcAft>
              <a:spcPct val="35000"/>
            </a:spcAft>
          </a:pPr>
          <a:r>
            <a:rPr lang="es-ES" sz="2200" kern="1200" dirty="0" smtClean="0"/>
            <a:t>Optimización por nubes de partículas</a:t>
          </a:r>
          <a:endParaRPr lang="es-ES" sz="2200" kern="1200" dirty="0"/>
        </a:p>
      </dsp:txBody>
      <dsp:txXfrm>
        <a:off x="630787" y="854006"/>
        <a:ext cx="8085668" cy="427174"/>
      </dsp:txXfrm>
    </dsp:sp>
    <dsp:sp modelId="{1D4EC686-AA4F-45F1-8779-0635FD56983D}">
      <dsp:nvSpPr>
        <dsp:cNvPr id="0" name=""/>
        <dsp:cNvSpPr/>
      </dsp:nvSpPr>
      <dsp:spPr>
        <a:xfrm>
          <a:off x="363803" y="800609"/>
          <a:ext cx="533967" cy="533967"/>
        </a:xfrm>
        <a:prstGeom prst="ellipse">
          <a:avLst/>
        </a:prstGeom>
        <a:solidFill>
          <a:schemeClr val="lt1">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919441-050B-46A7-904F-B20C0153E8D2}">
      <dsp:nvSpPr>
        <dsp:cNvPr id="0" name=""/>
        <dsp:cNvSpPr/>
      </dsp:nvSpPr>
      <dsp:spPr>
        <a:xfrm>
          <a:off x="724735" y="1494562"/>
          <a:ext cx="7991720" cy="427174"/>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069" tIns="55880" rIns="55880" bIns="55880" numCol="1" spcCol="1270" anchor="ctr" anchorCtr="0">
          <a:noAutofit/>
        </a:bodyPr>
        <a:lstStyle/>
        <a:p>
          <a:pPr lvl="0" algn="l" defTabSz="977900">
            <a:lnSpc>
              <a:spcPct val="90000"/>
            </a:lnSpc>
            <a:spcBef>
              <a:spcPct val="0"/>
            </a:spcBef>
            <a:spcAft>
              <a:spcPct val="35000"/>
            </a:spcAft>
          </a:pPr>
          <a:r>
            <a:rPr lang="es-ES" sz="2200" kern="1200" dirty="0" smtClean="0"/>
            <a:t>Colonias de Abejas Artificiales</a:t>
          </a:r>
        </a:p>
      </dsp:txBody>
      <dsp:txXfrm>
        <a:off x="724735" y="1494562"/>
        <a:ext cx="7991720" cy="427174"/>
      </dsp:txXfrm>
    </dsp:sp>
    <dsp:sp modelId="{CD210C01-0F4F-40F0-966D-E063768CBE4D}">
      <dsp:nvSpPr>
        <dsp:cNvPr id="0" name=""/>
        <dsp:cNvSpPr/>
      </dsp:nvSpPr>
      <dsp:spPr>
        <a:xfrm>
          <a:off x="457751" y="1441166"/>
          <a:ext cx="533967" cy="533967"/>
        </a:xfrm>
        <a:prstGeom prst="ellipse">
          <a:avLst/>
        </a:prstGeom>
        <a:solidFill>
          <a:schemeClr val="lt1">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B5275D-C230-468C-A9E1-51A0500F5C54}">
      <dsp:nvSpPr>
        <dsp:cNvPr id="0" name=""/>
        <dsp:cNvSpPr/>
      </dsp:nvSpPr>
      <dsp:spPr>
        <a:xfrm>
          <a:off x="630787" y="2135119"/>
          <a:ext cx="8085668" cy="42717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069" tIns="55880" rIns="55880" bIns="55880" numCol="1" spcCol="1270" anchor="ctr" anchorCtr="0">
          <a:noAutofit/>
        </a:bodyPr>
        <a:lstStyle/>
        <a:p>
          <a:pPr lvl="0" algn="l" defTabSz="977900">
            <a:lnSpc>
              <a:spcPct val="90000"/>
            </a:lnSpc>
            <a:spcBef>
              <a:spcPct val="0"/>
            </a:spcBef>
            <a:spcAft>
              <a:spcPct val="35000"/>
            </a:spcAft>
          </a:pPr>
          <a:r>
            <a:rPr lang="es-ES" sz="2200" kern="1200" dirty="0" smtClean="0"/>
            <a:t>Colonias de Hormigas Artificiales</a:t>
          </a:r>
        </a:p>
      </dsp:txBody>
      <dsp:txXfrm>
        <a:off x="630787" y="2135119"/>
        <a:ext cx="8085668" cy="427174"/>
      </dsp:txXfrm>
    </dsp:sp>
    <dsp:sp modelId="{621ACE55-A4ED-44CD-B522-CE1EEDE51562}">
      <dsp:nvSpPr>
        <dsp:cNvPr id="0" name=""/>
        <dsp:cNvSpPr/>
      </dsp:nvSpPr>
      <dsp:spPr>
        <a:xfrm>
          <a:off x="363803" y="2081722"/>
          <a:ext cx="533967" cy="533967"/>
        </a:xfrm>
        <a:prstGeom prst="ellipse">
          <a:avLst/>
        </a:prstGeom>
        <a:solidFill>
          <a:schemeClr val="lt1">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C8E013-B1BE-45DE-BC37-698AEECF2F1E}">
      <dsp:nvSpPr>
        <dsp:cNvPr id="0" name=""/>
        <dsp:cNvSpPr/>
      </dsp:nvSpPr>
      <dsp:spPr>
        <a:xfrm>
          <a:off x="324686" y="2775675"/>
          <a:ext cx="8391769" cy="427174"/>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069" tIns="55880" rIns="55880" bIns="55880" numCol="1" spcCol="1270" anchor="ctr" anchorCtr="0">
          <a:noAutofit/>
        </a:bodyPr>
        <a:lstStyle/>
        <a:p>
          <a:pPr lvl="0" algn="l" defTabSz="977900">
            <a:lnSpc>
              <a:spcPct val="90000"/>
            </a:lnSpc>
            <a:spcBef>
              <a:spcPct val="0"/>
            </a:spcBef>
            <a:spcAft>
              <a:spcPct val="35000"/>
            </a:spcAft>
          </a:pPr>
          <a:r>
            <a:rPr lang="es-ES" sz="2200" kern="1200" dirty="0" smtClean="0"/>
            <a:t>Optimización por Destellos de Luciérnagas</a:t>
          </a:r>
        </a:p>
      </dsp:txBody>
      <dsp:txXfrm>
        <a:off x="324686" y="2775675"/>
        <a:ext cx="8391769" cy="427174"/>
      </dsp:txXfrm>
    </dsp:sp>
    <dsp:sp modelId="{0DC02D34-4501-42DD-A434-49DAB65379EA}">
      <dsp:nvSpPr>
        <dsp:cNvPr id="0" name=""/>
        <dsp:cNvSpPr/>
      </dsp:nvSpPr>
      <dsp:spPr>
        <a:xfrm>
          <a:off x="57702" y="2722278"/>
          <a:ext cx="533967" cy="533967"/>
        </a:xfrm>
        <a:prstGeom prst="ellipse">
          <a:avLst/>
        </a:prstGeom>
        <a:solidFill>
          <a:schemeClr val="lt1">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5961A-07B0-4E93-9211-CE1323FCF146}">
      <dsp:nvSpPr>
        <dsp:cNvPr id="0" name=""/>
        <dsp:cNvSpPr/>
      </dsp:nvSpPr>
      <dsp:spPr>
        <a:xfrm>
          <a:off x="3596756" y="1198"/>
          <a:ext cx="1567899" cy="1019134"/>
        </a:xfrm>
        <a:prstGeom prst="roundRect">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smtClean="0"/>
            <a:t>Población</a:t>
          </a:r>
          <a:endParaRPr lang="es-ES" sz="1400" kern="1200" dirty="0"/>
        </a:p>
      </dsp:txBody>
      <dsp:txXfrm>
        <a:off x="3646506" y="50948"/>
        <a:ext cx="1468399" cy="919634"/>
      </dsp:txXfrm>
    </dsp:sp>
    <dsp:sp modelId="{534D14BD-A2FB-43DB-A862-61F9704DA532}">
      <dsp:nvSpPr>
        <dsp:cNvPr id="0" name=""/>
        <dsp:cNvSpPr/>
      </dsp:nvSpPr>
      <dsp:spPr>
        <a:xfrm>
          <a:off x="3022612" y="510765"/>
          <a:ext cx="2716188" cy="2716188"/>
        </a:xfrm>
        <a:custGeom>
          <a:avLst/>
          <a:gdLst/>
          <a:ahLst/>
          <a:cxnLst/>
          <a:rect l="0" t="0" r="0" b="0"/>
          <a:pathLst>
            <a:path>
              <a:moveTo>
                <a:pt x="2352077" y="432665"/>
              </a:moveTo>
              <a:arcTo wR="1358094" hR="1358094" stAng="19022732" swAng="2300072"/>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7CF1224-8221-4B95-9E0D-5EDF8F7D93D2}">
      <dsp:nvSpPr>
        <dsp:cNvPr id="0" name=""/>
        <dsp:cNvSpPr/>
      </dsp:nvSpPr>
      <dsp:spPr>
        <a:xfrm>
          <a:off x="4772900" y="2038339"/>
          <a:ext cx="1567899" cy="1019134"/>
        </a:xfrm>
        <a:prstGeom prst="roundRect">
          <a:avLst/>
        </a:prstGeom>
        <a:gradFill rotWithShape="0">
          <a:gsLst>
            <a:gs pos="0">
              <a:schemeClr val="accent3">
                <a:hueOff val="0"/>
                <a:satOff val="0"/>
                <a:lumOff val="0"/>
                <a:alphaOff val="0"/>
                <a:tint val="64000"/>
                <a:lumMod val="118000"/>
              </a:schemeClr>
            </a:gs>
            <a:gs pos="100000">
              <a:schemeClr val="accent3">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smtClean="0"/>
            <a:t>Padres</a:t>
          </a:r>
          <a:endParaRPr lang="es-ES" sz="1400" kern="1200" dirty="0"/>
        </a:p>
      </dsp:txBody>
      <dsp:txXfrm>
        <a:off x="4822650" y="2088089"/>
        <a:ext cx="1468399" cy="919634"/>
      </dsp:txXfrm>
    </dsp:sp>
    <dsp:sp modelId="{C1847E62-FB55-4C8F-A7C9-08E1A02EA641}">
      <dsp:nvSpPr>
        <dsp:cNvPr id="0" name=""/>
        <dsp:cNvSpPr/>
      </dsp:nvSpPr>
      <dsp:spPr>
        <a:xfrm>
          <a:off x="3022612" y="510765"/>
          <a:ext cx="2716188" cy="2716188"/>
        </a:xfrm>
        <a:custGeom>
          <a:avLst/>
          <a:gdLst/>
          <a:ahLst/>
          <a:cxnLst/>
          <a:rect l="0" t="0" r="0" b="0"/>
          <a:pathLst>
            <a:path>
              <a:moveTo>
                <a:pt x="1774244" y="2650858"/>
              </a:moveTo>
              <a:arcTo wR="1358094" hR="1358094" stAng="4329374" swAng="2141252"/>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1F301BE-EA56-410E-A42E-1488B42C2B1C}">
      <dsp:nvSpPr>
        <dsp:cNvPr id="0" name=""/>
        <dsp:cNvSpPr/>
      </dsp:nvSpPr>
      <dsp:spPr>
        <a:xfrm>
          <a:off x="2420612" y="2038339"/>
          <a:ext cx="1567899" cy="1019134"/>
        </a:xfrm>
        <a:prstGeom prst="roundRect">
          <a:avLst/>
        </a:prstGeom>
        <a:gradFill rotWithShape="0">
          <a:gsLst>
            <a:gs pos="0">
              <a:schemeClr val="accent4">
                <a:hueOff val="0"/>
                <a:satOff val="0"/>
                <a:lumOff val="0"/>
                <a:alphaOff val="0"/>
                <a:tint val="64000"/>
                <a:lumMod val="118000"/>
              </a:schemeClr>
            </a:gs>
            <a:gs pos="100000">
              <a:schemeClr val="accent4">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smtClean="0"/>
            <a:t>Descendientes</a:t>
          </a:r>
          <a:endParaRPr lang="es-ES" sz="1400" kern="1200" dirty="0"/>
        </a:p>
      </dsp:txBody>
      <dsp:txXfrm>
        <a:off x="2470362" y="2088089"/>
        <a:ext cx="1468399" cy="919634"/>
      </dsp:txXfrm>
    </dsp:sp>
    <dsp:sp modelId="{D393E1FA-71AD-4737-8247-DC9CC73797C4}">
      <dsp:nvSpPr>
        <dsp:cNvPr id="0" name=""/>
        <dsp:cNvSpPr/>
      </dsp:nvSpPr>
      <dsp:spPr>
        <a:xfrm>
          <a:off x="3022612" y="510765"/>
          <a:ext cx="2716188" cy="2716188"/>
        </a:xfrm>
        <a:custGeom>
          <a:avLst/>
          <a:gdLst/>
          <a:ahLst/>
          <a:cxnLst/>
          <a:rect l="0" t="0" r="0" b="0"/>
          <a:pathLst>
            <a:path>
              <a:moveTo>
                <a:pt x="4412" y="1248705"/>
              </a:moveTo>
              <a:arcTo wR="1358094" hR="1358094" stAng="11077196" swAng="2300072"/>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EA222-EB72-4E59-9351-7E712F16041D}">
      <dsp:nvSpPr>
        <dsp:cNvPr id="0" name=""/>
        <dsp:cNvSpPr/>
      </dsp:nvSpPr>
      <dsp:spPr>
        <a:xfrm>
          <a:off x="2284294" y="580770"/>
          <a:ext cx="4192824" cy="2254758"/>
        </a:xfrm>
        <a:prstGeom prst="round2DiagRect">
          <a:avLst>
            <a:gd name="adj1" fmla="val 0"/>
            <a:gd name="adj2"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7B2A07-997E-48B4-801F-225ED0CED8D6}">
      <dsp:nvSpPr>
        <dsp:cNvPr id="0" name=""/>
        <dsp:cNvSpPr/>
      </dsp:nvSpPr>
      <dsp:spPr>
        <a:xfrm>
          <a:off x="4380706" y="819911"/>
          <a:ext cx="559" cy="1776476"/>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CF6141-FC97-41CA-AB78-827AC057D821}">
      <dsp:nvSpPr>
        <dsp:cNvPr id="0" name=""/>
        <dsp:cNvSpPr/>
      </dsp:nvSpPr>
      <dsp:spPr>
        <a:xfrm>
          <a:off x="2424054" y="751585"/>
          <a:ext cx="1816890" cy="19131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just" defTabSz="844550">
            <a:lnSpc>
              <a:spcPct val="90000"/>
            </a:lnSpc>
            <a:spcBef>
              <a:spcPct val="0"/>
            </a:spcBef>
            <a:spcAft>
              <a:spcPct val="35000"/>
            </a:spcAft>
          </a:pPr>
          <a:r>
            <a:rPr lang="es-ES" sz="1900" kern="1200" dirty="0" smtClean="0"/>
            <a:t>Son muy versátiles. </a:t>
          </a:r>
        </a:p>
        <a:p>
          <a:pPr lvl="0" algn="just" defTabSz="844550">
            <a:lnSpc>
              <a:spcPct val="90000"/>
            </a:lnSpc>
            <a:spcBef>
              <a:spcPct val="0"/>
            </a:spcBef>
            <a:spcAft>
              <a:spcPct val="35000"/>
            </a:spcAft>
          </a:pPr>
          <a:r>
            <a:rPr lang="es-ES" sz="1900" kern="1200" dirty="0" smtClean="0"/>
            <a:t>Utilizados con mucho éxito en numerosas aplicaciones.</a:t>
          </a:r>
          <a:endParaRPr lang="es-ES" sz="1900" kern="1200" dirty="0"/>
        </a:p>
      </dsp:txBody>
      <dsp:txXfrm>
        <a:off x="2424054" y="751585"/>
        <a:ext cx="1816890" cy="1913128"/>
      </dsp:txXfrm>
    </dsp:sp>
    <dsp:sp modelId="{701085C2-57AB-40F1-9F3F-38EEC6891B83}">
      <dsp:nvSpPr>
        <dsp:cNvPr id="0" name=""/>
        <dsp:cNvSpPr/>
      </dsp:nvSpPr>
      <dsp:spPr>
        <a:xfrm>
          <a:off x="4520467" y="751585"/>
          <a:ext cx="1816890" cy="19131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just" defTabSz="844550">
            <a:lnSpc>
              <a:spcPct val="90000"/>
            </a:lnSpc>
            <a:spcBef>
              <a:spcPct val="0"/>
            </a:spcBef>
            <a:spcAft>
              <a:spcPct val="35000"/>
            </a:spcAft>
          </a:pPr>
          <a:r>
            <a:rPr lang="es-ES" sz="1900" kern="1200" dirty="0" smtClean="0">
              <a:cs typeface="Times New Roman" panose="02020603050405020304" pitchFamily="18" charset="0"/>
            </a:rPr>
            <a:t>Tienen muchos parámetros a configurar.</a:t>
          </a:r>
          <a:endParaRPr lang="es-ES" sz="1900" kern="1200" dirty="0"/>
        </a:p>
      </dsp:txBody>
      <dsp:txXfrm>
        <a:off x="4520467" y="751585"/>
        <a:ext cx="1816890" cy="1913128"/>
      </dsp:txXfrm>
    </dsp:sp>
    <dsp:sp modelId="{03F97B72-8D73-4AA0-BA4B-92F58797C33C}">
      <dsp:nvSpPr>
        <dsp:cNvPr id="0" name=""/>
        <dsp:cNvSpPr/>
      </dsp:nvSpPr>
      <dsp:spPr>
        <a:xfrm rot="16200000">
          <a:off x="705023" y="880465"/>
          <a:ext cx="2459736" cy="698804"/>
        </a:xfrm>
        <a:prstGeom prst="rightArrow">
          <a:avLst>
            <a:gd name="adj1" fmla="val 49830"/>
            <a:gd name="adj2" fmla="val 6066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s-ES" sz="1600" kern="1200" dirty="0" smtClean="0"/>
            <a:t>Ventajas</a:t>
          </a:r>
          <a:endParaRPr lang="es-ES" sz="1600" kern="1200" dirty="0"/>
        </a:p>
      </dsp:txBody>
      <dsp:txXfrm>
        <a:off x="810637" y="1161374"/>
        <a:ext cx="2248509" cy="348214"/>
      </dsp:txXfrm>
    </dsp:sp>
    <dsp:sp modelId="{39749E6A-AC4F-47EC-8144-CD203C8F0C91}">
      <dsp:nvSpPr>
        <dsp:cNvPr id="0" name=""/>
        <dsp:cNvSpPr/>
      </dsp:nvSpPr>
      <dsp:spPr>
        <a:xfrm rot="5400000">
          <a:off x="5596653" y="1837029"/>
          <a:ext cx="2459736" cy="698804"/>
        </a:xfrm>
        <a:prstGeom prst="rightArrow">
          <a:avLst>
            <a:gd name="adj1" fmla="val 49830"/>
            <a:gd name="adj2" fmla="val 6066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s-ES" sz="1600" kern="1200" dirty="0" smtClean="0"/>
            <a:t>Desventajas</a:t>
          </a:r>
          <a:endParaRPr lang="es-ES" sz="1600" kern="1200" dirty="0"/>
        </a:p>
      </dsp:txBody>
      <dsp:txXfrm>
        <a:off x="5702267" y="1906711"/>
        <a:ext cx="2248509" cy="348214"/>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9.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DE285-668A-4098-A092-6EE767E61EA0}" type="datetimeFigureOut">
              <a:rPr lang="es-ES" smtClean="0"/>
              <a:t>25/08/2014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5F16A-2A90-4342-B9EE-2DB2AAA765A1}" type="slidenum">
              <a:rPr lang="es-ES" smtClean="0"/>
              <a:t>‹Nº›</a:t>
            </a:fld>
            <a:endParaRPr lang="es-ES"/>
          </a:p>
        </p:txBody>
      </p:sp>
    </p:spTree>
    <p:extLst>
      <p:ext uri="{BB962C8B-B14F-4D97-AF65-F5344CB8AC3E}">
        <p14:creationId xmlns:p14="http://schemas.microsoft.com/office/powerpoint/2010/main" val="517902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9133D2-E470-45FA-B8B4-9B6A0585DE69}" type="slidenum">
              <a:rPr lang="es-ES"/>
              <a:pPr/>
              <a:t>10</a:t>
            </a:fld>
            <a:endParaRPr lang="es-E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17174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22883" name="Rectangle 3"/>
          <p:cNvSpPr>
            <a:spLocks noGrp="1" noChangeArrowheads="1"/>
          </p:cNvSpPr>
          <p:nvPr>
            <p:ph type="body" idx="1"/>
          </p:nvPr>
        </p:nvSpPr>
        <p:spPr bwMode="auto">
          <a:xfrm>
            <a:off x="686124" y="4343400"/>
            <a:ext cx="5485754" cy="4114800"/>
          </a:xfrm>
          <a:prstGeom prst="rect">
            <a:avLst/>
          </a:prstGeom>
          <a:solidFill>
            <a:srgbClr val="FFFFFF"/>
          </a:solidFill>
          <a:ln>
            <a:solidFill>
              <a:srgbClr val="000000"/>
            </a:solidFill>
            <a:miter lim="800000"/>
            <a:headEnd/>
            <a:tailEnd/>
          </a:ln>
        </p:spPr>
        <p:txBody>
          <a:bodyPr/>
          <a:lstStyle/>
          <a:p>
            <a:endParaRPr lang="es-ES" smtClean="0"/>
          </a:p>
        </p:txBody>
      </p:sp>
    </p:spTree>
    <p:extLst>
      <p:ext uri="{BB962C8B-B14F-4D97-AF65-F5344CB8AC3E}">
        <p14:creationId xmlns:p14="http://schemas.microsoft.com/office/powerpoint/2010/main" val="1060395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bwMode="auto">
          <a:xfrm>
            <a:off x="69850" y="742950"/>
            <a:ext cx="6604000" cy="37147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Rectangle 3"/>
          <p:cNvSpPr>
            <a:spLocks noGrp="1" noChangeArrowheads="1"/>
          </p:cNvSpPr>
          <p:nvPr>
            <p:ph type="body" idx="1"/>
          </p:nvPr>
        </p:nvSpPr>
        <p:spPr bwMode="auto">
          <a:xfrm>
            <a:off x="674688" y="4705350"/>
            <a:ext cx="5394325" cy="44577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smtClean="0"/>
          </a:p>
        </p:txBody>
      </p:sp>
    </p:spTree>
    <p:extLst>
      <p:ext uri="{BB962C8B-B14F-4D97-AF65-F5344CB8AC3E}">
        <p14:creationId xmlns:p14="http://schemas.microsoft.com/office/powerpoint/2010/main" val="329741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bwMode="auto">
          <a:xfrm>
            <a:off x="898525" y="4708525"/>
            <a:ext cx="4946650" cy="4171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4821" tIns="46578" rIns="94821" bIns="46578"/>
          <a:lstStyle/>
          <a:p>
            <a:endParaRPr lang="en-GB" smtClean="0"/>
          </a:p>
        </p:txBody>
      </p:sp>
      <p:sp>
        <p:nvSpPr>
          <p:cNvPr id="132099" name="Rectangle 3"/>
          <p:cNvSpPr>
            <a:spLocks noGrp="1" noRot="1" noChangeAspect="1" noChangeArrowheads="1"/>
          </p:cNvSpPr>
          <p:nvPr>
            <p:ph type="sldImg"/>
          </p:nvPr>
        </p:nvSpPr>
        <p:spPr bwMode="auto">
          <a:xfrm>
            <a:off x="288925" y="865188"/>
            <a:ext cx="6167438" cy="34702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676184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8/25/2014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40F4739-9812-4A9F-890D-2AD6BA5F6EE8}" type="datetimeFigureOut">
              <a:rPr lang="en-US" dirty="0"/>
              <a:t>8/25/2014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8845AC5-A3F8-44AA-BA8F-596CDCC976D3}" type="datetimeFigureOut">
              <a:rPr lang="en-US" dirty="0"/>
              <a:t>8/25/2014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873B183-A821-4095-A363-9EC968635539}" type="datetimeFigureOut">
              <a:rPr lang="en-US" dirty="0"/>
              <a:t>8/25/2014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74D01B4-0AA5-45E6-B2E6-5FA4078AEBCF}" type="datetimeFigureOut">
              <a:rPr lang="en-US" dirty="0"/>
              <a:t>8/25/2014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8/25/2014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8/25/2014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8/25/2014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8/25/2014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8/25/2014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AAA073D-A903-47F8-8D16-77642FB0DF1F}" type="datetimeFigureOut">
              <a:rPr lang="en-US" dirty="0"/>
              <a:t>8/25/2014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8/25/2014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8/25/2014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8/25/2014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8/25/2014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E665CEB-0076-4E37-B880-BCEA9784DE0A}" type="datetimeFigureOut">
              <a:rPr lang="en-US" dirty="0"/>
              <a:t>8/25/2014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6149E5E-3896-4118-99A7-7B85668F1C5E}" type="datetimeFigureOut">
              <a:rPr lang="en-US" dirty="0"/>
              <a:t>8/25/2014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8/25/2014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err="1" smtClean="0"/>
              <a:t>Metaheurísticas</a:t>
            </a:r>
            <a:endParaRPr lang="es-ES" dirty="0"/>
          </a:p>
        </p:txBody>
      </p:sp>
      <p:sp>
        <p:nvSpPr>
          <p:cNvPr id="3" name="Subtítulo 2"/>
          <p:cNvSpPr>
            <a:spLocks noGrp="1"/>
          </p:cNvSpPr>
          <p:nvPr>
            <p:ph type="subTitle" idx="1"/>
          </p:nvPr>
        </p:nvSpPr>
        <p:spPr/>
        <p:txBody>
          <a:bodyPr/>
          <a:lstStyle/>
          <a:p>
            <a:pPr algn="r"/>
            <a:r>
              <a:rPr lang="es-ES" dirty="0" smtClean="0"/>
              <a:t>En la solución de problemas de optimización</a:t>
            </a:r>
            <a:endParaRPr lang="es-ES" dirty="0"/>
          </a:p>
        </p:txBody>
      </p:sp>
    </p:spTree>
    <p:extLst>
      <p:ext uri="{BB962C8B-B14F-4D97-AF65-F5344CB8AC3E}">
        <p14:creationId xmlns:p14="http://schemas.microsoft.com/office/powerpoint/2010/main" val="56521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smtClean="0"/>
              <a:t>Búsqueda Heurística</a:t>
            </a:r>
            <a:endParaRPr lang="en-US" dirty="0"/>
          </a:p>
        </p:txBody>
      </p:sp>
      <p:sp>
        <p:nvSpPr>
          <p:cNvPr id="5" name="4 Marcador de contenido"/>
          <p:cNvSpPr>
            <a:spLocks noGrp="1"/>
          </p:cNvSpPr>
          <p:nvPr>
            <p:ph idx="1"/>
          </p:nvPr>
        </p:nvSpPr>
        <p:spPr/>
        <p:txBody>
          <a:bodyPr>
            <a:normAutofit/>
          </a:bodyPr>
          <a:lstStyle/>
          <a:p>
            <a:pPr algn="just"/>
            <a:r>
              <a:rPr lang="es-ES" dirty="0" smtClean="0"/>
              <a:t>Encontrar los parámetros que maximizan o minimizan la función objetivo.</a:t>
            </a:r>
          </a:p>
          <a:p>
            <a:pPr algn="just"/>
            <a:r>
              <a:rPr lang="es-ES" dirty="0" smtClean="0"/>
              <a:t>Ingredientes del problema de optimización:</a:t>
            </a:r>
          </a:p>
          <a:p>
            <a:pPr lvl="1" algn="just"/>
            <a:r>
              <a:rPr lang="es-ES" dirty="0" smtClean="0"/>
              <a:t>Objetivo – función objetivo (</a:t>
            </a:r>
            <a:r>
              <a:rPr lang="es-ES" i="1" dirty="0" err="1" smtClean="0"/>
              <a:t>fitness</a:t>
            </a:r>
            <a:r>
              <a:rPr lang="es-ES" i="1" dirty="0" smtClean="0"/>
              <a:t> </a:t>
            </a:r>
            <a:r>
              <a:rPr lang="es-ES" i="1" dirty="0" err="1" smtClean="0"/>
              <a:t>function</a:t>
            </a:r>
            <a:r>
              <a:rPr lang="es-ES" dirty="0" smtClean="0"/>
              <a:t>)</a:t>
            </a:r>
          </a:p>
          <a:p>
            <a:pPr lvl="1" algn="just"/>
            <a:r>
              <a:rPr lang="es-ES" dirty="0" smtClean="0"/>
              <a:t>Conjunto de parámetros (desconocidos) los cuales afectan el valor de la función objetivo</a:t>
            </a:r>
          </a:p>
          <a:p>
            <a:pPr lvl="1" algn="just"/>
            <a:r>
              <a:rPr lang="es-ES" dirty="0" smtClean="0"/>
              <a:t>Conjunto de restricciones que restringen los valores que se pueden asignar</a:t>
            </a:r>
          </a:p>
          <a:p>
            <a:pPr algn="just"/>
            <a:endParaRPr lang="es-ES" dirty="0" smtClean="0"/>
          </a:p>
          <a:p>
            <a:pPr algn="just"/>
            <a:r>
              <a:rPr lang="es-ES" dirty="0" smtClean="0"/>
              <a:t>El objetivo es asignar valores del dominio, de los permitidos por las restricciones, tales que la función objetivo sea optimizada.</a:t>
            </a:r>
          </a:p>
          <a:p>
            <a:pPr algn="just"/>
            <a:endParaRPr lang="en-US" dirty="0"/>
          </a:p>
        </p:txBody>
      </p:sp>
    </p:spTree>
    <p:extLst>
      <p:ext uri="{BB962C8B-B14F-4D97-AF65-F5344CB8AC3E}">
        <p14:creationId xmlns:p14="http://schemas.microsoft.com/office/powerpoint/2010/main" val="1735094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Tipos de problemas</a:t>
            </a:r>
            <a:endParaRPr lang="en-US" dirty="0"/>
          </a:p>
        </p:txBody>
      </p:sp>
      <p:graphicFrame>
        <p:nvGraphicFramePr>
          <p:cNvPr id="4" name="3 Marcador de contenido"/>
          <p:cNvGraphicFramePr>
            <a:graphicFrameLocks noGrp="1"/>
          </p:cNvGraphicFramePr>
          <p:nvPr>
            <p:ph idx="1"/>
          </p:nvPr>
        </p:nvGraphicFramePr>
        <p:xfrm>
          <a:off x="1981200" y="2249488"/>
          <a:ext cx="822960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8560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Resultados</a:t>
            </a:r>
            <a:endParaRPr lang="es-ES" dirty="0"/>
          </a:p>
        </p:txBody>
      </p:sp>
      <p:sp>
        <p:nvSpPr>
          <p:cNvPr id="3" name="Marcador de contenido 2"/>
          <p:cNvSpPr>
            <a:spLocks noGrp="1"/>
          </p:cNvSpPr>
          <p:nvPr>
            <p:ph idx="1"/>
          </p:nvPr>
        </p:nvSpPr>
        <p:spPr/>
        <p:txBody>
          <a:bodyPr/>
          <a:lstStyle/>
          <a:p>
            <a:pPr algn="just"/>
            <a:r>
              <a:rPr lang="es-ES" dirty="0"/>
              <a:t>NO se puede asegurar que existe el mejor de los métodos heurísticos que sea capaz de obtener los mejores resultados para cualquier problema de optimización, resultado conocido como Teorema </a:t>
            </a:r>
            <a:r>
              <a:rPr lang="es-ES" i="1" dirty="0"/>
              <a:t>No Free Lunch</a:t>
            </a:r>
            <a:r>
              <a:rPr lang="es-ES" dirty="0"/>
              <a:t>.</a:t>
            </a:r>
          </a:p>
          <a:p>
            <a:pPr algn="just"/>
            <a:endParaRPr lang="es-ES" dirty="0"/>
          </a:p>
          <a:p>
            <a:pPr algn="just"/>
            <a:endParaRPr lang="es-ES" dirty="0"/>
          </a:p>
          <a:p>
            <a:pPr marL="0" indent="0" algn="just">
              <a:buNone/>
            </a:pPr>
            <a:endParaRPr lang="es-ES" dirty="0"/>
          </a:p>
          <a:p>
            <a:pPr algn="just"/>
            <a:endParaRPr lang="es-ES" dirty="0"/>
          </a:p>
        </p:txBody>
      </p:sp>
      <p:sp>
        <p:nvSpPr>
          <p:cNvPr id="4" name="Rectángulo 3"/>
          <p:cNvSpPr/>
          <p:nvPr/>
        </p:nvSpPr>
        <p:spPr>
          <a:xfrm>
            <a:off x="1154953" y="6019800"/>
            <a:ext cx="9048590" cy="246221"/>
          </a:xfrm>
          <a:prstGeom prst="rect">
            <a:avLst/>
          </a:prstGeom>
        </p:spPr>
        <p:txBody>
          <a:bodyPr wrap="square">
            <a:spAutoFit/>
          </a:bodyPr>
          <a:lstStyle/>
          <a:p>
            <a:pPr algn="just"/>
            <a:r>
              <a:rPr lang="es-ES" sz="1000" dirty="0"/>
              <a:t>WOLPERT, D. H. &amp; MACREADY, W. G. (1997) No Free Lunch </a:t>
            </a:r>
            <a:r>
              <a:rPr lang="es-ES" sz="1000" dirty="0" err="1"/>
              <a:t>Theorems</a:t>
            </a:r>
            <a:r>
              <a:rPr lang="es-ES" sz="1000" dirty="0"/>
              <a:t> </a:t>
            </a:r>
            <a:r>
              <a:rPr lang="es-ES" sz="1000" dirty="0" err="1"/>
              <a:t>for</a:t>
            </a:r>
            <a:r>
              <a:rPr lang="es-ES" sz="1000" dirty="0"/>
              <a:t> </a:t>
            </a:r>
            <a:r>
              <a:rPr lang="es-ES" sz="1000" dirty="0" err="1"/>
              <a:t>Optimization</a:t>
            </a:r>
            <a:r>
              <a:rPr lang="es-ES" sz="1000" dirty="0"/>
              <a:t>. IEEE </a:t>
            </a:r>
            <a:r>
              <a:rPr lang="es-ES" sz="1000" dirty="0" err="1"/>
              <a:t>Transactions</a:t>
            </a:r>
            <a:r>
              <a:rPr lang="es-ES" sz="1000" dirty="0"/>
              <a:t> of </a:t>
            </a:r>
            <a:r>
              <a:rPr lang="es-ES" sz="1000" dirty="0" err="1"/>
              <a:t>Evolutionary</a:t>
            </a:r>
            <a:r>
              <a:rPr lang="es-ES" sz="1000" dirty="0"/>
              <a:t> </a:t>
            </a:r>
            <a:r>
              <a:rPr lang="es-ES" sz="1000" dirty="0" err="1"/>
              <a:t>Computation</a:t>
            </a:r>
            <a:r>
              <a:rPr lang="es-ES" sz="1000" dirty="0"/>
              <a:t>, 1, 67-82 </a:t>
            </a:r>
          </a:p>
        </p:txBody>
      </p:sp>
    </p:spTree>
    <p:extLst>
      <p:ext uri="{BB962C8B-B14F-4D97-AF65-F5344CB8AC3E}">
        <p14:creationId xmlns:p14="http://schemas.microsoft.com/office/powerpoint/2010/main" val="4251210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Algoritmos </a:t>
            </a:r>
            <a:r>
              <a:rPr lang="es-ES" dirty="0" err="1" smtClean="0"/>
              <a:t>metaheurísticos</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2140708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Algoritmos </a:t>
            </a:r>
            <a:r>
              <a:rPr lang="es-ES" dirty="0" err="1" smtClean="0"/>
              <a:t>Metaheurísticos</a:t>
            </a:r>
            <a:endParaRPr lang="es-ES" dirty="0"/>
          </a:p>
        </p:txBody>
      </p:sp>
      <p:sp>
        <p:nvSpPr>
          <p:cNvPr id="3" name="Marcador de contenido 2"/>
          <p:cNvSpPr>
            <a:spLocks noGrp="1"/>
          </p:cNvSpPr>
          <p:nvPr>
            <p:ph idx="1"/>
          </p:nvPr>
        </p:nvSpPr>
        <p:spPr/>
        <p:txBody>
          <a:bodyPr/>
          <a:lstStyle/>
          <a:p>
            <a:pPr algn="just"/>
            <a:r>
              <a:rPr lang="es-ES" dirty="0"/>
              <a:t>Los procedimientos </a:t>
            </a:r>
            <a:r>
              <a:rPr lang="es-ES" dirty="0" err="1"/>
              <a:t>metaheurísticos</a:t>
            </a:r>
            <a:r>
              <a:rPr lang="es-ES" dirty="0"/>
              <a:t> son una clase de métodos aproximados que están diseñados para resolver problemas complejos de optimización, en los que los heurísticos clásicos no son efectivos. </a:t>
            </a:r>
            <a:endParaRPr lang="es-ES" dirty="0" smtClean="0"/>
          </a:p>
          <a:p>
            <a:pPr algn="just"/>
            <a:endParaRPr lang="es-ES" dirty="0" smtClean="0"/>
          </a:p>
          <a:p>
            <a:pPr algn="just"/>
            <a:r>
              <a:rPr lang="es-ES" dirty="0" smtClean="0"/>
              <a:t>Las </a:t>
            </a:r>
            <a:r>
              <a:rPr lang="es-ES" dirty="0" err="1" smtClean="0"/>
              <a:t>metaheurísticas</a:t>
            </a:r>
            <a:r>
              <a:rPr lang="es-ES" dirty="0" smtClean="0"/>
              <a:t> </a:t>
            </a:r>
            <a:r>
              <a:rPr lang="es-ES" dirty="0"/>
              <a:t>proporcionan un marco general para crear nuevos algoritmos híbridos combinando diferentes conceptos derivados de la inteligencia artificial, la evolución biológica y los mecanismos estadísticos.</a:t>
            </a:r>
          </a:p>
          <a:p>
            <a:pPr algn="just"/>
            <a:endParaRPr lang="es-ES" dirty="0"/>
          </a:p>
          <a:p>
            <a:pPr algn="just"/>
            <a:endParaRPr lang="es-ES" dirty="0"/>
          </a:p>
        </p:txBody>
      </p:sp>
      <p:sp>
        <p:nvSpPr>
          <p:cNvPr id="4" name="Rectángulo 3"/>
          <p:cNvSpPr/>
          <p:nvPr/>
        </p:nvSpPr>
        <p:spPr>
          <a:xfrm>
            <a:off x="1154953" y="5773579"/>
            <a:ext cx="8377852" cy="246221"/>
          </a:xfrm>
          <a:prstGeom prst="rect">
            <a:avLst/>
          </a:prstGeom>
        </p:spPr>
        <p:txBody>
          <a:bodyPr wrap="square">
            <a:spAutoFit/>
          </a:bodyPr>
          <a:lstStyle/>
          <a:p>
            <a:r>
              <a:rPr lang="es-ES" sz="1000" dirty="0"/>
              <a:t>OSMAN, I. H. &amp; KELLY, J. P. (1996) Meta-</a:t>
            </a:r>
            <a:r>
              <a:rPr lang="es-ES" sz="1000" dirty="0" err="1"/>
              <a:t>Heuristics</a:t>
            </a:r>
            <a:r>
              <a:rPr lang="es-ES" sz="1000" dirty="0"/>
              <a:t>: </a:t>
            </a:r>
            <a:r>
              <a:rPr lang="es-ES" sz="1000" dirty="0" err="1"/>
              <a:t>Theory</a:t>
            </a:r>
            <a:r>
              <a:rPr lang="es-ES" sz="1000" dirty="0"/>
              <a:t> and </a:t>
            </a:r>
            <a:r>
              <a:rPr lang="es-ES" sz="1000" dirty="0" err="1"/>
              <a:t>Applications</a:t>
            </a:r>
            <a:r>
              <a:rPr lang="es-ES" sz="1000" dirty="0"/>
              <a:t>, Boston, Ed. </a:t>
            </a:r>
            <a:r>
              <a:rPr lang="es-ES" sz="1000" dirty="0" err="1"/>
              <a:t>Kluwer</a:t>
            </a:r>
            <a:r>
              <a:rPr lang="es-ES" sz="1000" dirty="0"/>
              <a:t> </a:t>
            </a:r>
            <a:r>
              <a:rPr lang="es-ES" sz="1000" dirty="0" err="1"/>
              <a:t>Academic</a:t>
            </a:r>
            <a:r>
              <a:rPr lang="es-ES" sz="1000" dirty="0"/>
              <a:t> </a:t>
            </a:r>
          </a:p>
        </p:txBody>
      </p:sp>
    </p:spTree>
    <p:extLst>
      <p:ext uri="{BB962C8B-B14F-4D97-AF65-F5344CB8AC3E}">
        <p14:creationId xmlns:p14="http://schemas.microsoft.com/office/powerpoint/2010/main" val="42384957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Algoritmos </a:t>
            </a:r>
            <a:r>
              <a:rPr lang="es-ES" dirty="0" err="1" smtClean="0"/>
              <a:t>Metaheurísticos</a:t>
            </a:r>
            <a:endParaRPr lang="en-US" dirty="0"/>
          </a:p>
        </p:txBody>
      </p:sp>
      <p:graphicFrame>
        <p:nvGraphicFramePr>
          <p:cNvPr id="4" name="3 Marcador de contenido"/>
          <p:cNvGraphicFramePr>
            <a:graphicFrameLocks noGrp="1"/>
          </p:cNvGraphicFramePr>
          <p:nvPr>
            <p:ph idx="1"/>
          </p:nvPr>
        </p:nvGraphicFramePr>
        <p:xfrm>
          <a:off x="1981200" y="2249488"/>
          <a:ext cx="822960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8097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s-AR" dirty="0"/>
              <a:t>Algoritmos </a:t>
            </a:r>
            <a:r>
              <a:rPr lang="es-AR" dirty="0" err="1"/>
              <a:t>M</a:t>
            </a:r>
            <a:r>
              <a:rPr lang="es-AR" dirty="0" err="1" smtClean="0"/>
              <a:t>etaheurísticos</a:t>
            </a:r>
            <a:endParaRPr lang="es-ES" dirty="0"/>
          </a:p>
        </p:txBody>
      </p:sp>
      <p:sp>
        <p:nvSpPr>
          <p:cNvPr id="16387" name="Rectangle 3"/>
          <p:cNvSpPr>
            <a:spLocks noGrp="1" noChangeArrowheads="1"/>
          </p:cNvSpPr>
          <p:nvPr>
            <p:ph idx="1"/>
          </p:nvPr>
        </p:nvSpPr>
        <p:spPr/>
        <p:txBody>
          <a:bodyPr/>
          <a:lstStyle/>
          <a:p>
            <a:pPr algn="just"/>
            <a:r>
              <a:rPr lang="es-AR" dirty="0"/>
              <a:t>Se pueden aplicar a problemas en los cuales las estrategias clásicas fallan</a:t>
            </a:r>
            <a:r>
              <a:rPr lang="es-AR" dirty="0" smtClean="0"/>
              <a:t>.</a:t>
            </a:r>
          </a:p>
          <a:p>
            <a:pPr algn="just"/>
            <a:endParaRPr lang="es-AR" dirty="0"/>
          </a:p>
          <a:p>
            <a:pPr algn="just"/>
            <a:r>
              <a:rPr lang="es-AR" dirty="0"/>
              <a:t>El espacio de búsqueda puede ser inmenso</a:t>
            </a:r>
            <a:r>
              <a:rPr lang="es-AR" dirty="0" smtClean="0"/>
              <a:t>.</a:t>
            </a:r>
          </a:p>
          <a:p>
            <a:pPr algn="just"/>
            <a:endParaRPr lang="es-AR" dirty="0"/>
          </a:p>
          <a:p>
            <a:pPr algn="just"/>
            <a:r>
              <a:rPr lang="es-AR" dirty="0"/>
              <a:t>La función </a:t>
            </a:r>
            <a:r>
              <a:rPr lang="es-AR" dirty="0" smtClean="0"/>
              <a:t>objetivo puede </a:t>
            </a:r>
            <a:r>
              <a:rPr lang="es-AR" dirty="0"/>
              <a:t>ser ruidosa, no lineal, no diferenciable, discontinua, multimodal, de alta </a:t>
            </a:r>
            <a:r>
              <a:rPr lang="es-AR" dirty="0" err="1"/>
              <a:t>dimensionalidad</a:t>
            </a:r>
            <a:r>
              <a:rPr lang="es-AR" dirty="0"/>
              <a:t> y puede estar sujeta a múltiples clases de restricciones.</a:t>
            </a:r>
          </a:p>
        </p:txBody>
      </p:sp>
    </p:spTree>
    <p:extLst>
      <p:ext uri="{BB962C8B-B14F-4D97-AF65-F5344CB8AC3E}">
        <p14:creationId xmlns:p14="http://schemas.microsoft.com/office/powerpoint/2010/main" val="1537015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Óptimo local</a:t>
            </a:r>
            <a:endParaRPr lang="en-US" dirty="0"/>
          </a:p>
        </p:txBody>
      </p:sp>
      <p:sp>
        <p:nvSpPr>
          <p:cNvPr id="3" name="2 Marcador de contenido"/>
          <p:cNvSpPr>
            <a:spLocks noGrp="1"/>
          </p:cNvSpPr>
          <p:nvPr>
            <p:ph idx="1"/>
          </p:nvPr>
        </p:nvSpPr>
        <p:spPr/>
        <p:txBody>
          <a:bodyPr/>
          <a:lstStyle/>
          <a:p>
            <a:pPr algn="just"/>
            <a:r>
              <a:rPr lang="es-ES" dirty="0" smtClean="0"/>
              <a:t>Solución de </a:t>
            </a:r>
            <a:r>
              <a:rPr lang="es-ES" b="1" dirty="0" smtClean="0"/>
              <a:t>mejor calidad en una vecindad determinada</a:t>
            </a:r>
            <a:r>
              <a:rPr lang="es-ES" dirty="0" smtClean="0"/>
              <a:t>; cuando la vecindad es </a:t>
            </a:r>
            <a:r>
              <a:rPr lang="es-ES" b="1" dirty="0" smtClean="0"/>
              <a:t>todo</a:t>
            </a:r>
            <a:r>
              <a:rPr lang="es-ES" dirty="0" smtClean="0"/>
              <a:t> el espacio de búsqueda esta solución se convierte en </a:t>
            </a:r>
            <a:r>
              <a:rPr lang="es-ES" b="1" dirty="0" smtClean="0"/>
              <a:t>óptimo global</a:t>
            </a:r>
            <a:r>
              <a:rPr lang="es-ES" dirty="0" smtClean="0"/>
              <a:t>.</a:t>
            </a:r>
          </a:p>
          <a:p>
            <a:pPr algn="just"/>
            <a:endParaRPr lang="en-US" dirty="0"/>
          </a:p>
        </p:txBody>
      </p:sp>
    </p:spTree>
    <p:extLst>
      <p:ext uri="{BB962C8B-B14F-4D97-AF65-F5344CB8AC3E}">
        <p14:creationId xmlns:p14="http://schemas.microsoft.com/office/powerpoint/2010/main" val="345736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3064" y="2393497"/>
            <a:ext cx="3838575"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3" name="1 Título"/>
          <p:cNvSpPr>
            <a:spLocks noGrp="1"/>
          </p:cNvSpPr>
          <p:nvPr>
            <p:ph type="title"/>
          </p:nvPr>
        </p:nvSpPr>
        <p:spPr/>
        <p:txBody>
          <a:bodyPr/>
          <a:lstStyle/>
          <a:p>
            <a:pPr eaLnBrk="1" hangingPunct="1"/>
            <a:r>
              <a:rPr lang="es-MX" dirty="0" smtClean="0"/>
              <a:t>Exploración vs. Explotación</a:t>
            </a:r>
            <a:endParaRPr lang="es-ES" dirty="0" smtClean="0"/>
          </a:p>
        </p:txBody>
      </p:sp>
      <p:graphicFrame>
        <p:nvGraphicFramePr>
          <p:cNvPr id="4" name="10 Marcador de contenido"/>
          <p:cNvGraphicFramePr>
            <a:graphicFrameLocks/>
          </p:cNvGraphicFramePr>
          <p:nvPr>
            <p:extLst>
              <p:ext uri="{D42A27DB-BD31-4B8C-83A1-F6EECF244321}">
                <p14:modId xmlns:p14="http://schemas.microsoft.com/office/powerpoint/2010/main" val="4121247554"/>
              </p:ext>
            </p:extLst>
          </p:nvPr>
        </p:nvGraphicFramePr>
        <p:xfrm>
          <a:off x="2191115" y="2487613"/>
          <a:ext cx="8001056" cy="4335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192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0747" y="5025572"/>
            <a:ext cx="164306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0524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t>
            </a:r>
            <a:r>
              <a:rPr lang="es-ES" dirty="0" smtClean="0"/>
              <a:t>lasificación</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426247255"/>
              </p:ext>
            </p:extLst>
          </p:nvPr>
        </p:nvGraphicFramePr>
        <p:xfrm>
          <a:off x="1155700" y="2351316"/>
          <a:ext cx="10368643" cy="4194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8579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Solución de problemas</a:t>
            </a:r>
            <a:endParaRPr lang="es-ES" dirty="0"/>
          </a:p>
        </p:txBody>
      </p:sp>
      <p:sp>
        <p:nvSpPr>
          <p:cNvPr id="3" name="Marcador de contenido 2"/>
          <p:cNvSpPr>
            <a:spLocks noGrp="1"/>
          </p:cNvSpPr>
          <p:nvPr>
            <p:ph idx="1"/>
          </p:nvPr>
        </p:nvSpPr>
        <p:spPr/>
        <p:txBody>
          <a:bodyPr/>
          <a:lstStyle/>
          <a:p>
            <a:pPr algn="just"/>
            <a:r>
              <a:rPr lang="es-ES" dirty="0"/>
              <a:t>L</a:t>
            </a:r>
            <a:r>
              <a:rPr lang="es-ES" dirty="0" smtClean="0"/>
              <a:t>a </a:t>
            </a:r>
            <a:r>
              <a:rPr lang="es-ES" dirty="0"/>
              <a:t>computación en su enfoque tradicional es vista como la implementación de un algoritmo solucionador  del mismo usando algún lenguaje </a:t>
            </a:r>
            <a:r>
              <a:rPr lang="es-ES" dirty="0" smtClean="0"/>
              <a:t>de </a:t>
            </a:r>
            <a:r>
              <a:rPr lang="es-ES" dirty="0"/>
              <a:t>programación conocido</a:t>
            </a:r>
            <a:r>
              <a:rPr lang="es-ES" dirty="0" smtClean="0"/>
              <a:t>.</a:t>
            </a:r>
          </a:p>
          <a:p>
            <a:pPr algn="just"/>
            <a:endParaRPr lang="es-ES" dirty="0" smtClean="0"/>
          </a:p>
          <a:p>
            <a:pPr algn="just"/>
            <a:r>
              <a:rPr lang="es-ES" dirty="0"/>
              <a:t>Se parte de que existe un algoritmo conocido para resolver el problema, independientemente de su complejidad. </a:t>
            </a:r>
          </a:p>
        </p:txBody>
      </p:sp>
    </p:spTree>
    <p:extLst>
      <p:ext uri="{BB962C8B-B14F-4D97-AF65-F5344CB8AC3E}">
        <p14:creationId xmlns:p14="http://schemas.microsoft.com/office/powerpoint/2010/main" val="1961491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Ejemplos</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058920242"/>
              </p:ext>
            </p:extLst>
          </p:nvPr>
        </p:nvGraphicFramePr>
        <p:xfrm>
          <a:off x="1155700" y="2603500"/>
          <a:ext cx="87614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91721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Ejemplos</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516469823"/>
              </p:ext>
            </p:extLst>
          </p:nvPr>
        </p:nvGraphicFramePr>
        <p:xfrm>
          <a:off x="1155700" y="2603500"/>
          <a:ext cx="87614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7330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dirty="0" err="1" smtClean="0"/>
              <a:t>Metaheurísticas</a:t>
            </a:r>
            <a:r>
              <a:rPr lang="es-ES" dirty="0" smtClean="0"/>
              <a:t> </a:t>
            </a:r>
            <a:r>
              <a:rPr lang="es-ES" dirty="0" err="1" smtClean="0"/>
              <a:t>bio</a:t>
            </a:r>
            <a:r>
              <a:rPr lang="es-ES" dirty="0" smtClean="0"/>
              <a:t>-inspiradas</a:t>
            </a:r>
            <a:endParaRPr lang="es-ES" dirty="0"/>
          </a:p>
        </p:txBody>
      </p:sp>
      <p:sp>
        <p:nvSpPr>
          <p:cNvPr id="5" name="Subtítulo 4"/>
          <p:cNvSpPr>
            <a:spLocks noGrp="1"/>
          </p:cNvSpPr>
          <p:nvPr>
            <p:ph type="subTitle" idx="1"/>
          </p:nvPr>
        </p:nvSpPr>
        <p:spPr/>
        <p:txBody>
          <a:bodyPr/>
          <a:lstStyle/>
          <a:p>
            <a:endParaRPr lang="es-ES"/>
          </a:p>
        </p:txBody>
      </p:sp>
    </p:spTree>
    <p:extLst>
      <p:ext uri="{BB962C8B-B14F-4D97-AF65-F5344CB8AC3E}">
        <p14:creationId xmlns:p14="http://schemas.microsoft.com/office/powerpoint/2010/main" val="3901281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ChangeArrowheads="1"/>
          </p:cNvSpPr>
          <p:nvPr>
            <p:ph type="title"/>
          </p:nvPr>
        </p:nvSpPr>
        <p:spPr/>
        <p:txBody>
          <a:bodyPr/>
          <a:lstStyle/>
          <a:p>
            <a:r>
              <a:rPr lang="en-US" dirty="0" err="1" smtClean="0"/>
              <a:t>Metaheurísticas</a:t>
            </a:r>
            <a:r>
              <a:rPr lang="en-US" dirty="0" smtClean="0"/>
              <a:t> bio-</a:t>
            </a:r>
            <a:r>
              <a:rPr lang="en-US" dirty="0" err="1" smtClean="0"/>
              <a:t>inspiradas</a:t>
            </a:r>
            <a:endParaRPr lang="es-ES" dirty="0"/>
          </a:p>
        </p:txBody>
      </p:sp>
      <p:sp>
        <p:nvSpPr>
          <p:cNvPr id="61443" name="Rectangle 1027"/>
          <p:cNvSpPr>
            <a:spLocks noGrp="1" noChangeArrowheads="1"/>
          </p:cNvSpPr>
          <p:nvPr>
            <p:ph sz="half" idx="1"/>
          </p:nvPr>
        </p:nvSpPr>
        <p:spPr>
          <a:xfrm>
            <a:off x="1154954" y="2603500"/>
            <a:ext cx="4505617" cy="3416301"/>
          </a:xfrm>
        </p:spPr>
        <p:txBody>
          <a:bodyPr/>
          <a:lstStyle/>
          <a:p>
            <a:r>
              <a:rPr lang="en-US" dirty="0"/>
              <a:t>John Holland, 1960s</a:t>
            </a:r>
          </a:p>
          <a:p>
            <a:r>
              <a:rPr lang="en-US" dirty="0"/>
              <a:t>“Los </a:t>
            </a:r>
            <a:r>
              <a:rPr lang="en-US" dirty="0" err="1"/>
              <a:t>organismos</a:t>
            </a:r>
            <a:r>
              <a:rPr lang="en-US" dirty="0"/>
              <a:t> </a:t>
            </a:r>
            <a:r>
              <a:rPr lang="en-US" dirty="0" err="1" smtClean="0"/>
              <a:t>vivientes</a:t>
            </a:r>
            <a:r>
              <a:rPr lang="en-US" dirty="0" smtClean="0"/>
              <a:t> son </a:t>
            </a:r>
            <a:r>
              <a:rPr lang="en-US" dirty="0" err="1"/>
              <a:t>consumados</a:t>
            </a:r>
            <a:r>
              <a:rPr lang="en-US" dirty="0"/>
              <a:t> </a:t>
            </a:r>
            <a:r>
              <a:rPr lang="en-US" dirty="0" err="1" smtClean="0"/>
              <a:t>resolvedores</a:t>
            </a:r>
            <a:r>
              <a:rPr lang="en-US" dirty="0" smtClean="0"/>
              <a:t> </a:t>
            </a:r>
            <a:r>
              <a:rPr lang="en-US" dirty="0"/>
              <a:t>de </a:t>
            </a:r>
            <a:r>
              <a:rPr lang="en-US" dirty="0" err="1"/>
              <a:t>problemas</a:t>
            </a:r>
            <a:r>
              <a:rPr lang="en-US" dirty="0"/>
              <a:t>”</a:t>
            </a:r>
          </a:p>
          <a:p>
            <a:r>
              <a:rPr lang="en-US" i="1" dirty="0"/>
              <a:t>Adaptation in natural and</a:t>
            </a:r>
            <a:br>
              <a:rPr lang="en-US" i="1" dirty="0"/>
            </a:br>
            <a:r>
              <a:rPr lang="en-US" i="1" dirty="0"/>
              <a:t>artificial systems</a:t>
            </a:r>
            <a:r>
              <a:rPr lang="en-US" dirty="0"/>
              <a:t>, 1975</a:t>
            </a:r>
            <a:endParaRPr lang="es-ES" dirty="0"/>
          </a:p>
        </p:txBody>
      </p:sp>
      <p:pic>
        <p:nvPicPr>
          <p:cNvPr id="61445" name="Picture 1029" descr="john-holland"/>
          <p:cNvPicPr>
            <a:picLocks noChangeAspect="1" noChangeArrowheads="1"/>
          </p:cNvPicPr>
          <p:nvPr/>
        </p:nvPicPr>
        <p:blipFill>
          <a:blip r:embed="rId2">
            <a:lum bright="-18000" contrast="30000"/>
            <a:extLst>
              <a:ext uri="{28A0092B-C50C-407E-A947-70E740481C1C}">
                <a14:useLocalDpi xmlns:a14="http://schemas.microsoft.com/office/drawing/2010/main" val="0"/>
              </a:ext>
            </a:extLst>
          </a:blip>
          <a:srcRect/>
          <a:stretch>
            <a:fillRect/>
          </a:stretch>
        </p:blipFill>
        <p:spPr bwMode="auto">
          <a:xfrm>
            <a:off x="7678056" y="2651051"/>
            <a:ext cx="2285093" cy="364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0333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pPr>
              <a:defRPr/>
            </a:pPr>
            <a:r>
              <a:rPr lang="es-ES" dirty="0" smtClean="0"/>
              <a:t>Algoritmos Genéticos</a:t>
            </a:r>
            <a:endParaRPr lang="es-ES" dirty="0"/>
          </a:p>
        </p:txBody>
      </p:sp>
      <p:sp>
        <p:nvSpPr>
          <p:cNvPr id="2" name="Marcador de texto 1"/>
          <p:cNvSpPr>
            <a:spLocks noGrp="1"/>
          </p:cNvSpPr>
          <p:nvPr>
            <p:ph type="body" idx="1"/>
          </p:nvPr>
        </p:nvSpPr>
        <p:spPr/>
        <p:txBody>
          <a:bodyPr/>
          <a:lstStyle/>
          <a:p>
            <a:endParaRPr lang="es-ES"/>
          </a:p>
        </p:txBody>
      </p:sp>
    </p:spTree>
    <p:extLst>
      <p:ext uri="{BB962C8B-B14F-4D97-AF65-F5344CB8AC3E}">
        <p14:creationId xmlns:p14="http://schemas.microsoft.com/office/powerpoint/2010/main" val="3897236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s-ES_tradnl" dirty="0" smtClean="0"/>
              <a:t>Algoritmos Genéticos</a:t>
            </a:r>
            <a:endParaRPr lang="es-ES" dirty="0" smtClean="0"/>
          </a:p>
        </p:txBody>
      </p:sp>
      <p:sp>
        <p:nvSpPr>
          <p:cNvPr id="5" name="5 Marcador de número de diapositiva"/>
          <p:cNvSpPr>
            <a:spLocks noGrp="1"/>
          </p:cNvSpPr>
          <p:nvPr>
            <p:ph type="sldNum" sz="quarter" idx="12"/>
          </p:nvPr>
        </p:nvSpPr>
        <p:spPr/>
        <p:txBody>
          <a:bodyPr/>
          <a:lstStyle/>
          <a:p>
            <a:pPr>
              <a:defRPr/>
            </a:pPr>
            <a:fld id="{753CA2AF-827F-4911-9294-F25B544D39C7}" type="slidenum">
              <a:rPr lang="en-US"/>
              <a:pPr>
                <a:defRPr/>
              </a:pPr>
              <a:t>25</a:t>
            </a:fld>
            <a:endParaRPr lang="en-US"/>
          </a:p>
        </p:txBody>
      </p:sp>
      <p:sp>
        <p:nvSpPr>
          <p:cNvPr id="38916" name="5 Marcador de contenido"/>
          <p:cNvSpPr>
            <a:spLocks noGrp="1"/>
          </p:cNvSpPr>
          <p:nvPr>
            <p:ph idx="1"/>
          </p:nvPr>
        </p:nvSpPr>
        <p:spPr/>
        <p:txBody>
          <a:bodyPr/>
          <a:lstStyle/>
          <a:p>
            <a:pPr eaLnBrk="1" hangingPunct="1"/>
            <a:r>
              <a:rPr lang="es-ES" smtClean="0"/>
              <a:t>Un AG puede ser visto como una estructura de control que organiza o dirige un conjunto de transformaciones y operaciones diseñadas para simular estos procesos de evolución.</a:t>
            </a:r>
          </a:p>
          <a:p>
            <a:pPr eaLnBrk="1" hangingPunct="1"/>
            <a:endParaRPr lang="es-ES" smtClean="0"/>
          </a:p>
          <a:p>
            <a:pPr eaLnBrk="1" hangingPunct="1"/>
            <a:r>
              <a:rPr lang="es-ES" smtClean="0"/>
              <a:t>Los algoritmos genéticos se pueden considerar métodos de búsqueda  aleatoriamente guiados.</a:t>
            </a:r>
          </a:p>
          <a:p>
            <a:pPr eaLnBrk="1" hangingPunct="1"/>
            <a:endParaRPr lang="en-US" smtClean="0"/>
          </a:p>
        </p:txBody>
      </p:sp>
    </p:spTree>
    <p:extLst>
      <p:ext uri="{BB962C8B-B14F-4D97-AF65-F5344CB8AC3E}">
        <p14:creationId xmlns:p14="http://schemas.microsoft.com/office/powerpoint/2010/main" val="590986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Algoritmos Genéticos</a:t>
            </a:r>
            <a:endParaRPr lang="es-ES" dirty="0"/>
          </a:p>
        </p:txBody>
      </p:sp>
      <p:sp>
        <p:nvSpPr>
          <p:cNvPr id="3" name="Marcador de contenido 2"/>
          <p:cNvSpPr>
            <a:spLocks noGrp="1"/>
          </p:cNvSpPr>
          <p:nvPr>
            <p:ph idx="1"/>
          </p:nvPr>
        </p:nvSpPr>
        <p:spPr/>
        <p:txBody>
          <a:bodyPr>
            <a:normAutofit/>
          </a:bodyPr>
          <a:lstStyle/>
          <a:p>
            <a:r>
              <a:rPr lang="es-ES" dirty="0" smtClean="0"/>
              <a:t>Se inspiran en la teoría de la evolución de las especies</a:t>
            </a:r>
          </a:p>
          <a:p>
            <a:pPr>
              <a:lnSpc>
                <a:spcPct val="90000"/>
              </a:lnSpc>
            </a:pPr>
            <a:r>
              <a:rPr lang="es-ES" dirty="0"/>
              <a:t>La </a:t>
            </a:r>
            <a:r>
              <a:rPr lang="es-ES" dirty="0" smtClean="0"/>
              <a:t>evolución </a:t>
            </a:r>
            <a:r>
              <a:rPr lang="es-ES" dirty="0"/>
              <a:t>crea individuos de </a:t>
            </a:r>
            <a:r>
              <a:rPr lang="es-ES" dirty="0" smtClean="0"/>
              <a:t>más </a:t>
            </a:r>
            <a:r>
              <a:rPr lang="es-ES" dirty="0"/>
              <a:t>calidad</a:t>
            </a:r>
          </a:p>
          <a:p>
            <a:pPr lvl="1">
              <a:lnSpc>
                <a:spcPct val="90000"/>
              </a:lnSpc>
            </a:pPr>
            <a:r>
              <a:rPr lang="es-ES" dirty="0"/>
              <a:t>Población de individuos</a:t>
            </a:r>
          </a:p>
          <a:p>
            <a:pPr lvl="2">
              <a:lnSpc>
                <a:spcPct val="90000"/>
              </a:lnSpc>
            </a:pPr>
            <a:r>
              <a:rPr lang="es-ES" sz="1600" dirty="0"/>
              <a:t>Cada  individuo tiene un código genético</a:t>
            </a:r>
          </a:p>
          <a:p>
            <a:pPr lvl="1">
              <a:lnSpc>
                <a:spcPct val="90000"/>
              </a:lnSpc>
            </a:pPr>
            <a:r>
              <a:rPr lang="es-ES" dirty="0"/>
              <a:t>Individuos exitosos (mayor calidad) tienden a tener </a:t>
            </a:r>
            <a:r>
              <a:rPr lang="es-ES" dirty="0" smtClean="0"/>
              <a:t>más </a:t>
            </a:r>
            <a:r>
              <a:rPr lang="es-ES" dirty="0"/>
              <a:t>descendencia</a:t>
            </a:r>
          </a:p>
          <a:p>
            <a:pPr lvl="2">
              <a:lnSpc>
                <a:spcPct val="90000"/>
              </a:lnSpc>
            </a:pPr>
            <a:r>
              <a:rPr lang="es-ES" sz="1600" dirty="0"/>
              <a:t>Ciertos códigos resultan en mayor calidad</a:t>
            </a:r>
          </a:p>
          <a:p>
            <a:pPr lvl="1">
              <a:lnSpc>
                <a:spcPct val="90000"/>
              </a:lnSpc>
            </a:pPr>
            <a:r>
              <a:rPr lang="es-ES" dirty="0"/>
              <a:t>Los hijos combinan los códigos de sus padres</a:t>
            </a:r>
          </a:p>
          <a:p>
            <a:pPr lvl="2">
              <a:lnSpc>
                <a:spcPct val="90000"/>
              </a:lnSpc>
            </a:pPr>
            <a:r>
              <a:rPr lang="es-ES" sz="1600" dirty="0"/>
              <a:t>Cruce</a:t>
            </a:r>
          </a:p>
          <a:p>
            <a:pPr lvl="2">
              <a:lnSpc>
                <a:spcPct val="90000"/>
              </a:lnSpc>
            </a:pPr>
            <a:r>
              <a:rPr lang="es-ES" sz="1600" dirty="0"/>
              <a:t>Mutación</a:t>
            </a:r>
          </a:p>
          <a:p>
            <a:endParaRPr lang="es-ES" dirty="0"/>
          </a:p>
        </p:txBody>
      </p:sp>
    </p:spTree>
    <p:extLst>
      <p:ext uri="{BB962C8B-B14F-4D97-AF65-F5344CB8AC3E}">
        <p14:creationId xmlns:p14="http://schemas.microsoft.com/office/powerpoint/2010/main" val="563288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Algoritmos Genéticos</a:t>
            </a:r>
            <a:endParaRPr lang="es-ES" dirty="0"/>
          </a:p>
        </p:txBody>
      </p:sp>
      <p:sp>
        <p:nvSpPr>
          <p:cNvPr id="3" name="Marcador de contenido 2"/>
          <p:cNvSpPr>
            <a:spLocks noGrp="1"/>
          </p:cNvSpPr>
          <p:nvPr>
            <p:ph idx="1"/>
          </p:nvPr>
        </p:nvSpPr>
        <p:spPr/>
        <p:txBody>
          <a:bodyPr>
            <a:normAutofit/>
          </a:bodyPr>
          <a:lstStyle/>
          <a:p>
            <a:pPr>
              <a:lnSpc>
                <a:spcPct val="90000"/>
              </a:lnSpc>
            </a:pPr>
            <a:r>
              <a:rPr lang="es-ES" dirty="0" smtClean="0"/>
              <a:t>Optimización </a:t>
            </a:r>
            <a:r>
              <a:rPr lang="es-ES" dirty="0"/>
              <a:t>a través de la evolución artificial</a:t>
            </a:r>
          </a:p>
          <a:p>
            <a:pPr lvl="1">
              <a:lnSpc>
                <a:spcPct val="90000"/>
              </a:lnSpc>
            </a:pPr>
            <a:r>
              <a:rPr lang="es-ES" dirty="0"/>
              <a:t>Definir calidad de acuerdo a la función a ser optimizada</a:t>
            </a:r>
          </a:p>
          <a:p>
            <a:pPr lvl="1">
              <a:lnSpc>
                <a:spcPct val="90000"/>
              </a:lnSpc>
            </a:pPr>
            <a:r>
              <a:rPr lang="es-ES" dirty="0"/>
              <a:t>Codificar posibles soluciones como códigos genéticos individuales</a:t>
            </a:r>
          </a:p>
          <a:p>
            <a:pPr lvl="1">
              <a:lnSpc>
                <a:spcPct val="90000"/>
              </a:lnSpc>
            </a:pPr>
            <a:r>
              <a:rPr lang="es-ES" dirty="0"/>
              <a:t>Evolucionar mejores soluciones a través de la evolución simulada</a:t>
            </a:r>
          </a:p>
          <a:p>
            <a:endParaRPr lang="es-ES" dirty="0"/>
          </a:p>
        </p:txBody>
      </p:sp>
    </p:spTree>
    <p:extLst>
      <p:ext uri="{BB962C8B-B14F-4D97-AF65-F5344CB8AC3E}">
        <p14:creationId xmlns:p14="http://schemas.microsoft.com/office/powerpoint/2010/main" val="20542267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Algoritmos Genéticos</a:t>
            </a:r>
            <a:endParaRPr lang="es-ES" dirty="0"/>
          </a:p>
        </p:txBody>
      </p:sp>
      <p:graphicFrame>
        <p:nvGraphicFramePr>
          <p:cNvPr id="4" name="Marcador de contenido 3"/>
          <p:cNvGraphicFramePr>
            <a:graphicFrameLocks noGrp="1"/>
          </p:cNvGraphicFramePr>
          <p:nvPr>
            <p:ph idx="1"/>
          </p:nvPr>
        </p:nvGraphicFramePr>
        <p:xfrm>
          <a:off x="1155700" y="2603500"/>
          <a:ext cx="87614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p:cNvSpPr txBox="1"/>
          <p:nvPr/>
        </p:nvSpPr>
        <p:spPr>
          <a:xfrm rot="4085770">
            <a:off x="6502400" y="3497943"/>
            <a:ext cx="1284326" cy="369332"/>
          </a:xfrm>
          <a:prstGeom prst="rect">
            <a:avLst/>
          </a:prstGeom>
          <a:noFill/>
        </p:spPr>
        <p:txBody>
          <a:bodyPr wrap="none" rtlCol="0">
            <a:spAutoFit/>
          </a:bodyPr>
          <a:lstStyle/>
          <a:p>
            <a:r>
              <a:rPr lang="es-ES" dirty="0" smtClean="0"/>
              <a:t>Selección</a:t>
            </a:r>
            <a:endParaRPr lang="es-ES" dirty="0"/>
          </a:p>
        </p:txBody>
      </p:sp>
      <p:sp>
        <p:nvSpPr>
          <p:cNvPr id="6" name="CuadroTexto 5"/>
          <p:cNvSpPr txBox="1"/>
          <p:nvPr/>
        </p:nvSpPr>
        <p:spPr>
          <a:xfrm>
            <a:off x="4519600" y="6052458"/>
            <a:ext cx="2214068" cy="369332"/>
          </a:xfrm>
          <a:prstGeom prst="rect">
            <a:avLst/>
          </a:prstGeom>
          <a:noFill/>
        </p:spPr>
        <p:txBody>
          <a:bodyPr wrap="none" rtlCol="0">
            <a:spAutoFit/>
          </a:bodyPr>
          <a:lstStyle/>
          <a:p>
            <a:r>
              <a:rPr lang="es-ES" dirty="0" smtClean="0"/>
              <a:t>Cruce y mutación</a:t>
            </a:r>
            <a:endParaRPr lang="es-ES" dirty="0"/>
          </a:p>
        </p:txBody>
      </p:sp>
      <p:sp>
        <p:nvSpPr>
          <p:cNvPr id="7" name="CuadroTexto 6"/>
          <p:cNvSpPr txBox="1"/>
          <p:nvPr/>
        </p:nvSpPr>
        <p:spPr>
          <a:xfrm rot="17907103">
            <a:off x="3047999" y="3497943"/>
            <a:ext cx="1451038" cy="369332"/>
          </a:xfrm>
          <a:prstGeom prst="rect">
            <a:avLst/>
          </a:prstGeom>
          <a:noFill/>
        </p:spPr>
        <p:txBody>
          <a:bodyPr wrap="none" rtlCol="0">
            <a:spAutoFit/>
          </a:bodyPr>
          <a:lstStyle/>
          <a:p>
            <a:r>
              <a:rPr lang="es-ES" dirty="0" smtClean="0"/>
              <a:t>Reemplazo</a:t>
            </a:r>
            <a:endParaRPr lang="es-ES" dirty="0"/>
          </a:p>
        </p:txBody>
      </p:sp>
    </p:spTree>
    <p:extLst>
      <p:ext uri="{BB962C8B-B14F-4D97-AF65-F5344CB8AC3E}">
        <p14:creationId xmlns:p14="http://schemas.microsoft.com/office/powerpoint/2010/main" val="30865400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Algoritmos Genéticos</a:t>
            </a:r>
            <a:endParaRPr lang="es-ES" dirty="0"/>
          </a:p>
        </p:txBody>
      </p:sp>
      <p:sp>
        <p:nvSpPr>
          <p:cNvPr id="3" name="Marcador de contenido 2"/>
          <p:cNvSpPr>
            <a:spLocks noGrp="1"/>
          </p:cNvSpPr>
          <p:nvPr>
            <p:ph idx="1"/>
          </p:nvPr>
        </p:nvSpPr>
        <p:spPr/>
        <p:txBody>
          <a:bodyPr>
            <a:normAutofit/>
          </a:bodyPr>
          <a:lstStyle/>
          <a:p>
            <a:r>
              <a:rPr lang="es-ES" dirty="0" smtClean="0"/>
              <a:t>Representación de individuos</a:t>
            </a:r>
            <a:endParaRPr lang="es-ES" dirty="0"/>
          </a:p>
          <a:p>
            <a:r>
              <a:rPr lang="es-ES" dirty="0" smtClean="0"/>
              <a:t>Inicialización de la población</a:t>
            </a:r>
            <a:endParaRPr lang="es-ES" dirty="0"/>
          </a:p>
          <a:p>
            <a:r>
              <a:rPr lang="es-ES" dirty="0" smtClean="0"/>
              <a:t>Función de evaluación de un </a:t>
            </a:r>
            <a:r>
              <a:rPr lang="es-ES" dirty="0"/>
              <a:t>individuo</a:t>
            </a:r>
          </a:p>
          <a:p>
            <a:r>
              <a:rPr lang="es-ES" dirty="0" smtClean="0"/>
              <a:t>Estrategia de selección de </a:t>
            </a:r>
            <a:r>
              <a:rPr lang="es-ES" dirty="0"/>
              <a:t>los individuos </a:t>
            </a:r>
            <a:r>
              <a:rPr lang="es-ES" dirty="0" smtClean="0"/>
              <a:t>que serán padres</a:t>
            </a:r>
            <a:endParaRPr lang="es-ES" dirty="0"/>
          </a:p>
          <a:p>
            <a:r>
              <a:rPr lang="es-ES" dirty="0" smtClean="0"/>
              <a:t>Operador </a:t>
            </a:r>
            <a:r>
              <a:rPr lang="es-ES" dirty="0"/>
              <a:t>de </a:t>
            </a:r>
            <a:r>
              <a:rPr lang="es-ES" dirty="0" smtClean="0"/>
              <a:t>cruce</a:t>
            </a:r>
            <a:endParaRPr lang="es-ES" dirty="0"/>
          </a:p>
          <a:p>
            <a:r>
              <a:rPr lang="es-ES" dirty="0" smtClean="0"/>
              <a:t>Operador </a:t>
            </a:r>
            <a:r>
              <a:rPr lang="es-ES" dirty="0"/>
              <a:t>de </a:t>
            </a:r>
            <a:r>
              <a:rPr lang="es-ES" dirty="0" smtClean="0"/>
              <a:t>mutación</a:t>
            </a:r>
            <a:endParaRPr lang="es-ES" dirty="0"/>
          </a:p>
          <a:p>
            <a:r>
              <a:rPr lang="es-ES" dirty="0" smtClean="0"/>
              <a:t>Estrategia de reemplazo de los individuos</a:t>
            </a:r>
            <a:endParaRPr lang="es-ES" dirty="0"/>
          </a:p>
          <a:p>
            <a:r>
              <a:rPr lang="es-ES" dirty="0" smtClean="0"/>
              <a:t>Condición </a:t>
            </a:r>
            <a:r>
              <a:rPr lang="es-ES" dirty="0"/>
              <a:t>de parada</a:t>
            </a:r>
          </a:p>
          <a:p>
            <a:endParaRPr lang="es-ES" dirty="0"/>
          </a:p>
        </p:txBody>
      </p:sp>
      <p:sp>
        <p:nvSpPr>
          <p:cNvPr id="4" name="Cerrar llave 3"/>
          <p:cNvSpPr/>
          <p:nvPr/>
        </p:nvSpPr>
        <p:spPr>
          <a:xfrm>
            <a:off x="6342743" y="2603500"/>
            <a:ext cx="130628" cy="1083129"/>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s-ES"/>
          </a:p>
        </p:txBody>
      </p:sp>
      <p:sp>
        <p:nvSpPr>
          <p:cNvPr id="5" name="Cerrar llave 4"/>
          <p:cNvSpPr/>
          <p:nvPr/>
        </p:nvSpPr>
        <p:spPr>
          <a:xfrm>
            <a:off x="8215086" y="3802743"/>
            <a:ext cx="130628" cy="1843314"/>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s-ES"/>
          </a:p>
        </p:txBody>
      </p:sp>
      <p:sp>
        <p:nvSpPr>
          <p:cNvPr id="6" name="CuadroTexto 5"/>
          <p:cNvSpPr txBox="1"/>
          <p:nvPr/>
        </p:nvSpPr>
        <p:spPr>
          <a:xfrm>
            <a:off x="6618514" y="3018456"/>
            <a:ext cx="285366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s-ES" dirty="0" smtClean="0"/>
              <a:t>Depende del problema</a:t>
            </a:r>
            <a:endParaRPr lang="es-ES" dirty="0"/>
          </a:p>
        </p:txBody>
      </p:sp>
      <p:sp>
        <p:nvSpPr>
          <p:cNvPr id="7" name="CuadroTexto 6"/>
          <p:cNvSpPr txBox="1"/>
          <p:nvPr/>
        </p:nvSpPr>
        <p:spPr>
          <a:xfrm>
            <a:off x="8489533" y="4539734"/>
            <a:ext cx="3353803"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s-ES" dirty="0" smtClean="0"/>
              <a:t>Componentes del algoritmo</a:t>
            </a:r>
            <a:endParaRPr lang="es-ES" dirty="0"/>
          </a:p>
        </p:txBody>
      </p:sp>
    </p:spTree>
    <p:extLst>
      <p:ext uri="{BB962C8B-B14F-4D97-AF65-F5344CB8AC3E}">
        <p14:creationId xmlns:p14="http://schemas.microsoft.com/office/powerpoint/2010/main" val="2023915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Solución de problemas</a:t>
            </a:r>
            <a:endParaRPr lang="es-ES" dirty="0"/>
          </a:p>
        </p:txBody>
      </p:sp>
      <p:sp>
        <p:nvSpPr>
          <p:cNvPr id="3" name="Marcador de contenido 2"/>
          <p:cNvSpPr>
            <a:spLocks noGrp="1"/>
          </p:cNvSpPr>
          <p:nvPr>
            <p:ph idx="1"/>
          </p:nvPr>
        </p:nvSpPr>
        <p:spPr/>
        <p:txBody>
          <a:bodyPr/>
          <a:lstStyle/>
          <a:p>
            <a:pPr algn="just"/>
            <a:r>
              <a:rPr lang="es-ES" dirty="0"/>
              <a:t>Sin embargo, no todos los problemas que tenemos que resolver tienen un algoritmo conocido, veamos los siguientes ejemplos</a:t>
            </a:r>
            <a:r>
              <a:rPr lang="es-ES" dirty="0" smtClean="0"/>
              <a:t>:</a:t>
            </a:r>
          </a:p>
          <a:p>
            <a:pPr algn="just"/>
            <a:endParaRPr lang="es-ES" dirty="0"/>
          </a:p>
          <a:p>
            <a:pPr lvl="1" algn="just"/>
            <a:r>
              <a:rPr lang="es-ES" dirty="0" smtClean="0"/>
              <a:t>Diagnosticar </a:t>
            </a:r>
            <a:r>
              <a:rPr lang="es-ES" dirty="0"/>
              <a:t>una enfermedad a partir de síntomas conocidos y rasgos del paciente.</a:t>
            </a:r>
          </a:p>
          <a:p>
            <a:pPr lvl="1" algn="just"/>
            <a:r>
              <a:rPr lang="es-ES" dirty="0" smtClean="0"/>
              <a:t>Reconocer </a:t>
            </a:r>
            <a:r>
              <a:rPr lang="es-ES" dirty="0"/>
              <a:t>un carácter.</a:t>
            </a:r>
          </a:p>
          <a:p>
            <a:pPr lvl="1" algn="just"/>
            <a:r>
              <a:rPr lang="es-ES" dirty="0" smtClean="0"/>
              <a:t>Diseñar </a:t>
            </a:r>
            <a:r>
              <a:rPr lang="es-ES" dirty="0"/>
              <a:t>un artefacto para una función dada.</a:t>
            </a:r>
          </a:p>
          <a:p>
            <a:pPr algn="just"/>
            <a:endParaRPr lang="es-ES" dirty="0"/>
          </a:p>
        </p:txBody>
      </p:sp>
    </p:spTree>
    <p:extLst>
      <p:ext uri="{BB962C8B-B14F-4D97-AF65-F5344CB8AC3E}">
        <p14:creationId xmlns:p14="http://schemas.microsoft.com/office/powerpoint/2010/main" val="37013994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idx="1"/>
          </p:nvPr>
        </p:nvSpPr>
        <p:spPr/>
        <p:txBody>
          <a:bodyPr/>
          <a:lstStyle/>
          <a:p>
            <a:pPr eaLnBrk="1" hangingPunct="1">
              <a:spcBef>
                <a:spcPct val="80000"/>
              </a:spcBef>
            </a:pPr>
            <a:r>
              <a:rPr lang="es-ES" dirty="0" smtClean="0"/>
              <a:t>Debemos disponer de un mecanismo para codificar un individuo como un genotipo</a:t>
            </a:r>
          </a:p>
          <a:p>
            <a:pPr eaLnBrk="1" hangingPunct="1">
              <a:spcBef>
                <a:spcPct val="80000"/>
              </a:spcBef>
            </a:pPr>
            <a:r>
              <a:rPr lang="es-ES" dirty="0" smtClean="0"/>
              <a:t>Existen muchas maneras de hacer esto y se debe elegir la más relevante para el problema en cuestión</a:t>
            </a:r>
          </a:p>
          <a:p>
            <a:pPr eaLnBrk="1" hangingPunct="1">
              <a:spcBef>
                <a:spcPct val="80000"/>
              </a:spcBef>
            </a:pPr>
            <a:r>
              <a:rPr lang="es-ES" dirty="0" smtClean="0"/>
              <a:t>Una vez elegida una representación, tenemos que tener en mente cómo se evaluarán los genotipos (codificación) y qué operadores genéticos habrá que utilizar</a:t>
            </a:r>
          </a:p>
        </p:txBody>
      </p:sp>
      <p:sp>
        <p:nvSpPr>
          <p:cNvPr id="2" name="Título 1"/>
          <p:cNvSpPr>
            <a:spLocks noGrp="1"/>
          </p:cNvSpPr>
          <p:nvPr>
            <p:ph type="title"/>
          </p:nvPr>
        </p:nvSpPr>
        <p:spPr/>
        <p:txBody>
          <a:bodyPr/>
          <a:lstStyle/>
          <a:p>
            <a:r>
              <a:rPr lang="es-ES" dirty="0" smtClean="0"/>
              <a:t>Representación de las soluciones</a:t>
            </a:r>
            <a:endParaRPr lang="es-ES" dirty="0"/>
          </a:p>
        </p:txBody>
      </p:sp>
    </p:spTree>
    <p:extLst>
      <p:ext uri="{BB962C8B-B14F-4D97-AF65-F5344CB8AC3E}">
        <p14:creationId xmlns:p14="http://schemas.microsoft.com/office/powerpoint/2010/main" val="37791206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Cromosomas</a:t>
            </a:r>
            <a:endParaRPr lang="es-ES"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ES" dirty="0" smtClean="0"/>
                  <a:t>Los cromosomas se representan generalmente como cadenas, donde cada componente representa un gen, es decir, una de las variables del problema a resolver. Ejemplos:</a:t>
                </a:r>
              </a:p>
              <a:p>
                <a:r>
                  <a:rPr lang="es-ES" dirty="0" smtClean="0"/>
                  <a:t>Mínimo de la función </a:t>
                </a:r>
                <a14:m>
                  <m:oMath xmlns:m="http://schemas.openxmlformats.org/officeDocument/2006/math">
                    <m:r>
                      <a:rPr lang="es-ES" b="0" i="1" smtClean="0">
                        <a:latin typeface="Cambria Math" panose="02040503050406030204" pitchFamily="18" charset="0"/>
                      </a:rPr>
                      <m:t>𝑓</m:t>
                    </m:r>
                    <m:d>
                      <m:dPr>
                        <m:ctrlPr>
                          <a:rPr lang="es-ES" b="0" i="1" smtClean="0">
                            <a:latin typeface="Cambria Math" panose="02040503050406030204" pitchFamily="18" charset="0"/>
                          </a:rPr>
                        </m:ctrlPr>
                      </m:dPr>
                      <m:e>
                        <m:r>
                          <a:rPr lang="es-ES" b="0" i="1" smtClean="0">
                            <a:latin typeface="Cambria Math" panose="02040503050406030204" pitchFamily="18" charset="0"/>
                          </a:rPr>
                          <m:t>𝑥</m:t>
                        </m:r>
                        <m:r>
                          <a:rPr lang="es-ES" b="0" i="1" smtClean="0">
                            <a:latin typeface="Cambria Math" panose="02040503050406030204" pitchFamily="18" charset="0"/>
                          </a:rPr>
                          <m:t>,</m:t>
                        </m:r>
                        <m:r>
                          <a:rPr lang="es-ES" b="0" i="1" smtClean="0">
                            <a:latin typeface="Cambria Math" panose="02040503050406030204" pitchFamily="18" charset="0"/>
                          </a:rPr>
                          <m:t>𝑦</m:t>
                        </m:r>
                      </m:e>
                    </m:d>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𝑥</m:t>
                        </m:r>
                      </m:e>
                      <m:sup>
                        <m:r>
                          <a:rPr lang="es-ES" b="0" i="1" smtClean="0">
                            <a:latin typeface="Cambria Math" panose="02040503050406030204" pitchFamily="18" charset="0"/>
                          </a:rPr>
                          <m:t>2</m:t>
                        </m:r>
                      </m:sup>
                    </m:sSup>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𝑦</m:t>
                        </m:r>
                      </m:e>
                      <m:sup>
                        <m:r>
                          <a:rPr lang="es-ES" b="0" i="1" smtClean="0">
                            <a:latin typeface="Cambria Math" panose="02040503050406030204" pitchFamily="18" charset="0"/>
                          </a:rPr>
                          <m:t>2</m:t>
                        </m:r>
                      </m:sup>
                    </m:sSup>
                  </m:oMath>
                </a14:m>
                <a:endParaRPr lang="es-ES" dirty="0" smtClean="0"/>
              </a:p>
              <a:p>
                <a:pPr lvl="1"/>
                <a:r>
                  <a:rPr lang="es-ES" dirty="0" smtClean="0"/>
                  <a:t>Cromosoma de 2 dimensiones, con genes reales</a:t>
                </a:r>
              </a:p>
              <a:p>
                <a:r>
                  <a:rPr lang="es-ES" dirty="0" smtClean="0"/>
                  <a:t>Problema del viajero vendedor, con n ciudades</a:t>
                </a:r>
              </a:p>
              <a:p>
                <a:pPr lvl="1"/>
                <a:r>
                  <a:rPr lang="es-ES" dirty="0" smtClean="0"/>
                  <a:t>Cromosoma de n dimensiones, con genes enteros (el número de la ciudad)</a:t>
                </a:r>
              </a:p>
              <a:p>
                <a:r>
                  <a:rPr lang="es-ES" dirty="0" smtClean="0"/>
                  <a:t>Selección de atributos, con m atributos</a:t>
                </a:r>
              </a:p>
              <a:p>
                <a:pPr lvl="1"/>
                <a:r>
                  <a:rPr lang="es-ES" dirty="0" smtClean="0"/>
                  <a:t>Cromosoma de m dimensiones, con genes binarios</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39" t="-891"/>
                </a:stretch>
              </a:blipFill>
            </p:spPr>
            <p:txBody>
              <a:bodyPr/>
              <a:lstStyle/>
              <a:p>
                <a:r>
                  <a:rPr lang="es-ES">
                    <a:noFill/>
                  </a:rPr>
                  <a:t> </a:t>
                </a:r>
              </a:p>
            </p:txBody>
          </p:sp>
        </mc:Fallback>
      </mc:AlternateContent>
    </p:spTree>
    <p:extLst>
      <p:ext uri="{BB962C8B-B14F-4D97-AF65-F5344CB8AC3E}">
        <p14:creationId xmlns:p14="http://schemas.microsoft.com/office/powerpoint/2010/main" val="38412846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Representación Binaria</a:t>
            </a:r>
            <a:endParaRPr lang="es-ES" dirty="0"/>
          </a:p>
        </p:txBody>
      </p:sp>
      <p:pic>
        <p:nvPicPr>
          <p:cNvPr id="4" name="Picture 2053" descr="bin_rep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5029" y="3264354"/>
            <a:ext cx="4657725"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p:cNvSpPr txBox="1"/>
          <p:nvPr/>
        </p:nvSpPr>
        <p:spPr>
          <a:xfrm>
            <a:off x="5293731" y="2895022"/>
            <a:ext cx="1572866" cy="369332"/>
          </a:xfrm>
          <a:prstGeom prst="rect">
            <a:avLst/>
          </a:prstGeom>
          <a:noFill/>
        </p:spPr>
        <p:txBody>
          <a:bodyPr wrap="none" rtlCol="0">
            <a:spAutoFit/>
          </a:bodyPr>
          <a:lstStyle/>
          <a:p>
            <a:r>
              <a:rPr lang="es-ES" dirty="0" smtClean="0"/>
              <a:t>Cromosoma</a:t>
            </a:r>
            <a:endParaRPr lang="es-ES" dirty="0"/>
          </a:p>
        </p:txBody>
      </p:sp>
      <p:sp>
        <p:nvSpPr>
          <p:cNvPr id="6" name="CuadroTexto 5"/>
          <p:cNvSpPr txBox="1"/>
          <p:nvPr/>
        </p:nvSpPr>
        <p:spPr>
          <a:xfrm>
            <a:off x="5401773" y="5617029"/>
            <a:ext cx="678391" cy="369332"/>
          </a:xfrm>
          <a:prstGeom prst="rect">
            <a:avLst/>
          </a:prstGeom>
          <a:noFill/>
        </p:spPr>
        <p:txBody>
          <a:bodyPr wrap="none" rtlCol="0">
            <a:spAutoFit/>
          </a:bodyPr>
          <a:lstStyle/>
          <a:p>
            <a:r>
              <a:rPr lang="es-ES" dirty="0" smtClean="0"/>
              <a:t>Gen</a:t>
            </a:r>
            <a:endParaRPr lang="es-ES" dirty="0"/>
          </a:p>
        </p:txBody>
      </p:sp>
    </p:spTree>
    <p:extLst>
      <p:ext uri="{BB962C8B-B14F-4D97-AF65-F5344CB8AC3E}">
        <p14:creationId xmlns:p14="http://schemas.microsoft.com/office/powerpoint/2010/main" val="20313249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Genotipo y Fenotipo</a:t>
            </a:r>
            <a:endParaRPr lang="es-ES" dirty="0"/>
          </a:p>
        </p:txBody>
      </p:sp>
      <p:sp>
        <p:nvSpPr>
          <p:cNvPr id="4" name="Rectangle 3"/>
          <p:cNvSpPr txBox="1">
            <a:spLocks noChangeArrowheads="1"/>
          </p:cNvSpPr>
          <p:nvPr/>
        </p:nvSpPr>
        <p:spPr>
          <a:xfrm>
            <a:off x="2595563" y="2990851"/>
            <a:ext cx="3022600" cy="544513"/>
          </a:xfrm>
          <a:prstGeom prst="rect">
            <a:avLst/>
          </a:prstGeom>
          <a:noFill/>
        </p:spPr>
        <p:txBody>
          <a:bodyPr vert="horz" lIns="46038" tIns="46038" rIns="46038" bIns="46038"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285750" indent="-285750">
              <a:buFont typeface="Wingdings 3" charset="2"/>
              <a:buNone/>
              <a:tabLst>
                <a:tab pos="1371600" algn="l"/>
                <a:tab pos="4572000" algn="l"/>
                <a:tab pos="4800600" algn="l"/>
              </a:tabLst>
            </a:pPr>
            <a:r>
              <a:rPr lang="es-ES" b="1" smtClean="0">
                <a:solidFill>
                  <a:srgbClr val="000066"/>
                </a:solidFill>
              </a:rPr>
              <a:t>8 bits Genotipo</a:t>
            </a:r>
            <a:endParaRPr lang="es-ES" b="1" dirty="0" smtClean="0">
              <a:solidFill>
                <a:srgbClr val="000066"/>
              </a:solidFill>
            </a:endParaRPr>
          </a:p>
        </p:txBody>
      </p:sp>
      <p:sp>
        <p:nvSpPr>
          <p:cNvPr id="5" name="Rectangle 4"/>
          <p:cNvSpPr>
            <a:spLocks noChangeArrowheads="1"/>
          </p:cNvSpPr>
          <p:nvPr/>
        </p:nvSpPr>
        <p:spPr bwMode="auto">
          <a:xfrm>
            <a:off x="6780214" y="2870200"/>
            <a:ext cx="327818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6" name="Rectangle 5"/>
          <p:cNvSpPr>
            <a:spLocks noChangeArrowheads="1"/>
          </p:cNvSpPr>
          <p:nvPr/>
        </p:nvSpPr>
        <p:spPr bwMode="auto">
          <a:xfrm>
            <a:off x="7288214" y="2392363"/>
            <a:ext cx="170399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s-ES" sz="2800" i="0">
                <a:solidFill>
                  <a:srgbClr val="000066"/>
                </a:solidFill>
              </a:rPr>
              <a:t>Fenotipo</a:t>
            </a:r>
          </a:p>
        </p:txBody>
      </p:sp>
      <p:sp>
        <p:nvSpPr>
          <p:cNvPr id="7" name="Line 6"/>
          <p:cNvSpPr>
            <a:spLocks noChangeShapeType="1"/>
          </p:cNvSpPr>
          <p:nvPr/>
        </p:nvSpPr>
        <p:spPr bwMode="auto">
          <a:xfrm flipV="1">
            <a:off x="5638800" y="3124200"/>
            <a:ext cx="1066800" cy="762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ES"/>
          </a:p>
        </p:txBody>
      </p:sp>
      <p:sp>
        <p:nvSpPr>
          <p:cNvPr id="8" name="Rectangle 7"/>
          <p:cNvSpPr>
            <a:spLocks noChangeArrowheads="1"/>
          </p:cNvSpPr>
          <p:nvPr/>
        </p:nvSpPr>
        <p:spPr bwMode="auto">
          <a:xfrm>
            <a:off x="6734176" y="2890838"/>
            <a:ext cx="1502014" cy="48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lnSpc>
                <a:spcPct val="90000"/>
              </a:lnSpc>
              <a:spcBef>
                <a:spcPct val="20000"/>
              </a:spcBef>
              <a:spcAft>
                <a:spcPct val="20000"/>
              </a:spcAft>
              <a:buClr>
                <a:schemeClr val="tx1"/>
              </a:buClr>
              <a:buSzPct val="125000"/>
              <a:buFont typeface="Arial" panose="020B0604020202020204" pitchFamily="34" charset="0"/>
              <a:buChar char="•"/>
            </a:pPr>
            <a:r>
              <a:rPr lang="es-ES" sz="2800" i="0" dirty="0">
                <a:solidFill>
                  <a:schemeClr val="accent2"/>
                </a:solidFill>
              </a:rPr>
              <a:t> </a:t>
            </a:r>
            <a:r>
              <a:rPr lang="es-ES" sz="2800" b="0" i="0" dirty="0">
                <a:solidFill>
                  <a:schemeClr val="tx1"/>
                </a:solidFill>
              </a:rPr>
              <a:t>Entero</a:t>
            </a:r>
          </a:p>
        </p:txBody>
      </p:sp>
      <p:sp>
        <p:nvSpPr>
          <p:cNvPr id="9" name="Line 8"/>
          <p:cNvSpPr>
            <a:spLocks noChangeShapeType="1"/>
          </p:cNvSpPr>
          <p:nvPr/>
        </p:nvSpPr>
        <p:spPr bwMode="auto">
          <a:xfrm flipV="1">
            <a:off x="5638800" y="3657600"/>
            <a:ext cx="990600" cy="228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ES"/>
          </a:p>
        </p:txBody>
      </p:sp>
      <p:sp>
        <p:nvSpPr>
          <p:cNvPr id="10" name="Rectangle 9"/>
          <p:cNvSpPr>
            <a:spLocks noChangeArrowheads="1"/>
          </p:cNvSpPr>
          <p:nvPr/>
        </p:nvSpPr>
        <p:spPr bwMode="auto">
          <a:xfrm>
            <a:off x="6734175" y="3424238"/>
            <a:ext cx="2514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lnSpc>
                <a:spcPct val="90000"/>
              </a:lnSpc>
              <a:spcBef>
                <a:spcPct val="20000"/>
              </a:spcBef>
              <a:spcAft>
                <a:spcPct val="20000"/>
              </a:spcAft>
              <a:buClr>
                <a:schemeClr val="tx1"/>
              </a:buClr>
              <a:buSzPct val="125000"/>
              <a:buFont typeface="Arial" panose="020B0604020202020204" pitchFamily="34" charset="0"/>
              <a:buChar char="•"/>
            </a:pPr>
            <a:r>
              <a:rPr lang="es-ES" sz="2800" b="0" i="0" dirty="0">
                <a:solidFill>
                  <a:schemeClr val="tx1"/>
                </a:solidFill>
              </a:rPr>
              <a:t> Número real</a:t>
            </a:r>
          </a:p>
        </p:txBody>
      </p:sp>
      <p:sp>
        <p:nvSpPr>
          <p:cNvPr id="11" name="Line 10"/>
          <p:cNvSpPr>
            <a:spLocks noChangeShapeType="1"/>
          </p:cNvSpPr>
          <p:nvPr/>
        </p:nvSpPr>
        <p:spPr bwMode="auto">
          <a:xfrm>
            <a:off x="5638800" y="3886200"/>
            <a:ext cx="99060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ES"/>
          </a:p>
        </p:txBody>
      </p:sp>
      <p:sp>
        <p:nvSpPr>
          <p:cNvPr id="12" name="Rectangle 11"/>
          <p:cNvSpPr>
            <a:spLocks noChangeArrowheads="1"/>
          </p:cNvSpPr>
          <p:nvPr/>
        </p:nvSpPr>
        <p:spPr bwMode="auto">
          <a:xfrm>
            <a:off x="6723064" y="4006850"/>
            <a:ext cx="22002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lnSpc>
                <a:spcPct val="90000"/>
              </a:lnSpc>
              <a:spcBef>
                <a:spcPct val="20000"/>
              </a:spcBef>
              <a:spcAft>
                <a:spcPct val="20000"/>
              </a:spcAft>
              <a:buClr>
                <a:schemeClr val="tx1"/>
              </a:buClr>
              <a:buSzPct val="125000"/>
              <a:buFont typeface="Arial" panose="020B0604020202020204" pitchFamily="34" charset="0"/>
              <a:buChar char="•"/>
            </a:pPr>
            <a:r>
              <a:rPr lang="es-ES" sz="2800" b="0" i="0" dirty="0">
                <a:solidFill>
                  <a:schemeClr val="tx1"/>
                </a:solidFill>
              </a:rPr>
              <a:t> Secuencia</a:t>
            </a:r>
            <a:endParaRPr lang="es-ES" b="0" i="0" dirty="0">
              <a:solidFill>
                <a:schemeClr val="tx1"/>
              </a:solidFill>
            </a:endParaRPr>
          </a:p>
        </p:txBody>
      </p:sp>
      <p:grpSp>
        <p:nvGrpSpPr>
          <p:cNvPr id="13" name="Group 12"/>
          <p:cNvGrpSpPr>
            <a:grpSpLocks/>
          </p:cNvGrpSpPr>
          <p:nvPr/>
        </p:nvGrpSpPr>
        <p:grpSpPr bwMode="auto">
          <a:xfrm>
            <a:off x="5638800" y="3886200"/>
            <a:ext cx="1066800" cy="1371600"/>
            <a:chOff x="2401" y="2497"/>
            <a:chExt cx="863" cy="815"/>
          </a:xfrm>
        </p:grpSpPr>
        <p:sp>
          <p:nvSpPr>
            <p:cNvPr id="14" name="Line 13"/>
            <p:cNvSpPr>
              <a:spLocks noChangeShapeType="1"/>
            </p:cNvSpPr>
            <p:nvPr/>
          </p:nvSpPr>
          <p:spPr bwMode="auto">
            <a:xfrm>
              <a:off x="2401" y="2497"/>
              <a:ext cx="815" cy="431"/>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ES"/>
            </a:p>
          </p:txBody>
        </p:sp>
        <p:sp>
          <p:nvSpPr>
            <p:cNvPr id="15" name="Line 14"/>
            <p:cNvSpPr>
              <a:spLocks noChangeShapeType="1"/>
            </p:cNvSpPr>
            <p:nvPr/>
          </p:nvSpPr>
          <p:spPr bwMode="auto">
            <a:xfrm>
              <a:off x="2401" y="2497"/>
              <a:ext cx="863" cy="81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16" name="Group 15"/>
          <p:cNvGrpSpPr>
            <a:grpSpLocks/>
          </p:cNvGrpSpPr>
          <p:nvPr/>
        </p:nvGrpSpPr>
        <p:grpSpPr bwMode="auto">
          <a:xfrm>
            <a:off x="6723064" y="4540253"/>
            <a:ext cx="3124200" cy="1063626"/>
            <a:chOff x="3275" y="2860"/>
            <a:chExt cx="1968" cy="670"/>
          </a:xfrm>
        </p:grpSpPr>
        <p:sp>
          <p:nvSpPr>
            <p:cNvPr id="17" name="Rectangle 16"/>
            <p:cNvSpPr>
              <a:spLocks noChangeArrowheads="1"/>
            </p:cNvSpPr>
            <p:nvPr/>
          </p:nvSpPr>
          <p:spPr bwMode="auto">
            <a:xfrm>
              <a:off x="3275" y="2860"/>
              <a:ext cx="46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lnSpc>
                  <a:spcPct val="90000"/>
                </a:lnSpc>
                <a:spcBef>
                  <a:spcPct val="20000"/>
                </a:spcBef>
                <a:spcAft>
                  <a:spcPct val="20000"/>
                </a:spcAft>
                <a:buClr>
                  <a:schemeClr val="tx1"/>
                </a:buClr>
                <a:buSzPct val="125000"/>
                <a:buFont typeface="Arial" panose="020B0604020202020204" pitchFamily="34" charset="0"/>
                <a:buChar char="•"/>
              </a:pPr>
              <a:r>
                <a:rPr lang="es-ES" sz="2800" b="0" i="0" dirty="0">
                  <a:solidFill>
                    <a:schemeClr val="tx1"/>
                  </a:solidFill>
                </a:rPr>
                <a:t> ...</a:t>
              </a:r>
            </a:p>
          </p:txBody>
        </p:sp>
        <p:sp>
          <p:nvSpPr>
            <p:cNvPr id="18" name="Rectangle 17"/>
            <p:cNvSpPr>
              <a:spLocks noChangeArrowheads="1"/>
            </p:cNvSpPr>
            <p:nvPr/>
          </p:nvSpPr>
          <p:spPr bwMode="auto">
            <a:xfrm>
              <a:off x="3275" y="3227"/>
              <a:ext cx="196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lnSpc>
                  <a:spcPct val="90000"/>
                </a:lnSpc>
                <a:spcBef>
                  <a:spcPct val="20000"/>
                </a:spcBef>
                <a:spcAft>
                  <a:spcPct val="20000"/>
                </a:spcAft>
                <a:buClr>
                  <a:schemeClr val="tx1"/>
                </a:buClr>
                <a:buSzPct val="125000"/>
                <a:buFont typeface="Arial" panose="020B0604020202020204" pitchFamily="34" charset="0"/>
                <a:buChar char="•"/>
              </a:pPr>
              <a:r>
                <a:rPr lang="es-ES" sz="2800" b="0" i="0" dirty="0">
                  <a:solidFill>
                    <a:schemeClr val="tx1"/>
                  </a:solidFill>
                </a:rPr>
                <a:t> ¿Cualquier otra?</a:t>
              </a:r>
            </a:p>
          </p:txBody>
        </p:sp>
      </p:grpSp>
      <p:pic>
        <p:nvPicPr>
          <p:cNvPr id="19" name="Picture 18" descr="genoty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581400"/>
            <a:ext cx="36766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6407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idx="1"/>
          </p:nvPr>
        </p:nvSpPr>
        <p:spPr>
          <a:noFill/>
        </p:spPr>
        <p:txBody>
          <a:bodyPr vert="horz" lIns="90488" tIns="44450" rIns="90488" bIns="44450" rtlCol="0">
            <a:normAutofit/>
          </a:bodyPr>
          <a:lstStyle/>
          <a:p>
            <a:pPr eaLnBrk="1" hangingPunct="1"/>
            <a:r>
              <a:rPr lang="es-ES" dirty="0" smtClean="0"/>
              <a:t>Una forma natural de codificar una solución es utilizando valores reales como genes </a:t>
            </a:r>
          </a:p>
          <a:p>
            <a:pPr eaLnBrk="1" hangingPunct="1"/>
            <a:endParaRPr lang="es-ES" dirty="0"/>
          </a:p>
          <a:p>
            <a:r>
              <a:rPr lang="es-ES" dirty="0"/>
              <a:t>Los individuos se representan como vectores de valores reales.</a:t>
            </a:r>
          </a:p>
          <a:p>
            <a:pPr eaLnBrk="1" hangingPunct="1"/>
            <a:endParaRPr lang="es-ES" dirty="0" smtClean="0"/>
          </a:p>
          <a:p>
            <a:pPr eaLnBrk="1" hangingPunct="1"/>
            <a:r>
              <a:rPr lang="es-ES" dirty="0" smtClean="0"/>
              <a:t>Muchas aplicaciones tienen esta forma natural de codificación</a:t>
            </a:r>
          </a:p>
        </p:txBody>
      </p:sp>
      <p:sp>
        <p:nvSpPr>
          <p:cNvPr id="2" name="Título 1"/>
          <p:cNvSpPr>
            <a:spLocks noGrp="1"/>
          </p:cNvSpPr>
          <p:nvPr>
            <p:ph type="title"/>
          </p:nvPr>
        </p:nvSpPr>
        <p:spPr/>
        <p:txBody>
          <a:bodyPr/>
          <a:lstStyle/>
          <a:p>
            <a:r>
              <a:rPr lang="es-ES" dirty="0" smtClean="0"/>
              <a:t>Representación Real</a:t>
            </a:r>
            <a:endParaRPr lang="es-ES" dirty="0"/>
          </a:p>
        </p:txBody>
      </p:sp>
      <p:graphicFrame>
        <p:nvGraphicFramePr>
          <p:cNvPr id="6" name="Object 3072"/>
          <p:cNvGraphicFramePr>
            <a:graphicFrameLocks noChangeAspect="1"/>
          </p:cNvGraphicFramePr>
          <p:nvPr>
            <p:extLst>
              <p:ext uri="{D42A27DB-BD31-4B8C-83A1-F6EECF244321}">
                <p14:modId xmlns:p14="http://schemas.microsoft.com/office/powerpoint/2010/main" val="2042437381"/>
              </p:ext>
            </p:extLst>
          </p:nvPr>
        </p:nvGraphicFramePr>
        <p:xfrm>
          <a:off x="8992961" y="3600903"/>
          <a:ext cx="2514600" cy="2241550"/>
        </p:xfrm>
        <a:graphic>
          <a:graphicData uri="http://schemas.openxmlformats.org/presentationml/2006/ole">
            <mc:AlternateContent xmlns:mc="http://schemas.openxmlformats.org/markup-compatibility/2006">
              <mc:Choice xmlns:v="urn:schemas-microsoft-com:vml" Requires="v">
                <p:oleObj spid="_x0000_s3091" name="Microsoft Editor de ecuaciones 3.0" r:id="rId4" imgW="1054080" imgH="939600" progId="Equation.3">
                  <p:embed/>
                </p:oleObj>
              </mc:Choice>
              <mc:Fallback>
                <p:oleObj name="Microsoft Editor de ecuaciones 3.0" r:id="rId4" imgW="1054080" imgH="939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2961" y="3600903"/>
                        <a:ext cx="2514600" cy="224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71058414"/>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Representación de orden</a:t>
            </a:r>
            <a:endParaRPr lang="es-ES" dirty="0"/>
          </a:p>
        </p:txBody>
      </p:sp>
      <p:sp>
        <p:nvSpPr>
          <p:cNvPr id="3" name="Marcador de contenido 2"/>
          <p:cNvSpPr>
            <a:spLocks noGrp="1"/>
          </p:cNvSpPr>
          <p:nvPr>
            <p:ph idx="1"/>
          </p:nvPr>
        </p:nvSpPr>
        <p:spPr/>
        <p:txBody>
          <a:bodyPr/>
          <a:lstStyle/>
          <a:p>
            <a:pPr>
              <a:spcBef>
                <a:spcPct val="60000"/>
              </a:spcBef>
            </a:pPr>
            <a:r>
              <a:rPr lang="es-ES" dirty="0"/>
              <a:t>Los individuos se representan como permutaciones</a:t>
            </a:r>
          </a:p>
          <a:p>
            <a:pPr>
              <a:spcBef>
                <a:spcPct val="60000"/>
              </a:spcBef>
            </a:pPr>
            <a:r>
              <a:rPr lang="es-ES" dirty="0"/>
              <a:t>Se utilizan para problemas de secuenciación</a:t>
            </a:r>
          </a:p>
          <a:p>
            <a:pPr>
              <a:spcBef>
                <a:spcPct val="60000"/>
              </a:spcBef>
            </a:pPr>
            <a:r>
              <a:rPr lang="es-ES" dirty="0"/>
              <a:t>Ejemplo famoso: Viajante de Comercio, donde cada ciudad tiene asignado un único número entre 1 y n</a:t>
            </a:r>
          </a:p>
          <a:p>
            <a:pPr>
              <a:spcBef>
                <a:spcPct val="60000"/>
              </a:spcBef>
            </a:pPr>
            <a:r>
              <a:rPr lang="es-ES" dirty="0"/>
              <a:t>Necesita operadores especiales para garantizar que el resultado de aplicar un operador sigue siendo una permutación</a:t>
            </a:r>
          </a:p>
          <a:p>
            <a:endParaRPr lang="es-ES" dirty="0"/>
          </a:p>
        </p:txBody>
      </p:sp>
    </p:spTree>
    <p:extLst>
      <p:ext uri="{BB962C8B-B14F-4D97-AF65-F5344CB8AC3E}">
        <p14:creationId xmlns:p14="http://schemas.microsoft.com/office/powerpoint/2010/main" val="1718220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Población. Inicialización</a:t>
            </a:r>
            <a:endParaRPr lang="es-ES" dirty="0"/>
          </a:p>
        </p:txBody>
      </p:sp>
      <p:sp>
        <p:nvSpPr>
          <p:cNvPr id="3" name="Marcador de contenido 2"/>
          <p:cNvSpPr>
            <a:spLocks noGrp="1"/>
          </p:cNvSpPr>
          <p:nvPr>
            <p:ph idx="1"/>
          </p:nvPr>
        </p:nvSpPr>
        <p:spPr/>
        <p:txBody>
          <a:bodyPr>
            <a:normAutofit lnSpcReduction="10000"/>
          </a:bodyPr>
          <a:lstStyle/>
          <a:p>
            <a:r>
              <a:rPr lang="es-ES" dirty="0" smtClean="0"/>
              <a:t>La población es un conjunto de soluciones candidatas. Cada una de ellas es un individuo, que está representado por un cromosoma. </a:t>
            </a:r>
          </a:p>
          <a:p>
            <a:endParaRPr lang="es-ES" dirty="0"/>
          </a:p>
          <a:p>
            <a:r>
              <a:rPr lang="es-ES" dirty="0" smtClean="0"/>
              <a:t>La inicialización se puede realizar:</a:t>
            </a:r>
          </a:p>
          <a:p>
            <a:pPr>
              <a:spcBef>
                <a:spcPct val="60000"/>
              </a:spcBef>
            </a:pPr>
            <a:r>
              <a:rPr lang="es-ES" dirty="0"/>
              <a:t>Uniforme sobre el espacio de búsqueda … </a:t>
            </a:r>
            <a:r>
              <a:rPr lang="es-ES" dirty="0">
                <a:solidFill>
                  <a:schemeClr val="tx1"/>
                </a:solidFill>
              </a:rPr>
              <a:t>(si es posible)</a:t>
            </a:r>
            <a:endParaRPr lang="es-ES" sz="800" dirty="0">
              <a:solidFill>
                <a:schemeClr val="tx1"/>
              </a:solidFill>
            </a:endParaRPr>
          </a:p>
          <a:p>
            <a:pPr lvl="1">
              <a:spcBef>
                <a:spcPct val="60000"/>
              </a:spcBef>
            </a:pPr>
            <a:r>
              <a:rPr lang="es-ES" dirty="0"/>
              <a:t>Cadena binaria: 0 </a:t>
            </a:r>
            <a:r>
              <a:rPr lang="es-ES" dirty="0" smtClean="0"/>
              <a:t>o </a:t>
            </a:r>
            <a:r>
              <a:rPr lang="es-ES" dirty="0"/>
              <a:t>1 con probabilidad 0.5	</a:t>
            </a:r>
          </a:p>
          <a:p>
            <a:pPr lvl="1">
              <a:spcBef>
                <a:spcPct val="60000"/>
              </a:spcBef>
            </a:pPr>
            <a:r>
              <a:rPr lang="es-ES" dirty="0"/>
              <a:t>Representación real: uniforme sobre un intervalo dado (para valores acotados)</a:t>
            </a:r>
          </a:p>
          <a:p>
            <a:pPr>
              <a:spcBef>
                <a:spcPct val="90000"/>
              </a:spcBef>
            </a:pPr>
            <a:r>
              <a:rPr lang="es-ES" dirty="0"/>
              <a:t>Elegir la población a partir de los resultados de una heurística previa</a:t>
            </a:r>
          </a:p>
          <a:p>
            <a:endParaRPr lang="es-ES" dirty="0"/>
          </a:p>
        </p:txBody>
      </p:sp>
    </p:spTree>
    <p:extLst>
      <p:ext uri="{BB962C8B-B14F-4D97-AF65-F5344CB8AC3E}">
        <p14:creationId xmlns:p14="http://schemas.microsoft.com/office/powerpoint/2010/main" val="19402110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Función de evaluación</a:t>
            </a:r>
            <a:endParaRPr lang="es-ES" dirty="0"/>
          </a:p>
        </p:txBody>
      </p:sp>
      <p:sp>
        <p:nvSpPr>
          <p:cNvPr id="3" name="Marcador de contenido 2"/>
          <p:cNvSpPr>
            <a:spLocks noGrp="1"/>
          </p:cNvSpPr>
          <p:nvPr>
            <p:ph idx="1"/>
          </p:nvPr>
        </p:nvSpPr>
        <p:spPr/>
        <p:txBody>
          <a:bodyPr/>
          <a:lstStyle/>
          <a:p>
            <a:r>
              <a:rPr lang="es-ES" dirty="0" smtClean="0"/>
              <a:t>Es una medida que permite determinar cuán buena es una solución (individuo)</a:t>
            </a:r>
          </a:p>
          <a:p>
            <a:endParaRPr lang="es-ES" dirty="0"/>
          </a:p>
          <a:p>
            <a:r>
              <a:rPr lang="es-ES" dirty="0" smtClean="0"/>
              <a:t>Tiene como entrada el cromosoma que describe al individuo, y generalmente devuelve un número real. </a:t>
            </a:r>
            <a:endParaRPr lang="es-ES" dirty="0"/>
          </a:p>
        </p:txBody>
      </p:sp>
    </p:spTree>
    <p:extLst>
      <p:ext uri="{BB962C8B-B14F-4D97-AF65-F5344CB8AC3E}">
        <p14:creationId xmlns:p14="http://schemas.microsoft.com/office/powerpoint/2010/main" val="9027071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Función de evaluación</a:t>
            </a:r>
            <a:endParaRPr lang="es-ES" dirty="0"/>
          </a:p>
        </p:txBody>
      </p:sp>
      <p:sp>
        <p:nvSpPr>
          <p:cNvPr id="3" name="Marcador de contenido 2"/>
          <p:cNvSpPr>
            <a:spLocks noGrp="1"/>
          </p:cNvSpPr>
          <p:nvPr>
            <p:ph idx="1"/>
          </p:nvPr>
        </p:nvSpPr>
        <p:spPr/>
        <p:txBody>
          <a:bodyPr/>
          <a:lstStyle/>
          <a:p>
            <a:pPr>
              <a:spcBef>
                <a:spcPct val="60000"/>
              </a:spcBef>
            </a:pPr>
            <a:r>
              <a:rPr lang="es-ES" dirty="0"/>
              <a:t>Este es el paso más </a:t>
            </a:r>
            <a:r>
              <a:rPr lang="es-ES" dirty="0">
                <a:solidFill>
                  <a:schemeClr val="tx1"/>
                </a:solidFill>
              </a:rPr>
              <a:t>costoso </a:t>
            </a:r>
            <a:r>
              <a:rPr lang="es-ES" dirty="0"/>
              <a:t>para una aplicación real </a:t>
            </a:r>
          </a:p>
          <a:p>
            <a:pPr>
              <a:spcBef>
                <a:spcPct val="60000"/>
              </a:spcBef>
            </a:pPr>
            <a:r>
              <a:rPr lang="es-ES" dirty="0"/>
              <a:t>Puede ser una subrutina, un simulador, o cualquier proceso externo </a:t>
            </a:r>
            <a:endParaRPr lang="es-ES" dirty="0" smtClean="0"/>
          </a:p>
          <a:p>
            <a:pPr>
              <a:spcBef>
                <a:spcPct val="60000"/>
              </a:spcBef>
            </a:pPr>
            <a:r>
              <a:rPr lang="es-ES" dirty="0" smtClean="0"/>
              <a:t>Se </a:t>
            </a:r>
            <a:r>
              <a:rPr lang="es-ES" dirty="0"/>
              <a:t>pueden utilizar funciones aproximadas para reducir el costo de evaluación</a:t>
            </a:r>
          </a:p>
          <a:p>
            <a:pPr>
              <a:spcBef>
                <a:spcPct val="60000"/>
              </a:spcBef>
            </a:pPr>
            <a:r>
              <a:rPr lang="es-ES" dirty="0">
                <a:solidFill>
                  <a:schemeClr val="tx1"/>
                </a:solidFill>
              </a:rPr>
              <a:t>Cuando hay restricciones, éstas se pueden introducir en la función de </a:t>
            </a:r>
            <a:r>
              <a:rPr lang="es-ES" dirty="0" smtClean="0">
                <a:solidFill>
                  <a:schemeClr val="tx1"/>
                </a:solidFill>
              </a:rPr>
              <a:t>evaluación como </a:t>
            </a:r>
            <a:r>
              <a:rPr lang="es-ES" dirty="0">
                <a:solidFill>
                  <a:schemeClr val="tx1"/>
                </a:solidFill>
              </a:rPr>
              <a:t>penalización del costo</a:t>
            </a:r>
          </a:p>
          <a:p>
            <a:pPr>
              <a:spcBef>
                <a:spcPct val="60000"/>
              </a:spcBef>
            </a:pPr>
            <a:r>
              <a:rPr lang="es-ES" dirty="0"/>
              <a:t>Con múltiples objetivos se busca una solución de compromiso</a:t>
            </a:r>
          </a:p>
          <a:p>
            <a:endParaRPr lang="es-ES" dirty="0"/>
          </a:p>
        </p:txBody>
      </p:sp>
    </p:spTree>
    <p:extLst>
      <p:ext uri="{BB962C8B-B14F-4D97-AF65-F5344CB8AC3E}">
        <p14:creationId xmlns:p14="http://schemas.microsoft.com/office/powerpoint/2010/main" val="7642137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Operadores</a:t>
            </a:r>
            <a:endParaRPr lang="es-ES" dirty="0"/>
          </a:p>
        </p:txBody>
      </p:sp>
      <p:sp>
        <p:nvSpPr>
          <p:cNvPr id="3" name="Marcador de contenido 2"/>
          <p:cNvSpPr>
            <a:spLocks noGrp="1"/>
          </p:cNvSpPr>
          <p:nvPr>
            <p:ph idx="1"/>
          </p:nvPr>
        </p:nvSpPr>
        <p:spPr/>
        <p:txBody>
          <a:bodyPr>
            <a:normAutofit/>
          </a:bodyPr>
          <a:lstStyle/>
          <a:p>
            <a:r>
              <a:rPr lang="es-ES" dirty="0"/>
              <a:t>El operador de </a:t>
            </a:r>
            <a:r>
              <a:rPr lang="es-ES" u="sng" dirty="0"/>
              <a:t>selección</a:t>
            </a:r>
            <a:r>
              <a:rPr lang="es-ES" dirty="0"/>
              <a:t> o Darwiniano realiza la selección de las cadenas de acuerdo a su adaptabilidad para el posterior apareamiento.</a:t>
            </a:r>
          </a:p>
          <a:p>
            <a:r>
              <a:rPr lang="es-ES" dirty="0"/>
              <a:t>El operador de </a:t>
            </a:r>
            <a:r>
              <a:rPr lang="es-ES" u="sng" dirty="0"/>
              <a:t>cruzamiento</a:t>
            </a:r>
            <a:r>
              <a:rPr lang="es-ES" dirty="0"/>
              <a:t> o Mendeliano realiza la recombinación del material genético de dos cadenas padres.</a:t>
            </a:r>
          </a:p>
          <a:p>
            <a:r>
              <a:rPr lang="es-ES" dirty="0"/>
              <a:t>El operador de </a:t>
            </a:r>
            <a:r>
              <a:rPr lang="es-ES" u="sng" dirty="0" smtClean="0"/>
              <a:t>mutación</a:t>
            </a:r>
            <a:r>
              <a:rPr lang="es-ES" dirty="0" smtClean="0"/>
              <a:t> </a:t>
            </a:r>
            <a:r>
              <a:rPr lang="es-ES" dirty="0"/>
              <a:t>al estilo del operador natural realiza la mutación de un gen dentro de un cromosoma o cadena a sus diferentes formas alelomorfas.  </a:t>
            </a:r>
          </a:p>
          <a:p>
            <a:endParaRPr lang="es-ES" dirty="0"/>
          </a:p>
          <a:p>
            <a:r>
              <a:rPr lang="es-ES" dirty="0" smtClean="0"/>
              <a:t>Para </a:t>
            </a:r>
            <a:r>
              <a:rPr lang="es-ES" dirty="0"/>
              <a:t>cada uno de estos operadores está asociado el uso de probabilidades y la generación de números aleatorios.</a:t>
            </a:r>
          </a:p>
          <a:p>
            <a:endParaRPr lang="es-ES" dirty="0"/>
          </a:p>
        </p:txBody>
      </p:sp>
    </p:spTree>
    <p:extLst>
      <p:ext uri="{BB962C8B-B14F-4D97-AF65-F5344CB8AC3E}">
        <p14:creationId xmlns:p14="http://schemas.microsoft.com/office/powerpoint/2010/main" val="2375290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Solución de problemas</a:t>
            </a:r>
            <a:endParaRPr lang="es-ES" dirty="0"/>
          </a:p>
        </p:txBody>
      </p:sp>
      <p:sp>
        <p:nvSpPr>
          <p:cNvPr id="3" name="Marcador de contenido 2"/>
          <p:cNvSpPr>
            <a:spLocks noGrp="1"/>
          </p:cNvSpPr>
          <p:nvPr>
            <p:ph idx="1"/>
          </p:nvPr>
        </p:nvSpPr>
        <p:spPr/>
        <p:txBody>
          <a:bodyPr/>
          <a:lstStyle/>
          <a:p>
            <a:pPr algn="just"/>
            <a:r>
              <a:rPr lang="es-ES" dirty="0"/>
              <a:t>Además, de estas clase de problemas carentes de  “algoritmos” de solución, en ocasiones la dimensión de un problema hace inaplicable un algoritmo conocido para resolver ese tipo de problema. </a:t>
            </a:r>
            <a:endParaRPr lang="es-ES" dirty="0" smtClean="0"/>
          </a:p>
          <a:p>
            <a:pPr algn="just"/>
            <a:endParaRPr lang="es-ES" dirty="0" smtClean="0"/>
          </a:p>
          <a:p>
            <a:pPr algn="just"/>
            <a:r>
              <a:rPr lang="es-ES" dirty="0" smtClean="0"/>
              <a:t>Por </a:t>
            </a:r>
            <a:r>
              <a:rPr lang="es-ES" dirty="0"/>
              <a:t>ejemplo, el algoritmo del viajero vendedor es aplicable para 10 ciudades, pero es discutible su utilidad para un circuito de 1000 ciudades.</a:t>
            </a:r>
          </a:p>
          <a:p>
            <a:pPr algn="just"/>
            <a:endParaRPr lang="es-ES" dirty="0"/>
          </a:p>
        </p:txBody>
      </p:sp>
    </p:spTree>
    <p:extLst>
      <p:ext uri="{BB962C8B-B14F-4D97-AF65-F5344CB8AC3E}">
        <p14:creationId xmlns:p14="http://schemas.microsoft.com/office/powerpoint/2010/main" val="18966027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Algoritmo Genético. Selección</a:t>
            </a:r>
            <a:endParaRPr lang="es-ES" dirty="0"/>
          </a:p>
        </p:txBody>
      </p:sp>
      <p:grpSp>
        <p:nvGrpSpPr>
          <p:cNvPr id="4" name="Group 2"/>
          <p:cNvGrpSpPr>
            <a:grpSpLocks/>
          </p:cNvGrpSpPr>
          <p:nvPr/>
        </p:nvGrpSpPr>
        <p:grpSpPr bwMode="auto">
          <a:xfrm>
            <a:off x="3886200" y="3468914"/>
            <a:ext cx="3214688" cy="1193800"/>
            <a:chOff x="1487" y="1112"/>
            <a:chExt cx="2025" cy="752"/>
          </a:xfrm>
        </p:grpSpPr>
        <p:sp>
          <p:nvSpPr>
            <p:cNvPr id="5" name="Line 3"/>
            <p:cNvSpPr>
              <a:spLocks noChangeShapeType="1"/>
            </p:cNvSpPr>
            <p:nvPr/>
          </p:nvSpPr>
          <p:spPr bwMode="auto">
            <a:xfrm>
              <a:off x="1487" y="1152"/>
              <a:ext cx="2025" cy="0"/>
            </a:xfrm>
            <a:prstGeom prst="line">
              <a:avLst/>
            </a:prstGeom>
            <a:noFill/>
            <a:ln w="127000">
              <a:solidFill>
                <a:schemeClr val="folHlink"/>
              </a:solidFill>
              <a:round/>
              <a:headEnd/>
              <a:tailEnd type="triangle" w="med" len="med"/>
            </a:ln>
            <a:effectLst>
              <a:outerShdw dist="107763" dir="2700000" algn="ctr" rotWithShape="0">
                <a:schemeClr val="bg2"/>
              </a:outerShdw>
            </a:effectLst>
          </p:spPr>
          <p:txBody>
            <a:bodyPr wrap="none" anchor="ctr"/>
            <a:lstStyle/>
            <a:p>
              <a:pPr>
                <a:defRPr/>
              </a:pPr>
              <a:endParaRPr lang="en-US">
                <a:latin typeface="Arial" charset="0"/>
              </a:endParaRPr>
            </a:p>
          </p:txBody>
        </p:sp>
        <p:sp>
          <p:nvSpPr>
            <p:cNvPr id="6" name="Line 4"/>
            <p:cNvSpPr>
              <a:spLocks noChangeShapeType="1"/>
            </p:cNvSpPr>
            <p:nvPr/>
          </p:nvSpPr>
          <p:spPr bwMode="auto">
            <a:xfrm flipV="1">
              <a:off x="1488" y="1112"/>
              <a:ext cx="0" cy="752"/>
            </a:xfrm>
            <a:prstGeom prst="line">
              <a:avLst/>
            </a:prstGeom>
            <a:noFill/>
            <a:ln w="127000">
              <a:solidFill>
                <a:schemeClr val="folHlink"/>
              </a:solidFill>
              <a:round/>
              <a:headEnd/>
              <a:tailEnd/>
            </a:ln>
            <a:effectLst>
              <a:outerShdw dist="107763" dir="2700000" algn="ctr" rotWithShape="0">
                <a:schemeClr val="bg2"/>
              </a:outerShdw>
            </a:effectLst>
          </p:spPr>
          <p:txBody>
            <a:bodyPr wrap="none" anchor="ctr"/>
            <a:lstStyle/>
            <a:p>
              <a:pPr>
                <a:defRPr/>
              </a:pPr>
              <a:endParaRPr lang="en-US">
                <a:latin typeface="Arial" charset="0"/>
              </a:endParaRPr>
            </a:p>
          </p:txBody>
        </p:sp>
      </p:grpSp>
      <p:sp>
        <p:nvSpPr>
          <p:cNvPr id="7" name="Rectangle 5"/>
          <p:cNvSpPr>
            <a:spLocks noChangeArrowheads="1"/>
          </p:cNvSpPr>
          <p:nvPr/>
        </p:nvSpPr>
        <p:spPr bwMode="auto">
          <a:xfrm>
            <a:off x="4495801" y="2706915"/>
            <a:ext cx="1575753"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sz="2800" b="0" i="0">
                <a:solidFill>
                  <a:schemeClr val="tx1"/>
                </a:solidFill>
                <a:latin typeface="Times New Roman" panose="02020603050405020304" pitchFamily="18" charset="0"/>
              </a:rPr>
              <a:t>Selección</a:t>
            </a:r>
          </a:p>
        </p:txBody>
      </p:sp>
      <p:sp>
        <p:nvSpPr>
          <p:cNvPr id="8" name="Text Box 7"/>
          <p:cNvSpPr txBox="1">
            <a:spLocks noChangeArrowheads="1"/>
          </p:cNvSpPr>
          <p:nvPr/>
        </p:nvSpPr>
        <p:spPr bwMode="auto">
          <a:xfrm>
            <a:off x="7543800" y="3087914"/>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r>
              <a:rPr lang="es-ES_tradnl" sz="2400" i="0">
                <a:latin typeface="Verdana" panose="020B0604030504040204" pitchFamily="34" charset="0"/>
              </a:rPr>
              <a:t>PADRES</a:t>
            </a:r>
            <a:endParaRPr lang="es-ES" sz="2400" i="0">
              <a:latin typeface="Verdana" panose="020B0604030504040204" pitchFamily="34" charset="0"/>
            </a:endParaRPr>
          </a:p>
        </p:txBody>
      </p:sp>
      <p:sp>
        <p:nvSpPr>
          <p:cNvPr id="9" name="Text Box 8"/>
          <p:cNvSpPr txBox="1">
            <a:spLocks noChangeArrowheads="1"/>
          </p:cNvSpPr>
          <p:nvPr/>
        </p:nvSpPr>
        <p:spPr bwMode="auto">
          <a:xfrm>
            <a:off x="2743200" y="5304064"/>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r>
              <a:rPr lang="es-ES_tradnl" sz="2400" i="0">
                <a:latin typeface="Verdana" panose="020B0604030504040204" pitchFamily="34" charset="0"/>
              </a:rPr>
              <a:t>POBLACIÓN</a:t>
            </a:r>
            <a:endParaRPr lang="es-ES" sz="2400" i="0">
              <a:latin typeface="Verdana" panose="020B0604030504040204" pitchFamily="34" charset="0"/>
            </a:endParaRPr>
          </a:p>
        </p:txBody>
      </p:sp>
      <p:sp>
        <p:nvSpPr>
          <p:cNvPr id="10" name="Text Box 9"/>
          <p:cNvSpPr txBox="1">
            <a:spLocks noChangeArrowheads="1"/>
          </p:cNvSpPr>
          <p:nvPr/>
        </p:nvSpPr>
        <p:spPr bwMode="auto">
          <a:xfrm>
            <a:off x="5105400" y="4230915"/>
            <a:ext cx="198120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spcBef>
                <a:spcPct val="50000"/>
              </a:spcBef>
            </a:pPr>
            <a:r>
              <a:rPr lang="es-ES_tradnl" sz="1600" i="0">
                <a:solidFill>
                  <a:srgbClr val="CC3300"/>
                </a:solidFill>
              </a:rPr>
              <a:t>Representación</a:t>
            </a:r>
          </a:p>
          <a:p>
            <a:pPr eaLnBrk="1" hangingPunct="1">
              <a:spcBef>
                <a:spcPct val="50000"/>
              </a:spcBef>
            </a:pPr>
            <a:r>
              <a:rPr lang="es-ES_tradnl" sz="1600" i="0">
                <a:solidFill>
                  <a:srgbClr val="CC3300"/>
                </a:solidFill>
              </a:rPr>
              <a:t>Inicialización Población</a:t>
            </a:r>
          </a:p>
          <a:p>
            <a:pPr eaLnBrk="1" hangingPunct="1">
              <a:spcBef>
                <a:spcPct val="50000"/>
              </a:spcBef>
            </a:pPr>
            <a:r>
              <a:rPr lang="es-ES_tradnl" sz="1600" i="0">
                <a:solidFill>
                  <a:srgbClr val="CC3300"/>
                </a:solidFill>
              </a:rPr>
              <a:t>Función Evaluación</a:t>
            </a:r>
            <a:endParaRPr lang="es-ES" sz="1600" i="0">
              <a:solidFill>
                <a:srgbClr val="CC3300"/>
              </a:solidFill>
            </a:endParaRPr>
          </a:p>
        </p:txBody>
      </p:sp>
      <p:sp>
        <p:nvSpPr>
          <p:cNvPr id="11" name="Freeform 10"/>
          <p:cNvSpPr>
            <a:spLocks/>
          </p:cNvSpPr>
          <p:nvPr/>
        </p:nvSpPr>
        <p:spPr bwMode="auto">
          <a:xfrm>
            <a:off x="4648200" y="4840514"/>
            <a:ext cx="457200" cy="304800"/>
          </a:xfrm>
          <a:custGeom>
            <a:avLst/>
            <a:gdLst>
              <a:gd name="T0" fmla="*/ 457200 w 288"/>
              <a:gd name="T1" fmla="*/ 0 h 192"/>
              <a:gd name="T2" fmla="*/ 0 w 288"/>
              <a:gd name="T3" fmla="*/ 304800 h 192"/>
              <a:gd name="T4" fmla="*/ 0 60000 65536"/>
              <a:gd name="T5" fmla="*/ 0 60000 65536"/>
              <a:gd name="T6" fmla="*/ 0 w 288"/>
              <a:gd name="T7" fmla="*/ 0 h 192"/>
              <a:gd name="T8" fmla="*/ 288 w 288"/>
              <a:gd name="T9" fmla="*/ 192 h 192"/>
            </a:gdLst>
            <a:ahLst/>
            <a:cxnLst>
              <a:cxn ang="T4">
                <a:pos x="T0" y="T1"/>
              </a:cxn>
              <a:cxn ang="T5">
                <a:pos x="T2" y="T3"/>
              </a:cxn>
            </a:cxnLst>
            <a:rect l="T6" t="T7" r="T8" b="T9"/>
            <a:pathLst>
              <a:path w="288" h="192">
                <a:moveTo>
                  <a:pt x="288" y="0"/>
                </a:moveTo>
                <a:lnTo>
                  <a:pt x="0" y="192"/>
                </a:ln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Tree>
    <p:extLst>
      <p:ext uri="{BB962C8B-B14F-4D97-AF65-F5344CB8AC3E}">
        <p14:creationId xmlns:p14="http://schemas.microsoft.com/office/powerpoint/2010/main" val="273689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Estrategia de selección</a:t>
            </a:r>
            <a:endParaRPr lang="es-ES" dirty="0"/>
          </a:p>
        </p:txBody>
      </p:sp>
      <p:sp>
        <p:nvSpPr>
          <p:cNvPr id="3" name="Marcador de contenido 2"/>
          <p:cNvSpPr>
            <a:spLocks noGrp="1"/>
          </p:cNvSpPr>
          <p:nvPr>
            <p:ph idx="1"/>
          </p:nvPr>
        </p:nvSpPr>
        <p:spPr/>
        <p:txBody>
          <a:bodyPr/>
          <a:lstStyle/>
          <a:p>
            <a:r>
              <a:rPr lang="es-ES" dirty="0"/>
              <a:t>Debemos de garantizar que los mejores individuos tienen una mayor posibilidad de ser padres (reproducirse) frente a los individuos menos buenos. </a:t>
            </a:r>
          </a:p>
          <a:p>
            <a:r>
              <a:rPr lang="es-ES" dirty="0" smtClean="0"/>
              <a:t>Debemos </a:t>
            </a:r>
            <a:r>
              <a:rPr lang="es-ES" dirty="0"/>
              <a:t>de ser cuidadosos para dar una oportunidad de reproducirse a los individuos menos buenos. Éstos pueden incluir material genético útil en el proceso de reproducción. </a:t>
            </a:r>
          </a:p>
          <a:p>
            <a:r>
              <a:rPr lang="es-ES" dirty="0" smtClean="0"/>
              <a:t>Esta </a:t>
            </a:r>
            <a:r>
              <a:rPr lang="es-ES" dirty="0"/>
              <a:t>idea nos define la </a:t>
            </a:r>
            <a:r>
              <a:rPr lang="es-ES" u="sng" dirty="0"/>
              <a:t>presión selectiva </a:t>
            </a:r>
            <a:r>
              <a:rPr lang="es-ES" dirty="0"/>
              <a:t>que determina en qué grado la reproducción está dirigida por los mejores individuos.</a:t>
            </a:r>
          </a:p>
        </p:txBody>
      </p:sp>
    </p:spTree>
    <p:extLst>
      <p:ext uri="{BB962C8B-B14F-4D97-AF65-F5344CB8AC3E}">
        <p14:creationId xmlns:p14="http://schemas.microsoft.com/office/powerpoint/2010/main" val="42415417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Operadores de selección</a:t>
            </a:r>
            <a:endParaRPr lang="es-ES" dirty="0"/>
          </a:p>
        </p:txBody>
      </p:sp>
      <p:sp>
        <p:nvSpPr>
          <p:cNvPr id="3" name="Marcador de contenido 2"/>
          <p:cNvSpPr>
            <a:spLocks noGrp="1"/>
          </p:cNvSpPr>
          <p:nvPr>
            <p:ph idx="1"/>
          </p:nvPr>
        </p:nvSpPr>
        <p:spPr/>
        <p:txBody>
          <a:bodyPr/>
          <a:lstStyle/>
          <a:p>
            <a:r>
              <a:rPr lang="es-ES" dirty="0" smtClean="0"/>
              <a:t>Selección proporcional</a:t>
            </a:r>
          </a:p>
          <a:p>
            <a:pPr lvl="1"/>
            <a:r>
              <a:rPr lang="es-ES" dirty="0" smtClean="0"/>
              <a:t>La probabilidad depende directamente del valor de aptitud del individuo</a:t>
            </a:r>
          </a:p>
          <a:p>
            <a:pPr lvl="1"/>
            <a:endParaRPr lang="es-ES" dirty="0"/>
          </a:p>
          <a:p>
            <a:pPr lvl="1"/>
            <a:endParaRPr lang="es-ES" dirty="0" smtClean="0"/>
          </a:p>
          <a:p>
            <a:pPr lvl="1"/>
            <a:endParaRPr lang="es-ES" dirty="0"/>
          </a:p>
          <a:p>
            <a:r>
              <a:rPr lang="es-ES" dirty="0" smtClean="0"/>
              <a:t>Ruleta</a:t>
            </a:r>
          </a:p>
          <a:p>
            <a:r>
              <a:rPr lang="es-ES" dirty="0" smtClean="0"/>
              <a:t>Muestreo Aleatorio Universal (</a:t>
            </a:r>
            <a:r>
              <a:rPr lang="es-ES" i="1" dirty="0" err="1" smtClean="0"/>
              <a:t>Stochastic</a:t>
            </a:r>
            <a:r>
              <a:rPr lang="es-ES" i="1" dirty="0" smtClean="0"/>
              <a:t> Universal </a:t>
            </a:r>
            <a:r>
              <a:rPr lang="es-ES" i="1" dirty="0" err="1" smtClean="0"/>
              <a:t>Sampling</a:t>
            </a:r>
            <a:r>
              <a:rPr lang="es-ES" dirty="0" smtClean="0"/>
              <a:t>, SUS)</a:t>
            </a:r>
          </a:p>
          <a:p>
            <a:endParaRPr lang="es-ES" dirty="0" smtClean="0"/>
          </a:p>
          <a:p>
            <a:pPr lvl="1"/>
            <a:endParaRPr lang="es-ES" dirty="0"/>
          </a:p>
        </p:txBody>
      </p:sp>
      <p:pic>
        <p:nvPicPr>
          <p:cNvPr id="4" name="Imagen 3"/>
          <p:cNvPicPr>
            <a:picLocks noChangeAspect="1"/>
          </p:cNvPicPr>
          <p:nvPr/>
        </p:nvPicPr>
        <p:blipFill>
          <a:blip r:embed="rId2"/>
          <a:stretch>
            <a:fillRect/>
          </a:stretch>
        </p:blipFill>
        <p:spPr>
          <a:xfrm>
            <a:off x="3768246" y="3333877"/>
            <a:ext cx="2337312" cy="1143281"/>
          </a:xfrm>
          <a:prstGeom prst="rect">
            <a:avLst/>
          </a:prstGeom>
        </p:spPr>
      </p:pic>
    </p:spTree>
    <p:extLst>
      <p:ext uri="{BB962C8B-B14F-4D97-AF65-F5344CB8AC3E}">
        <p14:creationId xmlns:p14="http://schemas.microsoft.com/office/powerpoint/2010/main" val="25635740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Ruleta</a:t>
            </a:r>
            <a:endParaRPr lang="es-ES" dirty="0"/>
          </a:p>
        </p:txBody>
      </p:sp>
      <mc:AlternateContent xmlns:mc="http://schemas.openxmlformats.org/markup-compatibility/2006" xmlns:a14="http://schemas.microsoft.com/office/drawing/2010/main">
        <mc:Choice Requires="a14">
          <p:sp>
            <p:nvSpPr>
              <p:cNvPr id="5" name="Marcador de contenido 4"/>
              <p:cNvSpPr>
                <a:spLocks noGrp="1"/>
              </p:cNvSpPr>
              <p:nvPr>
                <p:ph idx="1"/>
              </p:nvPr>
            </p:nvSpPr>
            <p:spPr/>
            <p:txBody>
              <a:bodyPr/>
              <a:lstStyle/>
              <a:p>
                <a:r>
                  <a:rPr lang="es-ES" dirty="0" smtClean="0"/>
                  <a:t>Tiene una única flecha que se mueve </a:t>
                </a:r>
                <a14:m>
                  <m:oMath xmlns:m="http://schemas.openxmlformats.org/officeDocument/2006/math">
                    <m:r>
                      <a:rPr lang="es-ES" b="0" i="1" smtClean="0">
                        <a:latin typeface="Cambria Math" panose="02040503050406030204" pitchFamily="18" charset="0"/>
                      </a:rPr>
                      <m:t>𝑟𝑎𝑛𝑑</m:t>
                    </m:r>
                    <m:r>
                      <a:rPr lang="es-ES" b="0" i="1" smtClean="0">
                        <a:latin typeface="Cambria Math" panose="02040503050406030204" pitchFamily="18" charset="0"/>
                        <a:ea typeface="Cambria Math" panose="02040503050406030204" pitchFamily="18" charset="0"/>
                      </a:rPr>
                      <m:t>×2</m:t>
                    </m:r>
                    <m:r>
                      <a:rPr lang="es-ES" b="0" i="1" smtClean="0">
                        <a:latin typeface="Cambria Math" panose="02040503050406030204" pitchFamily="18" charset="0"/>
                        <a:ea typeface="Cambria Math" panose="02040503050406030204" pitchFamily="18" charset="0"/>
                      </a:rPr>
                      <m:t>𝜋</m:t>
                    </m:r>
                  </m:oMath>
                </a14:m>
                <a:r>
                  <a:rPr lang="es-ES" dirty="0" smtClean="0"/>
                  <a:t> en cada momento. Si cae en la región j se selecciona el individuo j.</a:t>
                </a:r>
              </a:p>
              <a:p>
                <a:endParaRPr lang="es-ES" dirty="0"/>
              </a:p>
              <a:p>
                <a:r>
                  <a:rPr lang="es-ES" dirty="0" smtClean="0"/>
                  <a:t>La selección se realiza en serie.</a:t>
                </a:r>
                <a:endParaRPr lang="es-ES" dirty="0"/>
              </a:p>
            </p:txBody>
          </p:sp>
        </mc:Choice>
        <mc:Fallback xmlns="">
          <p:sp>
            <p:nvSpPr>
              <p:cNvPr id="5" name="Marcador de contenido 4"/>
              <p:cNvSpPr>
                <a:spLocks noGrp="1" noRot="1" noChangeAspect="1" noMove="1" noResize="1" noEditPoints="1" noAdjustHandles="1" noChangeArrowheads="1" noChangeShapeType="1" noTextEdit="1"/>
              </p:cNvSpPr>
              <p:nvPr>
                <p:ph idx="1"/>
              </p:nvPr>
            </p:nvSpPr>
            <p:spPr>
              <a:blipFill rotWithShape="0">
                <a:blip r:embed="rId2"/>
                <a:stretch>
                  <a:fillRect l="-139" t="-891"/>
                </a:stretch>
              </a:blipFill>
            </p:spPr>
            <p:txBody>
              <a:bodyPr/>
              <a:lstStyle/>
              <a:p>
                <a:r>
                  <a:rPr lang="es-ES">
                    <a:noFill/>
                  </a:rPr>
                  <a:t> </a:t>
                </a:r>
              </a:p>
            </p:txBody>
          </p:sp>
        </mc:Fallback>
      </mc:AlternateContent>
      <p:graphicFrame>
        <p:nvGraphicFramePr>
          <p:cNvPr id="6" name="Gráfico 5"/>
          <p:cNvGraphicFramePr>
            <a:graphicFrameLocks/>
          </p:cNvGraphicFramePr>
          <p:nvPr>
            <p:extLst>
              <p:ext uri="{D42A27DB-BD31-4B8C-83A1-F6EECF244321}">
                <p14:modId xmlns:p14="http://schemas.microsoft.com/office/powerpoint/2010/main" val="1215782738"/>
              </p:ext>
            </p:extLst>
          </p:nvPr>
        </p:nvGraphicFramePr>
        <p:xfrm>
          <a:off x="7145628" y="3177862"/>
          <a:ext cx="457200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Conector recto de flecha 7"/>
          <p:cNvCxnSpPr/>
          <p:nvPr/>
        </p:nvCxnSpPr>
        <p:spPr>
          <a:xfrm flipH="1" flipV="1">
            <a:off x="8525814" y="3850783"/>
            <a:ext cx="695459" cy="6697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671544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Muestreo Aleatorio Universal</a:t>
            </a:r>
            <a:endParaRPr lang="es-ES" dirty="0"/>
          </a:p>
        </p:txBody>
      </p:sp>
      <mc:AlternateContent xmlns:mc="http://schemas.openxmlformats.org/markup-compatibility/2006" xmlns:a14="http://schemas.microsoft.com/office/drawing/2010/main">
        <mc:Choice Requires="a14">
          <p:sp>
            <p:nvSpPr>
              <p:cNvPr id="5" name="Marcador de contenido 4"/>
              <p:cNvSpPr>
                <a:spLocks noGrp="1"/>
              </p:cNvSpPr>
              <p:nvPr>
                <p:ph idx="1"/>
              </p:nvPr>
            </p:nvSpPr>
            <p:spPr/>
            <p:txBody>
              <a:bodyPr/>
              <a:lstStyle/>
              <a:p>
                <a:r>
                  <a:rPr lang="es-ES" dirty="0" smtClean="0"/>
                  <a:t>Tiene tantas flechas como individuos, con un ángulo entre ellas de </a:t>
                </a:r>
                <a14:m>
                  <m:oMath xmlns:m="http://schemas.openxmlformats.org/officeDocument/2006/math">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rPr>
                          <m:t>2</m:t>
                        </m:r>
                        <m:r>
                          <a:rPr lang="es-ES" b="0" i="1" smtClean="0">
                            <a:latin typeface="Cambria Math" panose="02040503050406030204" pitchFamily="18" charset="0"/>
                            <a:ea typeface="Cambria Math" panose="02040503050406030204" pitchFamily="18" charset="0"/>
                          </a:rPr>
                          <m:t>𝜋</m:t>
                        </m:r>
                      </m:num>
                      <m:den>
                        <m:r>
                          <a:rPr lang="es-ES" b="0" i="1" smtClean="0">
                            <a:latin typeface="Cambria Math" panose="02040503050406030204" pitchFamily="18" charset="0"/>
                            <a:ea typeface="Cambria Math" panose="02040503050406030204" pitchFamily="18" charset="0"/>
                          </a:rPr>
                          <m:t>𝑝𝑜𝑝𝑠𝑖𝑧𝑒</m:t>
                        </m:r>
                      </m:den>
                    </m:f>
                    <m:r>
                      <a:rPr lang="es-ES" b="0" i="1" smtClean="0">
                        <a:latin typeface="Cambria Math" panose="02040503050406030204" pitchFamily="18" charset="0"/>
                        <a:ea typeface="Cambria Math" panose="02040503050406030204" pitchFamily="18" charset="0"/>
                      </a:rPr>
                      <m:t>.</m:t>
                    </m:r>
                  </m:oMath>
                </a14:m>
                <a:r>
                  <a:rPr lang="es-ES" dirty="0" smtClean="0"/>
                  <a:t> Las flechas se mueven </a:t>
                </a:r>
                <a14:m>
                  <m:oMath xmlns:m="http://schemas.openxmlformats.org/officeDocument/2006/math">
                    <m:r>
                      <a:rPr lang="es-ES" b="0" i="1" smtClean="0">
                        <a:latin typeface="Cambria Math" panose="02040503050406030204" pitchFamily="18" charset="0"/>
                      </a:rPr>
                      <m:t>𝑟𝑎𝑛𝑑</m:t>
                    </m:r>
                    <m:r>
                      <a:rPr lang="es-ES" b="0" i="1" smtClean="0">
                        <a:latin typeface="Cambria Math" panose="02040503050406030204" pitchFamily="18" charset="0"/>
                        <a:ea typeface="Cambria Math" panose="02040503050406030204" pitchFamily="18" charset="0"/>
                      </a:rPr>
                      <m:t>×</m:t>
                    </m:r>
                    <m:f>
                      <m:fPr>
                        <m:ctrlPr>
                          <a:rPr lang="es-ES" i="1">
                            <a:latin typeface="Cambria Math" panose="02040503050406030204" pitchFamily="18" charset="0"/>
                            <a:ea typeface="Cambria Math" panose="02040503050406030204" pitchFamily="18" charset="0"/>
                          </a:rPr>
                        </m:ctrlPr>
                      </m:fPr>
                      <m:num>
                        <m:r>
                          <a:rPr lang="es-ES" i="1">
                            <a:latin typeface="Cambria Math" panose="02040503050406030204" pitchFamily="18" charset="0"/>
                          </a:rPr>
                          <m:t>2</m:t>
                        </m:r>
                        <m:r>
                          <a:rPr lang="es-ES" i="1">
                            <a:latin typeface="Cambria Math" panose="02040503050406030204" pitchFamily="18" charset="0"/>
                            <a:ea typeface="Cambria Math" panose="02040503050406030204" pitchFamily="18" charset="0"/>
                          </a:rPr>
                          <m:t>𝜋</m:t>
                        </m:r>
                      </m:num>
                      <m:den>
                        <m:r>
                          <a:rPr lang="es-ES" i="1">
                            <a:latin typeface="Cambria Math" panose="02040503050406030204" pitchFamily="18" charset="0"/>
                            <a:ea typeface="Cambria Math" panose="02040503050406030204" pitchFamily="18" charset="0"/>
                          </a:rPr>
                          <m:t>𝑝𝑜𝑝𝑠𝑖𝑧𝑒</m:t>
                        </m:r>
                      </m:den>
                    </m:f>
                  </m:oMath>
                </a14:m>
                <a:r>
                  <a:rPr lang="es-ES" dirty="0" smtClean="0"/>
                  <a:t> en cada momento.</a:t>
                </a:r>
              </a:p>
              <a:p>
                <a:r>
                  <a:rPr lang="es-ES" dirty="0" smtClean="0"/>
                  <a:t>Si la flecha i cae en la región j se dice que la flecha i                      selecciona al individuo j.</a:t>
                </a:r>
              </a:p>
              <a:p>
                <a:endParaRPr lang="es-ES" dirty="0"/>
              </a:p>
              <a:p>
                <a:r>
                  <a:rPr lang="es-ES" dirty="0" smtClean="0"/>
                  <a:t>La selección se realiza en paralelo.</a:t>
                </a:r>
                <a:endParaRPr lang="es-ES" dirty="0"/>
              </a:p>
            </p:txBody>
          </p:sp>
        </mc:Choice>
        <mc:Fallback xmlns="">
          <p:sp>
            <p:nvSpPr>
              <p:cNvPr id="5" name="Marcador de contenido 4"/>
              <p:cNvSpPr>
                <a:spLocks noGrp="1" noRot="1" noChangeAspect="1" noMove="1" noResize="1" noEditPoints="1" noAdjustHandles="1" noChangeArrowheads="1" noChangeShapeType="1" noTextEdit="1"/>
              </p:cNvSpPr>
              <p:nvPr>
                <p:ph idx="1"/>
              </p:nvPr>
            </p:nvSpPr>
            <p:spPr>
              <a:blipFill rotWithShape="0">
                <a:blip r:embed="rId2"/>
                <a:stretch>
                  <a:fillRect l="-139"/>
                </a:stretch>
              </a:blipFill>
            </p:spPr>
            <p:txBody>
              <a:bodyPr/>
              <a:lstStyle/>
              <a:p>
                <a:r>
                  <a:rPr lang="es-ES">
                    <a:noFill/>
                  </a:rPr>
                  <a:t> </a:t>
                </a:r>
              </a:p>
            </p:txBody>
          </p:sp>
        </mc:Fallback>
      </mc:AlternateContent>
      <p:graphicFrame>
        <p:nvGraphicFramePr>
          <p:cNvPr id="6" name="Gráfico 5"/>
          <p:cNvGraphicFramePr>
            <a:graphicFrameLocks/>
          </p:cNvGraphicFramePr>
          <p:nvPr>
            <p:extLst>
              <p:ext uri="{D42A27DB-BD31-4B8C-83A1-F6EECF244321}">
                <p14:modId xmlns:p14="http://schemas.microsoft.com/office/powerpoint/2010/main" val="2178169237"/>
              </p:ext>
            </p:extLst>
          </p:nvPr>
        </p:nvGraphicFramePr>
        <p:xfrm>
          <a:off x="7145628" y="3177862"/>
          <a:ext cx="457200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Conector recto de flecha 7"/>
          <p:cNvCxnSpPr/>
          <p:nvPr/>
        </p:nvCxnSpPr>
        <p:spPr>
          <a:xfrm flipV="1">
            <a:off x="9221274" y="3876541"/>
            <a:ext cx="12876" cy="6439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Conector recto de flecha 6"/>
          <p:cNvCxnSpPr/>
          <p:nvPr/>
        </p:nvCxnSpPr>
        <p:spPr>
          <a:xfrm>
            <a:off x="9221273" y="4533364"/>
            <a:ext cx="542692" cy="150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Conector recto de flecha 8"/>
          <p:cNvCxnSpPr/>
          <p:nvPr/>
        </p:nvCxnSpPr>
        <p:spPr>
          <a:xfrm>
            <a:off x="9221273" y="4520485"/>
            <a:ext cx="0" cy="5924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Conector recto de flecha 11"/>
          <p:cNvCxnSpPr/>
          <p:nvPr/>
        </p:nvCxnSpPr>
        <p:spPr>
          <a:xfrm flipH="1">
            <a:off x="8678582" y="4527997"/>
            <a:ext cx="529815" cy="536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11035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Selección por torneo</a:t>
            </a:r>
            <a:endParaRPr lang="es-ES" dirty="0"/>
          </a:p>
        </p:txBody>
      </p:sp>
      <p:sp>
        <p:nvSpPr>
          <p:cNvPr id="3" name="Marcador de contenido 2"/>
          <p:cNvSpPr>
            <a:spLocks noGrp="1"/>
          </p:cNvSpPr>
          <p:nvPr>
            <p:ph idx="1"/>
          </p:nvPr>
        </p:nvSpPr>
        <p:spPr>
          <a:xfrm>
            <a:off x="1154955" y="2603500"/>
            <a:ext cx="7036008" cy="3416300"/>
          </a:xfrm>
        </p:spPr>
        <p:txBody>
          <a:bodyPr/>
          <a:lstStyle/>
          <a:p>
            <a:r>
              <a:rPr lang="es-ES" dirty="0" smtClean="0"/>
              <a:t>Selección por torneo</a:t>
            </a:r>
          </a:p>
          <a:p>
            <a:pPr lvl="1">
              <a:lnSpc>
                <a:spcPct val="90000"/>
              </a:lnSpc>
              <a:spcBef>
                <a:spcPct val="10000"/>
              </a:spcBef>
            </a:pPr>
            <a:r>
              <a:rPr lang="es-ES" dirty="0" smtClean="0"/>
              <a:t>Escoger aleatoriamente k individuos, con reemplazo</a:t>
            </a:r>
          </a:p>
          <a:p>
            <a:pPr lvl="1">
              <a:lnSpc>
                <a:spcPct val="90000"/>
              </a:lnSpc>
              <a:spcBef>
                <a:spcPct val="10000"/>
              </a:spcBef>
            </a:pPr>
            <a:r>
              <a:rPr lang="es-ES" dirty="0" smtClean="0"/>
              <a:t>Seleccionar el mejor de ellos</a:t>
            </a:r>
          </a:p>
          <a:p>
            <a:pPr lvl="1">
              <a:lnSpc>
                <a:spcPct val="90000"/>
              </a:lnSpc>
              <a:spcBef>
                <a:spcPct val="10000"/>
              </a:spcBef>
            </a:pPr>
            <a:endParaRPr lang="es-ES" dirty="0" smtClean="0"/>
          </a:p>
          <a:p>
            <a:pPr lvl="1">
              <a:lnSpc>
                <a:spcPct val="90000"/>
              </a:lnSpc>
              <a:spcBef>
                <a:spcPct val="10000"/>
              </a:spcBef>
              <a:buNone/>
            </a:pPr>
            <a:r>
              <a:rPr lang="es-ES" dirty="0" smtClean="0"/>
              <a:t>	k se denomina tamaño del torneo. A mayor k, mayor presión selectiva y viceversa.</a:t>
            </a:r>
          </a:p>
          <a:p>
            <a:endParaRPr lang="es-ES" dirty="0" smtClean="0"/>
          </a:p>
          <a:p>
            <a:pPr lvl="1"/>
            <a:endParaRPr lang="es-ES" dirty="0"/>
          </a:p>
        </p:txBody>
      </p:sp>
      <p:pic>
        <p:nvPicPr>
          <p:cNvPr id="10" name="Imagen 9"/>
          <p:cNvPicPr>
            <a:picLocks noChangeAspect="1"/>
          </p:cNvPicPr>
          <p:nvPr/>
        </p:nvPicPr>
        <p:blipFill>
          <a:blip r:embed="rId2"/>
          <a:stretch>
            <a:fillRect/>
          </a:stretch>
        </p:blipFill>
        <p:spPr>
          <a:xfrm>
            <a:off x="8334762" y="2356942"/>
            <a:ext cx="3404346" cy="4204735"/>
          </a:xfrm>
          <a:prstGeom prst="rect">
            <a:avLst/>
          </a:prstGeom>
        </p:spPr>
      </p:pic>
      <p:pic>
        <p:nvPicPr>
          <p:cNvPr id="11" name="Imagen 10"/>
          <p:cNvPicPr>
            <a:picLocks noChangeAspect="1"/>
          </p:cNvPicPr>
          <p:nvPr/>
        </p:nvPicPr>
        <p:blipFill>
          <a:blip r:embed="rId3"/>
          <a:stretch>
            <a:fillRect/>
          </a:stretch>
        </p:blipFill>
        <p:spPr>
          <a:xfrm>
            <a:off x="7851752" y="5537914"/>
            <a:ext cx="609734" cy="390785"/>
          </a:xfrm>
          <a:prstGeom prst="rect">
            <a:avLst/>
          </a:prstGeom>
        </p:spPr>
      </p:pic>
      <p:sp>
        <p:nvSpPr>
          <p:cNvPr id="12" name="CuadroTexto 11"/>
          <p:cNvSpPr txBox="1"/>
          <p:nvPr/>
        </p:nvSpPr>
        <p:spPr>
          <a:xfrm>
            <a:off x="5641396" y="4492272"/>
            <a:ext cx="2693366" cy="369332"/>
          </a:xfrm>
          <a:prstGeom prst="rect">
            <a:avLst/>
          </a:prstGeom>
          <a:noFill/>
        </p:spPr>
        <p:txBody>
          <a:bodyPr wrap="none" rtlCol="0">
            <a:spAutoFit/>
          </a:bodyPr>
          <a:lstStyle/>
          <a:p>
            <a:r>
              <a:rPr lang="es-ES" dirty="0" smtClean="0">
                <a:solidFill>
                  <a:schemeClr val="tx2">
                    <a:lumMod val="50000"/>
                  </a:schemeClr>
                </a:solidFill>
              </a:rPr>
              <a:t>Integrantes del Torneo</a:t>
            </a:r>
            <a:endParaRPr lang="es-ES" dirty="0">
              <a:solidFill>
                <a:schemeClr val="tx2">
                  <a:lumMod val="50000"/>
                </a:schemeClr>
              </a:solidFill>
            </a:endParaRPr>
          </a:p>
        </p:txBody>
      </p:sp>
      <p:sp>
        <p:nvSpPr>
          <p:cNvPr id="13" name="CuadroTexto 12"/>
          <p:cNvSpPr txBox="1"/>
          <p:nvPr/>
        </p:nvSpPr>
        <p:spPr>
          <a:xfrm>
            <a:off x="6970757" y="6040130"/>
            <a:ext cx="1220206" cy="369332"/>
          </a:xfrm>
          <a:prstGeom prst="rect">
            <a:avLst/>
          </a:prstGeom>
          <a:noFill/>
        </p:spPr>
        <p:txBody>
          <a:bodyPr wrap="none" rtlCol="0">
            <a:spAutoFit/>
          </a:bodyPr>
          <a:lstStyle/>
          <a:p>
            <a:r>
              <a:rPr lang="es-ES" dirty="0" smtClean="0">
                <a:solidFill>
                  <a:schemeClr val="tx2">
                    <a:lumMod val="50000"/>
                  </a:schemeClr>
                </a:solidFill>
              </a:rPr>
              <a:t>Ganador</a:t>
            </a:r>
            <a:endParaRPr lang="es-ES" dirty="0">
              <a:solidFill>
                <a:schemeClr val="tx2">
                  <a:lumMod val="50000"/>
                </a:schemeClr>
              </a:solidFill>
            </a:endParaRPr>
          </a:p>
        </p:txBody>
      </p:sp>
    </p:spTree>
    <p:extLst>
      <p:ext uri="{BB962C8B-B14F-4D97-AF65-F5344CB8AC3E}">
        <p14:creationId xmlns:p14="http://schemas.microsoft.com/office/powerpoint/2010/main" val="30364581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Algoritmos Genéticos. Cruzamiento</a:t>
            </a:r>
            <a:endParaRPr lang="es-ES" dirty="0"/>
          </a:p>
        </p:txBody>
      </p:sp>
      <p:sp>
        <p:nvSpPr>
          <p:cNvPr id="4" name="Line 1026"/>
          <p:cNvSpPr>
            <a:spLocks noChangeShapeType="1"/>
          </p:cNvSpPr>
          <p:nvPr/>
        </p:nvSpPr>
        <p:spPr bwMode="auto">
          <a:xfrm>
            <a:off x="8382000" y="3574144"/>
            <a:ext cx="0" cy="2597150"/>
          </a:xfrm>
          <a:prstGeom prst="line">
            <a:avLst/>
          </a:prstGeom>
          <a:noFill/>
          <a:ln w="127000">
            <a:solidFill>
              <a:schemeClr val="folHlink"/>
            </a:solidFill>
            <a:round/>
            <a:headEnd/>
            <a:tailEnd type="triangle" w="med" len="med"/>
          </a:ln>
          <a:effectLst>
            <a:outerShdw dist="107763" dir="2700000" algn="ctr" rotWithShape="0">
              <a:schemeClr val="bg2"/>
            </a:outerShdw>
          </a:effectLst>
        </p:spPr>
        <p:txBody>
          <a:bodyPr wrap="none" anchor="ctr"/>
          <a:lstStyle/>
          <a:p>
            <a:pPr>
              <a:defRPr/>
            </a:pPr>
            <a:endParaRPr lang="en-US">
              <a:latin typeface="Arial" charset="0"/>
            </a:endParaRPr>
          </a:p>
        </p:txBody>
      </p:sp>
      <p:sp>
        <p:nvSpPr>
          <p:cNvPr id="5" name="Rectangle 1027"/>
          <p:cNvSpPr>
            <a:spLocks noChangeArrowheads="1"/>
          </p:cNvSpPr>
          <p:nvPr/>
        </p:nvSpPr>
        <p:spPr bwMode="auto">
          <a:xfrm>
            <a:off x="8610601" y="3878945"/>
            <a:ext cx="1038747"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sz="2800" b="0" i="0">
                <a:solidFill>
                  <a:schemeClr val="tx1"/>
                </a:solidFill>
                <a:latin typeface="Times New Roman" panose="02020603050405020304" pitchFamily="18" charset="0"/>
              </a:rPr>
              <a:t>Cruce</a:t>
            </a:r>
          </a:p>
        </p:txBody>
      </p:sp>
      <p:grpSp>
        <p:nvGrpSpPr>
          <p:cNvPr id="6" name="Group 1028"/>
          <p:cNvGrpSpPr>
            <a:grpSpLocks/>
          </p:cNvGrpSpPr>
          <p:nvPr/>
        </p:nvGrpSpPr>
        <p:grpSpPr bwMode="auto">
          <a:xfrm>
            <a:off x="3886200" y="3193144"/>
            <a:ext cx="3214688" cy="1193800"/>
            <a:chOff x="1487" y="1112"/>
            <a:chExt cx="2025" cy="752"/>
          </a:xfrm>
        </p:grpSpPr>
        <p:sp>
          <p:nvSpPr>
            <p:cNvPr id="7" name="Line 1029"/>
            <p:cNvSpPr>
              <a:spLocks noChangeShapeType="1"/>
            </p:cNvSpPr>
            <p:nvPr/>
          </p:nvSpPr>
          <p:spPr bwMode="auto">
            <a:xfrm>
              <a:off x="1487" y="1152"/>
              <a:ext cx="2025" cy="0"/>
            </a:xfrm>
            <a:prstGeom prst="line">
              <a:avLst/>
            </a:prstGeom>
            <a:noFill/>
            <a:ln w="127000">
              <a:solidFill>
                <a:schemeClr val="folHlink"/>
              </a:solidFill>
              <a:round/>
              <a:headEnd/>
              <a:tailEnd type="triangle" w="med" len="med"/>
            </a:ln>
            <a:effectLst>
              <a:outerShdw dist="107763" dir="2700000" algn="ctr" rotWithShape="0">
                <a:schemeClr val="bg2"/>
              </a:outerShdw>
            </a:effectLst>
          </p:spPr>
          <p:txBody>
            <a:bodyPr wrap="none" anchor="ctr"/>
            <a:lstStyle/>
            <a:p>
              <a:pPr>
                <a:defRPr/>
              </a:pPr>
              <a:endParaRPr lang="en-US">
                <a:latin typeface="Arial" charset="0"/>
              </a:endParaRPr>
            </a:p>
          </p:txBody>
        </p:sp>
        <p:sp>
          <p:nvSpPr>
            <p:cNvPr id="8" name="Line 1030"/>
            <p:cNvSpPr>
              <a:spLocks noChangeShapeType="1"/>
            </p:cNvSpPr>
            <p:nvPr/>
          </p:nvSpPr>
          <p:spPr bwMode="auto">
            <a:xfrm flipV="1">
              <a:off x="1488" y="1112"/>
              <a:ext cx="0" cy="752"/>
            </a:xfrm>
            <a:prstGeom prst="line">
              <a:avLst/>
            </a:prstGeom>
            <a:noFill/>
            <a:ln w="127000">
              <a:solidFill>
                <a:schemeClr val="folHlink"/>
              </a:solidFill>
              <a:round/>
              <a:headEnd/>
              <a:tailEnd/>
            </a:ln>
            <a:effectLst>
              <a:outerShdw dist="107763" dir="2700000" algn="ctr" rotWithShape="0">
                <a:schemeClr val="bg2"/>
              </a:outerShdw>
            </a:effectLst>
          </p:spPr>
          <p:txBody>
            <a:bodyPr wrap="none" anchor="ctr"/>
            <a:lstStyle/>
            <a:p>
              <a:pPr>
                <a:defRPr/>
              </a:pPr>
              <a:endParaRPr lang="en-US">
                <a:latin typeface="Arial" charset="0"/>
              </a:endParaRPr>
            </a:p>
          </p:txBody>
        </p:sp>
      </p:grpSp>
      <p:sp>
        <p:nvSpPr>
          <p:cNvPr id="9" name="Rectangle 1031"/>
          <p:cNvSpPr>
            <a:spLocks noChangeArrowheads="1"/>
          </p:cNvSpPr>
          <p:nvPr/>
        </p:nvSpPr>
        <p:spPr bwMode="auto">
          <a:xfrm>
            <a:off x="4495801" y="2431145"/>
            <a:ext cx="1575753"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sz="2800" b="0" i="0">
                <a:solidFill>
                  <a:schemeClr val="tx1"/>
                </a:solidFill>
                <a:latin typeface="Times New Roman" panose="02020603050405020304" pitchFamily="18" charset="0"/>
              </a:rPr>
              <a:t>Selección</a:t>
            </a:r>
          </a:p>
        </p:txBody>
      </p:sp>
      <p:sp>
        <p:nvSpPr>
          <p:cNvPr id="10" name="Text Box 1033"/>
          <p:cNvSpPr txBox="1">
            <a:spLocks noChangeArrowheads="1"/>
          </p:cNvSpPr>
          <p:nvPr/>
        </p:nvSpPr>
        <p:spPr bwMode="auto">
          <a:xfrm>
            <a:off x="7543800" y="2812144"/>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r>
              <a:rPr lang="es-ES_tradnl" sz="2400" i="0">
                <a:latin typeface="Verdana" panose="020B0604030504040204" pitchFamily="34" charset="0"/>
              </a:rPr>
              <a:t>PADRES</a:t>
            </a:r>
            <a:endParaRPr lang="es-ES" sz="2400" i="0">
              <a:latin typeface="Verdana" panose="020B0604030504040204" pitchFamily="34" charset="0"/>
            </a:endParaRPr>
          </a:p>
        </p:txBody>
      </p:sp>
      <p:sp>
        <p:nvSpPr>
          <p:cNvPr id="11" name="Text Box 1034"/>
          <p:cNvSpPr txBox="1">
            <a:spLocks noChangeArrowheads="1"/>
          </p:cNvSpPr>
          <p:nvPr/>
        </p:nvSpPr>
        <p:spPr bwMode="auto">
          <a:xfrm>
            <a:off x="2743200" y="5028294"/>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r>
              <a:rPr lang="es-ES_tradnl" sz="2400" i="0">
                <a:latin typeface="Verdana" panose="020B0604030504040204" pitchFamily="34" charset="0"/>
              </a:rPr>
              <a:t>POBLACIÓN</a:t>
            </a:r>
            <a:endParaRPr lang="es-ES" sz="2400" i="0">
              <a:latin typeface="Verdana" panose="020B0604030504040204" pitchFamily="34" charset="0"/>
            </a:endParaRPr>
          </a:p>
        </p:txBody>
      </p:sp>
      <p:sp>
        <p:nvSpPr>
          <p:cNvPr id="12" name="Text Box 1035"/>
          <p:cNvSpPr txBox="1">
            <a:spLocks noChangeArrowheads="1"/>
          </p:cNvSpPr>
          <p:nvPr/>
        </p:nvSpPr>
        <p:spPr bwMode="auto">
          <a:xfrm>
            <a:off x="5105400" y="3955145"/>
            <a:ext cx="198120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spcBef>
                <a:spcPct val="50000"/>
              </a:spcBef>
            </a:pPr>
            <a:r>
              <a:rPr lang="es-ES_tradnl" sz="1600" i="0">
                <a:solidFill>
                  <a:srgbClr val="CC3300"/>
                </a:solidFill>
              </a:rPr>
              <a:t>Representación</a:t>
            </a:r>
          </a:p>
          <a:p>
            <a:pPr eaLnBrk="1" hangingPunct="1">
              <a:spcBef>
                <a:spcPct val="50000"/>
              </a:spcBef>
            </a:pPr>
            <a:r>
              <a:rPr lang="es-ES_tradnl" sz="1600" i="0">
                <a:solidFill>
                  <a:srgbClr val="CC3300"/>
                </a:solidFill>
              </a:rPr>
              <a:t>Inicialización Población</a:t>
            </a:r>
          </a:p>
          <a:p>
            <a:pPr eaLnBrk="1" hangingPunct="1">
              <a:spcBef>
                <a:spcPct val="50000"/>
              </a:spcBef>
            </a:pPr>
            <a:r>
              <a:rPr lang="es-ES_tradnl" sz="1600" i="0">
                <a:solidFill>
                  <a:srgbClr val="CC3300"/>
                </a:solidFill>
              </a:rPr>
              <a:t>Función Evaluación</a:t>
            </a:r>
            <a:endParaRPr lang="es-ES" sz="1600" i="0">
              <a:solidFill>
                <a:srgbClr val="CC3300"/>
              </a:solidFill>
            </a:endParaRPr>
          </a:p>
        </p:txBody>
      </p:sp>
      <p:sp>
        <p:nvSpPr>
          <p:cNvPr id="13" name="Freeform 1036"/>
          <p:cNvSpPr>
            <a:spLocks/>
          </p:cNvSpPr>
          <p:nvPr/>
        </p:nvSpPr>
        <p:spPr bwMode="auto">
          <a:xfrm>
            <a:off x="4648200" y="4564744"/>
            <a:ext cx="457200" cy="304800"/>
          </a:xfrm>
          <a:custGeom>
            <a:avLst/>
            <a:gdLst>
              <a:gd name="T0" fmla="*/ 457200 w 288"/>
              <a:gd name="T1" fmla="*/ 0 h 192"/>
              <a:gd name="T2" fmla="*/ 0 w 288"/>
              <a:gd name="T3" fmla="*/ 304800 h 192"/>
              <a:gd name="T4" fmla="*/ 0 60000 65536"/>
              <a:gd name="T5" fmla="*/ 0 60000 65536"/>
              <a:gd name="T6" fmla="*/ 0 w 288"/>
              <a:gd name="T7" fmla="*/ 0 h 192"/>
              <a:gd name="T8" fmla="*/ 288 w 288"/>
              <a:gd name="T9" fmla="*/ 192 h 192"/>
            </a:gdLst>
            <a:ahLst/>
            <a:cxnLst>
              <a:cxn ang="T4">
                <a:pos x="T0" y="T1"/>
              </a:cxn>
              <a:cxn ang="T5">
                <a:pos x="T2" y="T3"/>
              </a:cxn>
            </a:cxnLst>
            <a:rect l="T6" t="T7" r="T8" b="T9"/>
            <a:pathLst>
              <a:path w="288" h="192">
                <a:moveTo>
                  <a:pt x="288" y="0"/>
                </a:moveTo>
                <a:lnTo>
                  <a:pt x="0" y="192"/>
                </a:ln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Tree>
    <p:extLst>
      <p:ext uri="{BB962C8B-B14F-4D97-AF65-F5344CB8AC3E}">
        <p14:creationId xmlns:p14="http://schemas.microsoft.com/office/powerpoint/2010/main" val="301076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Operador de cruzamiento</a:t>
            </a:r>
            <a:endParaRPr lang="es-ES" dirty="0"/>
          </a:p>
        </p:txBody>
      </p:sp>
      <p:sp>
        <p:nvSpPr>
          <p:cNvPr id="3" name="Marcador de contenido 2"/>
          <p:cNvSpPr>
            <a:spLocks noGrp="1"/>
          </p:cNvSpPr>
          <p:nvPr>
            <p:ph idx="1"/>
          </p:nvPr>
        </p:nvSpPr>
        <p:spPr/>
        <p:txBody>
          <a:bodyPr>
            <a:normAutofit/>
          </a:bodyPr>
          <a:lstStyle/>
          <a:p>
            <a:r>
              <a:rPr lang="es-ES" dirty="0" smtClean="0"/>
              <a:t>Depende de la representación utilizada </a:t>
            </a:r>
          </a:p>
          <a:p>
            <a:r>
              <a:rPr lang="es-ES" dirty="0" smtClean="0"/>
              <a:t>Se debe tener en cuenta:</a:t>
            </a:r>
          </a:p>
          <a:p>
            <a:pPr lvl="1"/>
            <a:r>
              <a:rPr lang="es-ES" dirty="0"/>
              <a:t>Los hijos deberían heredar algunas características de cada </a:t>
            </a:r>
            <a:r>
              <a:rPr lang="es-ES" dirty="0" smtClean="0"/>
              <a:t>padre </a:t>
            </a:r>
            <a:endParaRPr lang="es-ES" dirty="0"/>
          </a:p>
          <a:p>
            <a:pPr lvl="1"/>
            <a:r>
              <a:rPr lang="es-ES" dirty="0" smtClean="0"/>
              <a:t>La </a:t>
            </a:r>
            <a:r>
              <a:rPr lang="es-ES" dirty="0"/>
              <a:t>recombinación debe producir cromosomas </a:t>
            </a:r>
            <a:r>
              <a:rPr lang="es-ES" dirty="0" smtClean="0"/>
              <a:t>válidos</a:t>
            </a:r>
            <a:endParaRPr lang="es-ES" dirty="0"/>
          </a:p>
          <a:p>
            <a:pPr lvl="1"/>
            <a:r>
              <a:rPr lang="es-ES" dirty="0" smtClean="0"/>
              <a:t>Se </a:t>
            </a:r>
            <a:r>
              <a:rPr lang="es-ES" dirty="0"/>
              <a:t>utiliza con una probabilidad alta de actuación sobre cada pareja de padres a cruzar (Pc entre 0.6 y 0.9</a:t>
            </a:r>
            <a:r>
              <a:rPr lang="es-ES" dirty="0" smtClean="0"/>
              <a:t>)</a:t>
            </a:r>
            <a:endParaRPr lang="es-ES" dirty="0"/>
          </a:p>
        </p:txBody>
      </p:sp>
    </p:spTree>
    <p:extLst>
      <p:ext uri="{BB962C8B-B14F-4D97-AF65-F5344CB8AC3E}">
        <p14:creationId xmlns:p14="http://schemas.microsoft.com/office/powerpoint/2010/main" val="5055500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para representación binaria</a:t>
            </a:r>
            <a:endParaRPr lang="es-ES" dirty="0"/>
          </a:p>
        </p:txBody>
      </p:sp>
      <p:sp>
        <p:nvSpPr>
          <p:cNvPr id="4" name="Rectangle 4"/>
          <p:cNvSpPr>
            <a:spLocks noChangeArrowheads="1"/>
          </p:cNvSpPr>
          <p:nvPr/>
        </p:nvSpPr>
        <p:spPr bwMode="auto">
          <a:xfrm>
            <a:off x="2133601" y="3048001"/>
            <a:ext cx="7929563"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038" tIns="46038" rIns="46038" bIns="46038" anchorCtr="1">
            <a:spAutoFit/>
          </a:bodyPr>
          <a:lstStyle>
            <a:lvl1pPr marL="285750" indent="-285750" eaLnBrk="0" hangingPunct="0">
              <a:tabLst>
                <a:tab pos="1371600" algn="l"/>
                <a:tab pos="4572000" algn="l"/>
                <a:tab pos="4800600" algn="l"/>
              </a:tabLst>
              <a:defRPr sz="2000" b="1" i="1">
                <a:solidFill>
                  <a:schemeClr val="hlink"/>
                </a:solidFill>
                <a:latin typeface="Arial" panose="020B0604020202020204" pitchFamily="34" charset="0"/>
              </a:defRPr>
            </a:lvl1pPr>
            <a:lvl2pPr marL="742950" indent="-285750" eaLnBrk="0" hangingPunct="0">
              <a:tabLst>
                <a:tab pos="1371600" algn="l"/>
                <a:tab pos="4572000" algn="l"/>
                <a:tab pos="4800600" algn="l"/>
              </a:tabLst>
              <a:defRPr sz="2000" b="1" i="1">
                <a:solidFill>
                  <a:schemeClr val="hlink"/>
                </a:solidFill>
                <a:latin typeface="Arial" panose="020B0604020202020204" pitchFamily="34" charset="0"/>
              </a:defRPr>
            </a:lvl2pPr>
            <a:lvl3pPr marL="1143000" indent="-228600" eaLnBrk="0" hangingPunct="0">
              <a:tabLst>
                <a:tab pos="1371600" algn="l"/>
                <a:tab pos="4572000" algn="l"/>
                <a:tab pos="4800600" algn="l"/>
              </a:tabLst>
              <a:defRPr sz="2000" b="1" i="1">
                <a:solidFill>
                  <a:schemeClr val="hlink"/>
                </a:solidFill>
                <a:latin typeface="Arial" panose="020B0604020202020204" pitchFamily="34" charset="0"/>
              </a:defRPr>
            </a:lvl3pPr>
            <a:lvl4pPr marL="1600200" indent="-228600" eaLnBrk="0" hangingPunct="0">
              <a:tabLst>
                <a:tab pos="1371600" algn="l"/>
                <a:tab pos="4572000" algn="l"/>
                <a:tab pos="4800600" algn="l"/>
              </a:tabLst>
              <a:defRPr sz="2000" b="1" i="1">
                <a:solidFill>
                  <a:schemeClr val="hlink"/>
                </a:solidFill>
                <a:latin typeface="Arial" panose="020B0604020202020204" pitchFamily="34" charset="0"/>
              </a:defRPr>
            </a:lvl4pPr>
            <a:lvl5pPr marL="2057400" indent="-228600" eaLnBrk="0" hangingPunct="0">
              <a:tabLst>
                <a:tab pos="1371600" algn="l"/>
                <a:tab pos="4572000" algn="l"/>
                <a:tab pos="4800600" algn="l"/>
              </a:tabLst>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tabLst>
                <a:tab pos="1371600" algn="l"/>
                <a:tab pos="4572000" algn="l"/>
                <a:tab pos="4800600" algn="l"/>
              </a:tabLs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tabLst>
                <a:tab pos="1371600" algn="l"/>
                <a:tab pos="4572000" algn="l"/>
                <a:tab pos="4800600" algn="l"/>
              </a:tabLs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tabLst>
                <a:tab pos="1371600" algn="l"/>
                <a:tab pos="4572000" algn="l"/>
                <a:tab pos="4800600" algn="l"/>
              </a:tabLs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tabLst>
                <a:tab pos="1371600" algn="l"/>
                <a:tab pos="4572000" algn="l"/>
                <a:tab pos="4800600" algn="l"/>
              </a:tabLst>
              <a:defRPr sz="2000" b="1" i="1">
                <a:solidFill>
                  <a:schemeClr val="hlink"/>
                </a:solidFill>
                <a:latin typeface="Arial" panose="020B0604020202020204" pitchFamily="34" charset="0"/>
              </a:defRPr>
            </a:lvl9pPr>
          </a:lstStyle>
          <a:p>
            <a:pPr algn="l">
              <a:lnSpc>
                <a:spcPct val="90000"/>
              </a:lnSpc>
              <a:spcBef>
                <a:spcPct val="20000"/>
              </a:spcBef>
              <a:spcAft>
                <a:spcPct val="20000"/>
              </a:spcAft>
              <a:buClr>
                <a:srgbClr val="FAFD00"/>
              </a:buClr>
              <a:buSzPct val="125000"/>
              <a:buFont typeface="Arial" panose="020B0604020202020204" pitchFamily="34" charset="0"/>
              <a:buNone/>
            </a:pPr>
            <a:r>
              <a:rPr lang="en-US" sz="2400" b="0" i="0" dirty="0" err="1">
                <a:solidFill>
                  <a:schemeClr val="tx1"/>
                </a:solidFill>
              </a:rPr>
              <a:t>Cada</a:t>
            </a:r>
            <a:r>
              <a:rPr lang="en-US" sz="2400" b="0" i="0" dirty="0">
                <a:solidFill>
                  <a:schemeClr val="tx1"/>
                </a:solidFill>
              </a:rPr>
              <a:t> </a:t>
            </a:r>
            <a:r>
              <a:rPr lang="en-US" sz="2400" b="0" i="0" dirty="0" err="1">
                <a:solidFill>
                  <a:schemeClr val="tx1"/>
                </a:solidFill>
              </a:rPr>
              <a:t>cromosoma</a:t>
            </a:r>
            <a:r>
              <a:rPr lang="en-US" sz="2400" b="0" i="0" dirty="0">
                <a:solidFill>
                  <a:schemeClr val="tx1"/>
                </a:solidFill>
              </a:rPr>
              <a:t> se </a:t>
            </a:r>
            <a:r>
              <a:rPr lang="en-US" sz="2400" b="0" i="0" dirty="0" err="1">
                <a:solidFill>
                  <a:schemeClr val="tx1"/>
                </a:solidFill>
              </a:rPr>
              <a:t>corta</a:t>
            </a:r>
            <a:r>
              <a:rPr lang="en-US" sz="2400" b="0" i="0" dirty="0">
                <a:solidFill>
                  <a:schemeClr val="tx1"/>
                </a:solidFill>
              </a:rPr>
              <a:t> en n </a:t>
            </a:r>
            <a:r>
              <a:rPr lang="en-US" sz="2400" b="0" i="0" dirty="0" err="1">
                <a:solidFill>
                  <a:schemeClr val="tx1"/>
                </a:solidFill>
              </a:rPr>
              <a:t>partes</a:t>
            </a:r>
            <a:r>
              <a:rPr lang="en-US" sz="2400" b="0" i="0" dirty="0">
                <a:solidFill>
                  <a:schemeClr val="tx1"/>
                </a:solidFill>
              </a:rPr>
              <a:t> </a:t>
            </a:r>
            <a:r>
              <a:rPr lang="en-US" sz="2400" b="0" i="0" dirty="0" err="1">
                <a:solidFill>
                  <a:schemeClr val="tx1"/>
                </a:solidFill>
              </a:rPr>
              <a:t>que</a:t>
            </a:r>
            <a:r>
              <a:rPr lang="en-US" sz="2400" b="0" i="0" dirty="0">
                <a:solidFill>
                  <a:schemeClr val="tx1"/>
                </a:solidFill>
              </a:rPr>
              <a:t> son </a:t>
            </a:r>
            <a:r>
              <a:rPr lang="en-US" sz="2400" b="0" i="0" dirty="0" err="1">
                <a:solidFill>
                  <a:schemeClr val="tx1"/>
                </a:solidFill>
              </a:rPr>
              <a:t>recombinadas</a:t>
            </a:r>
            <a:r>
              <a:rPr lang="en-US" sz="2400" b="0" i="0" dirty="0">
                <a:solidFill>
                  <a:schemeClr val="tx1"/>
                </a:solidFill>
              </a:rPr>
              <a:t>. (</a:t>
            </a:r>
            <a:r>
              <a:rPr lang="en-US" sz="2400" b="0" i="0" dirty="0" err="1">
                <a:solidFill>
                  <a:schemeClr val="tx1"/>
                </a:solidFill>
              </a:rPr>
              <a:t>Ejemplo</a:t>
            </a:r>
            <a:r>
              <a:rPr lang="en-US" sz="2400" b="0" i="0" dirty="0">
                <a:solidFill>
                  <a:schemeClr val="tx1"/>
                </a:solidFill>
              </a:rPr>
              <a:t> para n = 1).</a:t>
            </a:r>
          </a:p>
        </p:txBody>
      </p:sp>
      <p:grpSp>
        <p:nvGrpSpPr>
          <p:cNvPr id="5" name="Group 5"/>
          <p:cNvGrpSpPr>
            <a:grpSpLocks/>
          </p:cNvGrpSpPr>
          <p:nvPr/>
        </p:nvGrpSpPr>
        <p:grpSpPr bwMode="auto">
          <a:xfrm>
            <a:off x="2208214" y="4083050"/>
            <a:ext cx="6416674" cy="641350"/>
            <a:chOff x="1749" y="2591"/>
            <a:chExt cx="4042" cy="404"/>
          </a:xfrm>
        </p:grpSpPr>
        <p:grpSp>
          <p:nvGrpSpPr>
            <p:cNvPr id="6" name="Group 6"/>
            <p:cNvGrpSpPr>
              <a:grpSpLocks/>
            </p:cNvGrpSpPr>
            <p:nvPr/>
          </p:nvGrpSpPr>
          <p:grpSpPr bwMode="auto">
            <a:xfrm>
              <a:off x="1749" y="2591"/>
              <a:ext cx="2746" cy="404"/>
              <a:chOff x="1749" y="2591"/>
              <a:chExt cx="2746" cy="404"/>
            </a:xfrm>
          </p:grpSpPr>
          <p:sp>
            <p:nvSpPr>
              <p:cNvPr id="8" name="Rectangle 7"/>
              <p:cNvSpPr>
                <a:spLocks noChangeArrowheads="1"/>
              </p:cNvSpPr>
              <p:nvPr/>
            </p:nvSpPr>
            <p:spPr bwMode="auto">
              <a:xfrm>
                <a:off x="1749" y="2644"/>
                <a:ext cx="1260" cy="328"/>
              </a:xfrm>
              <a:prstGeom prst="rect">
                <a:avLst/>
              </a:prstGeom>
              <a:noFill/>
              <a:ln w="12700">
                <a:solidFill>
                  <a:srgbClr val="FE9B0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9" name="Rectangle 8"/>
              <p:cNvSpPr>
                <a:spLocks noChangeArrowheads="1"/>
              </p:cNvSpPr>
              <p:nvPr/>
            </p:nvSpPr>
            <p:spPr bwMode="auto">
              <a:xfrm>
                <a:off x="1756" y="2591"/>
                <a:ext cx="134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i="0">
                    <a:solidFill>
                      <a:srgbClr val="660033"/>
                    </a:solidFill>
                  </a:rPr>
                  <a:t>1  1  1  1  1  1  1</a:t>
                </a:r>
                <a:r>
                  <a:rPr lang="en-US" sz="3600" i="0">
                    <a:solidFill>
                      <a:srgbClr val="660033"/>
                    </a:solidFill>
                  </a:rPr>
                  <a:t> </a:t>
                </a:r>
              </a:p>
            </p:txBody>
          </p:sp>
          <p:sp>
            <p:nvSpPr>
              <p:cNvPr id="10" name="Rectangle 9"/>
              <p:cNvSpPr>
                <a:spLocks noChangeArrowheads="1"/>
              </p:cNvSpPr>
              <p:nvPr/>
            </p:nvSpPr>
            <p:spPr bwMode="auto">
              <a:xfrm>
                <a:off x="3141" y="2644"/>
                <a:ext cx="1260" cy="328"/>
              </a:xfrm>
              <a:prstGeom prst="rect">
                <a:avLst/>
              </a:prstGeom>
              <a:noFill/>
              <a:ln w="12700">
                <a:solidFill>
                  <a:srgbClr val="FE9B0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11" name="Rectangle 10"/>
              <p:cNvSpPr>
                <a:spLocks noChangeArrowheads="1"/>
              </p:cNvSpPr>
              <p:nvPr/>
            </p:nvSpPr>
            <p:spPr bwMode="auto">
              <a:xfrm>
                <a:off x="3148" y="2591"/>
                <a:ext cx="134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i="0">
                    <a:solidFill>
                      <a:srgbClr val="660033"/>
                    </a:solidFill>
                  </a:rPr>
                  <a:t>0  0  0  0  0  0  0</a:t>
                </a:r>
                <a:r>
                  <a:rPr lang="en-US" sz="3600" i="0">
                    <a:solidFill>
                      <a:srgbClr val="660033"/>
                    </a:solidFill>
                  </a:rPr>
                  <a:t> </a:t>
                </a:r>
              </a:p>
            </p:txBody>
          </p:sp>
        </p:grpSp>
        <p:sp>
          <p:nvSpPr>
            <p:cNvPr id="7" name="Rectangle 11"/>
            <p:cNvSpPr>
              <a:spLocks noChangeArrowheads="1"/>
            </p:cNvSpPr>
            <p:nvPr/>
          </p:nvSpPr>
          <p:spPr bwMode="auto">
            <a:xfrm>
              <a:off x="4502" y="2690"/>
              <a:ext cx="128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i="0" dirty="0">
                  <a:solidFill>
                    <a:srgbClr val="CC3300"/>
                  </a:solidFill>
                </a:rPr>
                <a:t>padres</a:t>
              </a:r>
            </a:p>
          </p:txBody>
        </p:sp>
      </p:grpSp>
      <p:grpSp>
        <p:nvGrpSpPr>
          <p:cNvPr id="12" name="Group 12"/>
          <p:cNvGrpSpPr>
            <a:grpSpLocks/>
          </p:cNvGrpSpPr>
          <p:nvPr/>
        </p:nvGrpSpPr>
        <p:grpSpPr bwMode="auto">
          <a:xfrm>
            <a:off x="2917828" y="3810001"/>
            <a:ext cx="881063" cy="1114425"/>
            <a:chOff x="2203" y="2419"/>
            <a:chExt cx="555" cy="702"/>
          </a:xfrm>
        </p:grpSpPr>
        <p:sp>
          <p:nvSpPr>
            <p:cNvPr id="13" name="Freeform 13"/>
            <p:cNvSpPr>
              <a:spLocks/>
            </p:cNvSpPr>
            <p:nvPr/>
          </p:nvSpPr>
          <p:spPr bwMode="auto">
            <a:xfrm>
              <a:off x="2203" y="2544"/>
              <a:ext cx="145" cy="577"/>
            </a:xfrm>
            <a:custGeom>
              <a:avLst/>
              <a:gdLst>
                <a:gd name="T0" fmla="*/ 0 w 145"/>
                <a:gd name="T1" fmla="*/ 0 h 577"/>
                <a:gd name="T2" fmla="*/ 96 w 145"/>
                <a:gd name="T3" fmla="*/ 144 h 577"/>
                <a:gd name="T4" fmla="*/ 48 w 145"/>
                <a:gd name="T5" fmla="*/ 240 h 577"/>
                <a:gd name="T6" fmla="*/ 144 w 145"/>
                <a:gd name="T7" fmla="*/ 384 h 577"/>
                <a:gd name="T8" fmla="*/ 48 w 145"/>
                <a:gd name="T9" fmla="*/ 528 h 577"/>
                <a:gd name="T10" fmla="*/ 144 w 145"/>
                <a:gd name="T11" fmla="*/ 576 h 577"/>
                <a:gd name="T12" fmla="*/ 0 60000 65536"/>
                <a:gd name="T13" fmla="*/ 0 60000 65536"/>
                <a:gd name="T14" fmla="*/ 0 60000 65536"/>
                <a:gd name="T15" fmla="*/ 0 60000 65536"/>
                <a:gd name="T16" fmla="*/ 0 60000 65536"/>
                <a:gd name="T17" fmla="*/ 0 60000 65536"/>
                <a:gd name="T18" fmla="*/ 0 w 145"/>
                <a:gd name="T19" fmla="*/ 0 h 577"/>
                <a:gd name="T20" fmla="*/ 145 w 145"/>
                <a:gd name="T21" fmla="*/ 577 h 577"/>
              </a:gdLst>
              <a:ahLst/>
              <a:cxnLst>
                <a:cxn ang="T12">
                  <a:pos x="T0" y="T1"/>
                </a:cxn>
                <a:cxn ang="T13">
                  <a:pos x="T2" y="T3"/>
                </a:cxn>
                <a:cxn ang="T14">
                  <a:pos x="T4" y="T5"/>
                </a:cxn>
                <a:cxn ang="T15">
                  <a:pos x="T6" y="T7"/>
                </a:cxn>
                <a:cxn ang="T16">
                  <a:pos x="T8" y="T9"/>
                </a:cxn>
                <a:cxn ang="T17">
                  <a:pos x="T10" y="T11"/>
                </a:cxn>
              </a:cxnLst>
              <a:rect l="T18" t="T19" r="T20" b="T21"/>
              <a:pathLst>
                <a:path w="145" h="577">
                  <a:moveTo>
                    <a:pt x="0" y="0"/>
                  </a:moveTo>
                  <a:lnTo>
                    <a:pt x="96" y="144"/>
                  </a:lnTo>
                  <a:lnTo>
                    <a:pt x="48" y="240"/>
                  </a:lnTo>
                  <a:lnTo>
                    <a:pt x="144" y="384"/>
                  </a:lnTo>
                  <a:lnTo>
                    <a:pt x="48" y="528"/>
                  </a:lnTo>
                  <a:lnTo>
                    <a:pt x="144" y="576"/>
                  </a:lnTo>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14" name="Rectangle 14"/>
            <p:cNvSpPr>
              <a:spLocks noChangeArrowheads="1"/>
            </p:cNvSpPr>
            <p:nvPr/>
          </p:nvSpPr>
          <p:spPr bwMode="auto">
            <a:xfrm>
              <a:off x="2246" y="2419"/>
              <a:ext cx="5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i="0">
                  <a:solidFill>
                    <a:schemeClr val="tx1"/>
                  </a:solidFill>
                </a:rPr>
                <a:t>corte</a:t>
              </a:r>
            </a:p>
          </p:txBody>
        </p:sp>
      </p:grpSp>
      <p:grpSp>
        <p:nvGrpSpPr>
          <p:cNvPr id="15" name="Group 15"/>
          <p:cNvGrpSpPr>
            <a:grpSpLocks/>
          </p:cNvGrpSpPr>
          <p:nvPr/>
        </p:nvGrpSpPr>
        <p:grpSpPr bwMode="auto">
          <a:xfrm>
            <a:off x="5105403" y="3810001"/>
            <a:ext cx="827088" cy="1038225"/>
            <a:chOff x="3581" y="2419"/>
            <a:chExt cx="521" cy="654"/>
          </a:xfrm>
        </p:grpSpPr>
        <p:sp>
          <p:nvSpPr>
            <p:cNvPr id="16" name="Freeform 16"/>
            <p:cNvSpPr>
              <a:spLocks/>
            </p:cNvSpPr>
            <p:nvPr/>
          </p:nvSpPr>
          <p:spPr bwMode="auto">
            <a:xfrm>
              <a:off x="3581" y="2496"/>
              <a:ext cx="145" cy="577"/>
            </a:xfrm>
            <a:custGeom>
              <a:avLst/>
              <a:gdLst>
                <a:gd name="T0" fmla="*/ 0 w 145"/>
                <a:gd name="T1" fmla="*/ 0 h 577"/>
                <a:gd name="T2" fmla="*/ 96 w 145"/>
                <a:gd name="T3" fmla="*/ 144 h 577"/>
                <a:gd name="T4" fmla="*/ 48 w 145"/>
                <a:gd name="T5" fmla="*/ 240 h 577"/>
                <a:gd name="T6" fmla="*/ 144 w 145"/>
                <a:gd name="T7" fmla="*/ 384 h 577"/>
                <a:gd name="T8" fmla="*/ 48 w 145"/>
                <a:gd name="T9" fmla="*/ 528 h 577"/>
                <a:gd name="T10" fmla="*/ 144 w 145"/>
                <a:gd name="T11" fmla="*/ 576 h 577"/>
                <a:gd name="T12" fmla="*/ 0 60000 65536"/>
                <a:gd name="T13" fmla="*/ 0 60000 65536"/>
                <a:gd name="T14" fmla="*/ 0 60000 65536"/>
                <a:gd name="T15" fmla="*/ 0 60000 65536"/>
                <a:gd name="T16" fmla="*/ 0 60000 65536"/>
                <a:gd name="T17" fmla="*/ 0 60000 65536"/>
                <a:gd name="T18" fmla="*/ 0 w 145"/>
                <a:gd name="T19" fmla="*/ 0 h 577"/>
                <a:gd name="T20" fmla="*/ 145 w 145"/>
                <a:gd name="T21" fmla="*/ 577 h 577"/>
              </a:gdLst>
              <a:ahLst/>
              <a:cxnLst>
                <a:cxn ang="T12">
                  <a:pos x="T0" y="T1"/>
                </a:cxn>
                <a:cxn ang="T13">
                  <a:pos x="T2" y="T3"/>
                </a:cxn>
                <a:cxn ang="T14">
                  <a:pos x="T4" y="T5"/>
                </a:cxn>
                <a:cxn ang="T15">
                  <a:pos x="T6" y="T7"/>
                </a:cxn>
                <a:cxn ang="T16">
                  <a:pos x="T8" y="T9"/>
                </a:cxn>
                <a:cxn ang="T17">
                  <a:pos x="T10" y="T11"/>
                </a:cxn>
              </a:cxnLst>
              <a:rect l="T18" t="T19" r="T20" b="T21"/>
              <a:pathLst>
                <a:path w="145" h="577">
                  <a:moveTo>
                    <a:pt x="0" y="0"/>
                  </a:moveTo>
                  <a:lnTo>
                    <a:pt x="96" y="144"/>
                  </a:lnTo>
                  <a:lnTo>
                    <a:pt x="48" y="240"/>
                  </a:lnTo>
                  <a:lnTo>
                    <a:pt x="144" y="384"/>
                  </a:lnTo>
                  <a:lnTo>
                    <a:pt x="48" y="528"/>
                  </a:lnTo>
                  <a:lnTo>
                    <a:pt x="144" y="576"/>
                  </a:lnTo>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17" name="Rectangle 17"/>
            <p:cNvSpPr>
              <a:spLocks noChangeArrowheads="1"/>
            </p:cNvSpPr>
            <p:nvPr/>
          </p:nvSpPr>
          <p:spPr bwMode="auto">
            <a:xfrm>
              <a:off x="3590" y="2419"/>
              <a:ext cx="5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i="0">
                  <a:solidFill>
                    <a:schemeClr val="tx1"/>
                  </a:solidFill>
                </a:rPr>
                <a:t>corte</a:t>
              </a:r>
            </a:p>
          </p:txBody>
        </p:sp>
      </p:grpSp>
      <p:grpSp>
        <p:nvGrpSpPr>
          <p:cNvPr id="18" name="Group 18"/>
          <p:cNvGrpSpPr>
            <a:grpSpLocks/>
          </p:cNvGrpSpPr>
          <p:nvPr/>
        </p:nvGrpSpPr>
        <p:grpSpPr bwMode="auto">
          <a:xfrm>
            <a:off x="2620964" y="4768850"/>
            <a:ext cx="3157537" cy="382588"/>
            <a:chOff x="2016" y="2977"/>
            <a:chExt cx="1968" cy="287"/>
          </a:xfrm>
        </p:grpSpPr>
        <p:sp>
          <p:nvSpPr>
            <p:cNvPr id="19" name="Line 19"/>
            <p:cNvSpPr>
              <a:spLocks noChangeShapeType="1"/>
            </p:cNvSpPr>
            <p:nvPr/>
          </p:nvSpPr>
          <p:spPr bwMode="auto">
            <a:xfrm>
              <a:off x="2016" y="3025"/>
              <a:ext cx="0" cy="239"/>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s-ES"/>
            </a:p>
          </p:txBody>
        </p:sp>
        <p:sp>
          <p:nvSpPr>
            <p:cNvPr id="20" name="Line 20"/>
            <p:cNvSpPr>
              <a:spLocks noChangeShapeType="1"/>
            </p:cNvSpPr>
            <p:nvPr/>
          </p:nvSpPr>
          <p:spPr bwMode="auto">
            <a:xfrm flipH="1">
              <a:off x="2687" y="2977"/>
              <a:ext cx="1297" cy="287"/>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21" name="Group 21"/>
          <p:cNvGrpSpPr>
            <a:grpSpLocks/>
          </p:cNvGrpSpPr>
          <p:nvPr/>
        </p:nvGrpSpPr>
        <p:grpSpPr bwMode="auto">
          <a:xfrm>
            <a:off x="2197101" y="5149850"/>
            <a:ext cx="4359275" cy="641350"/>
            <a:chOff x="1749" y="3263"/>
            <a:chExt cx="2746" cy="404"/>
          </a:xfrm>
        </p:grpSpPr>
        <p:sp>
          <p:nvSpPr>
            <p:cNvPr id="22" name="Rectangle 22"/>
            <p:cNvSpPr>
              <a:spLocks noChangeArrowheads="1"/>
            </p:cNvSpPr>
            <p:nvPr/>
          </p:nvSpPr>
          <p:spPr bwMode="auto">
            <a:xfrm>
              <a:off x="1749" y="3316"/>
              <a:ext cx="1260" cy="328"/>
            </a:xfrm>
            <a:prstGeom prst="rect">
              <a:avLst/>
            </a:prstGeom>
            <a:noFill/>
            <a:ln w="12700">
              <a:solidFill>
                <a:srgbClr val="FE9B0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23" name="Rectangle 23"/>
            <p:cNvSpPr>
              <a:spLocks noChangeArrowheads="1"/>
            </p:cNvSpPr>
            <p:nvPr/>
          </p:nvSpPr>
          <p:spPr bwMode="auto">
            <a:xfrm>
              <a:off x="1756" y="3263"/>
              <a:ext cx="134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i="0">
                  <a:solidFill>
                    <a:srgbClr val="660033"/>
                  </a:solidFill>
                </a:rPr>
                <a:t>1  1  1  0  0  0  0</a:t>
              </a:r>
              <a:r>
                <a:rPr lang="en-US" sz="3600" i="0">
                  <a:solidFill>
                    <a:srgbClr val="660033"/>
                  </a:solidFill>
                </a:rPr>
                <a:t> </a:t>
              </a:r>
            </a:p>
          </p:txBody>
        </p:sp>
        <p:sp>
          <p:nvSpPr>
            <p:cNvPr id="24" name="Rectangle 24"/>
            <p:cNvSpPr>
              <a:spLocks noChangeArrowheads="1"/>
            </p:cNvSpPr>
            <p:nvPr/>
          </p:nvSpPr>
          <p:spPr bwMode="auto">
            <a:xfrm>
              <a:off x="3141" y="3316"/>
              <a:ext cx="1260" cy="328"/>
            </a:xfrm>
            <a:prstGeom prst="rect">
              <a:avLst/>
            </a:prstGeom>
            <a:noFill/>
            <a:ln w="12700">
              <a:solidFill>
                <a:srgbClr val="FE9B0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25" name="Rectangle 25"/>
            <p:cNvSpPr>
              <a:spLocks noChangeArrowheads="1"/>
            </p:cNvSpPr>
            <p:nvPr/>
          </p:nvSpPr>
          <p:spPr bwMode="auto">
            <a:xfrm>
              <a:off x="3148" y="3263"/>
              <a:ext cx="134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i="0">
                  <a:solidFill>
                    <a:srgbClr val="660033"/>
                  </a:solidFill>
                </a:rPr>
                <a:t>0  0  0  1  1  1  1</a:t>
              </a:r>
              <a:r>
                <a:rPr lang="en-US" sz="3600" i="0">
                  <a:solidFill>
                    <a:srgbClr val="660033"/>
                  </a:solidFill>
                </a:rPr>
                <a:t> </a:t>
              </a:r>
            </a:p>
          </p:txBody>
        </p:sp>
      </p:grpSp>
      <p:sp>
        <p:nvSpPr>
          <p:cNvPr id="26" name="Rectangle 26"/>
          <p:cNvSpPr>
            <a:spLocks noChangeArrowheads="1"/>
          </p:cNvSpPr>
          <p:nvPr/>
        </p:nvSpPr>
        <p:spPr bwMode="auto">
          <a:xfrm>
            <a:off x="6556377" y="5293962"/>
            <a:ext cx="210185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i="0" dirty="0" err="1">
                <a:solidFill>
                  <a:srgbClr val="CC3300"/>
                </a:solidFill>
              </a:rPr>
              <a:t>descendientes</a:t>
            </a:r>
            <a:endParaRPr lang="en-US" i="0" dirty="0">
              <a:solidFill>
                <a:srgbClr val="CC3300"/>
              </a:solidFill>
            </a:endParaRPr>
          </a:p>
        </p:txBody>
      </p:sp>
      <p:sp>
        <p:nvSpPr>
          <p:cNvPr id="27" name="Line 27"/>
          <p:cNvSpPr>
            <a:spLocks noChangeShapeType="1"/>
          </p:cNvSpPr>
          <p:nvPr/>
        </p:nvSpPr>
        <p:spPr bwMode="auto">
          <a:xfrm>
            <a:off x="3644900" y="4768850"/>
            <a:ext cx="2133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p>
        </p:txBody>
      </p:sp>
      <p:sp>
        <p:nvSpPr>
          <p:cNvPr id="28" name="Line 28"/>
          <p:cNvSpPr>
            <a:spLocks noChangeShapeType="1"/>
          </p:cNvSpPr>
          <p:nvPr/>
        </p:nvSpPr>
        <p:spPr bwMode="auto">
          <a:xfrm>
            <a:off x="4787900" y="4768850"/>
            <a:ext cx="1588"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p>
        </p:txBody>
      </p:sp>
      <p:pic>
        <p:nvPicPr>
          <p:cNvPr id="29" name="Picture 29" descr="eleph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1" y="3962401"/>
            <a:ext cx="15525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0" descr="eleph2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5456" y="5105401"/>
            <a:ext cx="15621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55482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Cruzamiento en varios puntos</a:t>
            </a:r>
            <a:endParaRPr lang="es-ES" dirty="0"/>
          </a:p>
        </p:txBody>
      </p:sp>
      <p:pic>
        <p:nvPicPr>
          <p:cNvPr id="4" name="Imagen 3"/>
          <p:cNvPicPr>
            <a:picLocks noChangeAspect="1"/>
          </p:cNvPicPr>
          <p:nvPr/>
        </p:nvPicPr>
        <p:blipFill>
          <a:blip r:embed="rId2"/>
          <a:stretch>
            <a:fillRect/>
          </a:stretch>
        </p:blipFill>
        <p:spPr>
          <a:xfrm>
            <a:off x="1853270" y="3037814"/>
            <a:ext cx="8485459" cy="2096016"/>
          </a:xfrm>
          <a:prstGeom prst="rect">
            <a:avLst/>
          </a:prstGeom>
        </p:spPr>
      </p:pic>
    </p:spTree>
    <p:extLst>
      <p:ext uri="{BB962C8B-B14F-4D97-AF65-F5344CB8AC3E}">
        <p14:creationId xmlns:p14="http://schemas.microsoft.com/office/powerpoint/2010/main" val="3899485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Solución de problemas</a:t>
            </a:r>
            <a:endParaRPr lang="es-ES" dirty="0"/>
          </a:p>
        </p:txBody>
      </p:sp>
      <p:sp>
        <p:nvSpPr>
          <p:cNvPr id="3" name="Marcador de contenido 2"/>
          <p:cNvSpPr>
            <a:spLocks noGrp="1"/>
          </p:cNvSpPr>
          <p:nvPr>
            <p:ph idx="1"/>
          </p:nvPr>
        </p:nvSpPr>
        <p:spPr/>
        <p:txBody>
          <a:bodyPr/>
          <a:lstStyle/>
          <a:p>
            <a:pPr algn="just"/>
            <a:r>
              <a:rPr lang="es-ES" dirty="0" smtClean="0"/>
              <a:t>El Cómputo </a:t>
            </a:r>
            <a:r>
              <a:rPr lang="es-ES" dirty="0"/>
              <a:t>I</a:t>
            </a:r>
            <a:r>
              <a:rPr lang="es-ES" dirty="0" smtClean="0"/>
              <a:t>nteligente ofrece </a:t>
            </a:r>
            <a:r>
              <a:rPr lang="es-ES" dirty="0"/>
              <a:t>técnicas para enfrentar las 2 clases de problemas antes </a:t>
            </a:r>
            <a:r>
              <a:rPr lang="es-ES" dirty="0" smtClean="0"/>
              <a:t>mencionados:</a:t>
            </a:r>
          </a:p>
          <a:p>
            <a:pPr lvl="1" algn="just"/>
            <a:r>
              <a:rPr lang="es-ES" dirty="0" smtClean="0"/>
              <a:t>los </a:t>
            </a:r>
            <a:r>
              <a:rPr lang="es-ES" dirty="0"/>
              <a:t>que su dimensión hace </a:t>
            </a:r>
            <a:r>
              <a:rPr lang="es-ES" dirty="0" smtClean="0"/>
              <a:t>imposible </a:t>
            </a:r>
            <a:r>
              <a:rPr lang="es-ES" dirty="0"/>
              <a:t>usar un algoritmo conocido y  </a:t>
            </a:r>
            <a:endParaRPr lang="es-ES" dirty="0" smtClean="0"/>
          </a:p>
          <a:p>
            <a:pPr lvl="1" algn="just"/>
            <a:r>
              <a:rPr lang="es-ES" dirty="0" smtClean="0"/>
              <a:t>los </a:t>
            </a:r>
            <a:r>
              <a:rPr lang="es-ES" dirty="0"/>
              <a:t>que carecen de </a:t>
            </a:r>
            <a:r>
              <a:rPr lang="es-ES" dirty="0" smtClean="0"/>
              <a:t>algoritmos </a:t>
            </a:r>
            <a:r>
              <a:rPr lang="es-ES" dirty="0"/>
              <a:t>para resolverlos. </a:t>
            </a:r>
            <a:endParaRPr lang="es-ES" dirty="0" smtClean="0"/>
          </a:p>
          <a:p>
            <a:pPr algn="just"/>
            <a:endParaRPr lang="es-ES" dirty="0"/>
          </a:p>
          <a:p>
            <a:pPr algn="just"/>
            <a:r>
              <a:rPr lang="es-ES" dirty="0" smtClean="0"/>
              <a:t>Por </a:t>
            </a:r>
            <a:r>
              <a:rPr lang="es-ES" dirty="0"/>
              <a:t>eso enfocamos la </a:t>
            </a:r>
            <a:r>
              <a:rPr lang="es-ES" dirty="0" smtClean="0"/>
              <a:t>Inteligencia Artificial, o Cómputo Inteligente </a:t>
            </a:r>
            <a:r>
              <a:rPr lang="es-ES" dirty="0"/>
              <a:t>como un complemento de la computación tradicional.</a:t>
            </a:r>
          </a:p>
        </p:txBody>
      </p:sp>
    </p:spTree>
    <p:extLst>
      <p:ext uri="{BB962C8B-B14F-4D97-AF65-F5344CB8AC3E}">
        <p14:creationId xmlns:p14="http://schemas.microsoft.com/office/powerpoint/2010/main" val="12135117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Cruzamiento uniforme</a:t>
            </a:r>
            <a:endParaRPr lang="es-ES" dirty="0"/>
          </a:p>
        </p:txBody>
      </p:sp>
      <p:pic>
        <p:nvPicPr>
          <p:cNvPr id="4" name="Imagen 3"/>
          <p:cNvPicPr>
            <a:picLocks noChangeAspect="1"/>
          </p:cNvPicPr>
          <p:nvPr/>
        </p:nvPicPr>
        <p:blipFill>
          <a:blip r:embed="rId2"/>
          <a:stretch>
            <a:fillRect/>
          </a:stretch>
        </p:blipFill>
        <p:spPr>
          <a:xfrm>
            <a:off x="2018582" y="3119682"/>
            <a:ext cx="8180593" cy="1829250"/>
          </a:xfrm>
          <a:prstGeom prst="rect">
            <a:avLst/>
          </a:prstGeom>
        </p:spPr>
      </p:pic>
      <p:sp>
        <p:nvSpPr>
          <p:cNvPr id="5" name="Rectángulo 4"/>
          <p:cNvSpPr/>
          <p:nvPr/>
        </p:nvSpPr>
        <p:spPr>
          <a:xfrm>
            <a:off x="5535659" y="2613045"/>
            <a:ext cx="6555347" cy="369332"/>
          </a:xfrm>
          <a:prstGeom prst="rect">
            <a:avLst/>
          </a:prstGeom>
        </p:spPr>
        <p:txBody>
          <a:bodyPr wrap="square">
            <a:spAutoFit/>
          </a:bodyPr>
          <a:lstStyle/>
          <a:p>
            <a:r>
              <a:rPr lang="es-ES" dirty="0">
                <a:latin typeface="NimbusRomNo9L-Regu"/>
              </a:rPr>
              <a:t>(</a:t>
            </a:r>
            <a:r>
              <a:rPr lang="es-ES" dirty="0" smtClean="0">
                <a:latin typeface="NimbusRomNo9L-Regu"/>
              </a:rPr>
              <a:t>0.6, 0.3, 0.6, 0.7, 0.3, 0.2, 0.9, 0.7, 0.1, 0.8, 0.8, 0.7)</a:t>
            </a:r>
            <a:endParaRPr lang="es-ES" dirty="0"/>
          </a:p>
        </p:txBody>
      </p:sp>
    </p:spTree>
    <p:extLst>
      <p:ext uri="{BB962C8B-B14F-4D97-AF65-F5344CB8AC3E}">
        <p14:creationId xmlns:p14="http://schemas.microsoft.com/office/powerpoint/2010/main" val="29366616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para representación real</a:t>
            </a:r>
            <a:endParaRPr lang="es-ES" dirty="0"/>
          </a:p>
        </p:txBody>
      </p:sp>
      <p:grpSp>
        <p:nvGrpSpPr>
          <p:cNvPr id="4" name="Group 4"/>
          <p:cNvGrpSpPr>
            <a:grpSpLocks/>
          </p:cNvGrpSpPr>
          <p:nvPr/>
        </p:nvGrpSpPr>
        <p:grpSpPr bwMode="auto">
          <a:xfrm>
            <a:off x="4648200" y="2819402"/>
            <a:ext cx="2338388" cy="1209676"/>
            <a:chOff x="1872" y="1872"/>
            <a:chExt cx="1473" cy="762"/>
          </a:xfrm>
        </p:grpSpPr>
        <p:grpSp>
          <p:nvGrpSpPr>
            <p:cNvPr id="5" name="Group 5"/>
            <p:cNvGrpSpPr>
              <a:grpSpLocks/>
            </p:cNvGrpSpPr>
            <p:nvPr/>
          </p:nvGrpSpPr>
          <p:grpSpPr bwMode="auto">
            <a:xfrm>
              <a:off x="1897" y="1872"/>
              <a:ext cx="1448" cy="330"/>
              <a:chOff x="1897" y="1872"/>
              <a:chExt cx="1448" cy="330"/>
            </a:xfrm>
          </p:grpSpPr>
          <p:sp>
            <p:nvSpPr>
              <p:cNvPr id="19" name="Rectangle 6"/>
              <p:cNvSpPr>
                <a:spLocks noChangeArrowheads="1"/>
              </p:cNvSpPr>
              <p:nvPr/>
            </p:nvSpPr>
            <p:spPr bwMode="auto">
              <a:xfrm>
                <a:off x="1897" y="1920"/>
                <a:ext cx="240" cy="240"/>
              </a:xfrm>
              <a:prstGeom prst="rect">
                <a:avLst/>
              </a:prstGeom>
              <a:solidFill>
                <a:schemeClr val="accent1"/>
              </a:solidFill>
              <a:ln w="12700">
                <a:solidFill>
                  <a:schemeClr val="tx1"/>
                </a:solidFill>
                <a:miter lim="800000"/>
                <a:headEnd/>
                <a:tailEnd/>
              </a:ln>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endParaRPr lang="en-GB" sz="2800" b="0" i="0">
                  <a:solidFill>
                    <a:schemeClr val="bg2"/>
                  </a:solidFill>
                </a:endParaRPr>
              </a:p>
            </p:txBody>
          </p:sp>
          <p:sp>
            <p:nvSpPr>
              <p:cNvPr id="20" name="Rectangle 7"/>
              <p:cNvSpPr>
                <a:spLocks noChangeArrowheads="1"/>
              </p:cNvSpPr>
              <p:nvPr/>
            </p:nvSpPr>
            <p:spPr bwMode="auto">
              <a:xfrm>
                <a:off x="2137" y="1920"/>
                <a:ext cx="240" cy="240"/>
              </a:xfrm>
              <a:prstGeom prst="rect">
                <a:avLst/>
              </a:prstGeom>
              <a:solidFill>
                <a:schemeClr val="accent1"/>
              </a:solidFill>
              <a:ln w="12700">
                <a:solidFill>
                  <a:schemeClr val="tx1"/>
                </a:solidFill>
                <a:miter lim="800000"/>
                <a:headEnd/>
                <a:tailEnd/>
              </a:ln>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21" name="Rectangle 8"/>
              <p:cNvSpPr>
                <a:spLocks noChangeArrowheads="1"/>
              </p:cNvSpPr>
              <p:nvPr/>
            </p:nvSpPr>
            <p:spPr bwMode="auto">
              <a:xfrm>
                <a:off x="2377" y="1920"/>
                <a:ext cx="240" cy="240"/>
              </a:xfrm>
              <a:prstGeom prst="rect">
                <a:avLst/>
              </a:prstGeom>
              <a:solidFill>
                <a:schemeClr val="accent1"/>
              </a:solidFill>
              <a:ln w="12700">
                <a:solidFill>
                  <a:schemeClr val="tx1"/>
                </a:solidFill>
                <a:miter lim="800000"/>
                <a:headEnd/>
                <a:tailEnd/>
              </a:ln>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22" name="Rectangle 9"/>
              <p:cNvSpPr>
                <a:spLocks noChangeArrowheads="1"/>
              </p:cNvSpPr>
              <p:nvPr/>
            </p:nvSpPr>
            <p:spPr bwMode="auto">
              <a:xfrm>
                <a:off x="2617" y="1920"/>
                <a:ext cx="240" cy="240"/>
              </a:xfrm>
              <a:prstGeom prst="rect">
                <a:avLst/>
              </a:prstGeom>
              <a:solidFill>
                <a:schemeClr val="accent1"/>
              </a:solidFill>
              <a:ln w="12700">
                <a:solidFill>
                  <a:schemeClr val="tx1"/>
                </a:solidFill>
                <a:miter lim="800000"/>
                <a:headEnd/>
                <a:tailEnd/>
              </a:ln>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23" name="Rectangle 10"/>
              <p:cNvSpPr>
                <a:spLocks noChangeArrowheads="1"/>
              </p:cNvSpPr>
              <p:nvPr/>
            </p:nvSpPr>
            <p:spPr bwMode="auto">
              <a:xfrm>
                <a:off x="2857" y="1920"/>
                <a:ext cx="240" cy="240"/>
              </a:xfrm>
              <a:prstGeom prst="rect">
                <a:avLst/>
              </a:prstGeom>
              <a:solidFill>
                <a:schemeClr val="accent1"/>
              </a:solidFill>
              <a:ln w="12700">
                <a:solidFill>
                  <a:schemeClr val="tx1"/>
                </a:solidFill>
                <a:miter lim="800000"/>
                <a:headEnd/>
                <a:tailEnd/>
              </a:ln>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24" name="Rectangle 11"/>
              <p:cNvSpPr>
                <a:spLocks noChangeArrowheads="1"/>
              </p:cNvSpPr>
              <p:nvPr/>
            </p:nvSpPr>
            <p:spPr bwMode="auto">
              <a:xfrm>
                <a:off x="3097" y="1920"/>
                <a:ext cx="240" cy="240"/>
              </a:xfrm>
              <a:prstGeom prst="rect">
                <a:avLst/>
              </a:prstGeom>
              <a:solidFill>
                <a:schemeClr val="accent1"/>
              </a:solidFill>
              <a:ln w="12700">
                <a:solidFill>
                  <a:schemeClr val="tx1"/>
                </a:solidFill>
                <a:miter lim="800000"/>
                <a:headEnd/>
                <a:tailEnd/>
              </a:ln>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25" name="Text Box 12"/>
              <p:cNvSpPr txBox="1">
                <a:spLocks noChangeArrowheads="1"/>
              </p:cNvSpPr>
              <p:nvPr/>
            </p:nvSpPr>
            <p:spPr bwMode="auto">
              <a:xfrm>
                <a:off x="1904" y="1872"/>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n-US" sz="2800" b="0" i="0" dirty="0" smtClean="0">
                    <a:solidFill>
                      <a:schemeClr val="tx1"/>
                    </a:solidFill>
                    <a:latin typeface="Times New Roman" panose="02020603050405020304" pitchFamily="18" charset="0"/>
                  </a:rPr>
                  <a:t>2</a:t>
                </a:r>
                <a:endParaRPr lang="en-US" sz="2800" b="0" i="0" dirty="0">
                  <a:solidFill>
                    <a:schemeClr val="tx1"/>
                  </a:solidFill>
                  <a:latin typeface="Times New Roman" panose="02020603050405020304" pitchFamily="18" charset="0"/>
                </a:endParaRPr>
              </a:p>
            </p:txBody>
          </p:sp>
          <p:sp>
            <p:nvSpPr>
              <p:cNvPr id="26" name="Text Box 13"/>
              <p:cNvSpPr txBox="1">
                <a:spLocks noChangeArrowheads="1"/>
              </p:cNvSpPr>
              <p:nvPr/>
            </p:nvSpPr>
            <p:spPr bwMode="auto">
              <a:xfrm>
                <a:off x="2617" y="187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n-US" sz="2800" b="0" i="0" dirty="0" smtClean="0">
                    <a:solidFill>
                      <a:schemeClr val="tx1"/>
                    </a:solidFill>
                    <a:latin typeface="Times New Roman" panose="02020603050405020304" pitchFamily="18" charset="0"/>
                  </a:rPr>
                  <a:t>1</a:t>
                </a:r>
                <a:endParaRPr lang="en-US" sz="2800" b="0" i="0" dirty="0">
                  <a:solidFill>
                    <a:schemeClr val="tx1"/>
                  </a:solidFill>
                  <a:latin typeface="Times New Roman" panose="02020603050405020304" pitchFamily="18" charset="0"/>
                </a:endParaRPr>
              </a:p>
            </p:txBody>
          </p:sp>
          <p:sp>
            <p:nvSpPr>
              <p:cNvPr id="27" name="Text Box 14"/>
              <p:cNvSpPr txBox="1">
                <a:spLocks noChangeArrowheads="1"/>
              </p:cNvSpPr>
              <p:nvPr/>
            </p:nvSpPr>
            <p:spPr bwMode="auto">
              <a:xfrm>
                <a:off x="2137" y="187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n-US" sz="2800" b="0" i="0" dirty="0" smtClean="0">
                    <a:solidFill>
                      <a:schemeClr val="tx1"/>
                    </a:solidFill>
                    <a:latin typeface="Times New Roman" panose="02020603050405020304" pitchFamily="18" charset="0"/>
                  </a:rPr>
                  <a:t>3</a:t>
                </a:r>
                <a:endParaRPr lang="en-US" sz="2800" b="0" i="0" dirty="0">
                  <a:solidFill>
                    <a:schemeClr val="tx1"/>
                  </a:solidFill>
                  <a:latin typeface="Times New Roman" panose="02020603050405020304" pitchFamily="18" charset="0"/>
                </a:endParaRPr>
              </a:p>
            </p:txBody>
          </p:sp>
          <p:sp>
            <p:nvSpPr>
              <p:cNvPr id="28" name="Text Box 15"/>
              <p:cNvSpPr txBox="1">
                <a:spLocks noChangeArrowheads="1"/>
              </p:cNvSpPr>
              <p:nvPr/>
            </p:nvSpPr>
            <p:spPr bwMode="auto">
              <a:xfrm>
                <a:off x="3116" y="1872"/>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n-US" sz="2800" b="0" i="0" dirty="0" smtClean="0">
                    <a:solidFill>
                      <a:schemeClr val="tx1"/>
                    </a:solidFill>
                    <a:latin typeface="Times New Roman" panose="02020603050405020304" pitchFamily="18" charset="0"/>
                  </a:rPr>
                  <a:t>3</a:t>
                </a:r>
                <a:endParaRPr lang="en-US" sz="2800" b="0" i="0" dirty="0">
                  <a:solidFill>
                    <a:schemeClr val="tx1"/>
                  </a:solidFill>
                  <a:latin typeface="Times New Roman" panose="02020603050405020304" pitchFamily="18" charset="0"/>
                </a:endParaRPr>
              </a:p>
            </p:txBody>
          </p:sp>
          <p:sp>
            <p:nvSpPr>
              <p:cNvPr id="29" name="Text Box 16"/>
              <p:cNvSpPr txBox="1">
                <a:spLocks noChangeArrowheads="1"/>
              </p:cNvSpPr>
              <p:nvPr/>
            </p:nvSpPr>
            <p:spPr bwMode="auto">
              <a:xfrm>
                <a:off x="2384" y="1872"/>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n-US" sz="2800" b="0" i="0" dirty="0" smtClean="0">
                    <a:solidFill>
                      <a:schemeClr val="tx1"/>
                    </a:solidFill>
                    <a:latin typeface="Times New Roman" panose="02020603050405020304" pitchFamily="18" charset="0"/>
                  </a:rPr>
                  <a:t>4</a:t>
                </a:r>
                <a:endParaRPr lang="en-US" sz="2800" b="0" i="0" dirty="0">
                  <a:solidFill>
                    <a:schemeClr val="tx1"/>
                  </a:solidFill>
                  <a:latin typeface="Times New Roman" panose="02020603050405020304" pitchFamily="18" charset="0"/>
                </a:endParaRPr>
              </a:p>
            </p:txBody>
          </p:sp>
          <p:sp>
            <p:nvSpPr>
              <p:cNvPr id="30" name="Text Box 17"/>
              <p:cNvSpPr txBox="1">
                <a:spLocks noChangeArrowheads="1"/>
              </p:cNvSpPr>
              <p:nvPr/>
            </p:nvSpPr>
            <p:spPr bwMode="auto">
              <a:xfrm>
                <a:off x="2864" y="1872"/>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n-US" sz="2800" b="0" i="0" dirty="0" smtClean="0">
                    <a:solidFill>
                      <a:schemeClr val="tx1"/>
                    </a:solidFill>
                    <a:latin typeface="Times New Roman" panose="02020603050405020304" pitchFamily="18" charset="0"/>
                  </a:rPr>
                  <a:t>5</a:t>
                </a:r>
                <a:endParaRPr lang="en-US" sz="2800" b="0" i="0" dirty="0">
                  <a:solidFill>
                    <a:schemeClr val="tx1"/>
                  </a:solidFill>
                  <a:latin typeface="Times New Roman" panose="02020603050405020304" pitchFamily="18" charset="0"/>
                </a:endParaRPr>
              </a:p>
            </p:txBody>
          </p:sp>
        </p:grpSp>
        <p:grpSp>
          <p:nvGrpSpPr>
            <p:cNvPr id="6" name="Group 18"/>
            <p:cNvGrpSpPr>
              <a:grpSpLocks/>
            </p:cNvGrpSpPr>
            <p:nvPr/>
          </p:nvGrpSpPr>
          <p:grpSpPr bwMode="auto">
            <a:xfrm>
              <a:off x="1872" y="2304"/>
              <a:ext cx="1465" cy="330"/>
              <a:chOff x="1872" y="2304"/>
              <a:chExt cx="1465" cy="330"/>
            </a:xfrm>
          </p:grpSpPr>
          <p:sp>
            <p:nvSpPr>
              <p:cNvPr id="7" name="Rectangle 19"/>
              <p:cNvSpPr>
                <a:spLocks noChangeArrowheads="1"/>
              </p:cNvSpPr>
              <p:nvPr/>
            </p:nvSpPr>
            <p:spPr bwMode="auto">
              <a:xfrm>
                <a:off x="1897" y="2352"/>
                <a:ext cx="240" cy="240"/>
              </a:xfrm>
              <a:prstGeom prst="rect">
                <a:avLst/>
              </a:prstGeom>
              <a:solidFill>
                <a:schemeClr val="accent1"/>
              </a:solidFill>
              <a:ln w="12700">
                <a:solidFill>
                  <a:schemeClr val="tx1"/>
                </a:solidFill>
                <a:miter lim="800000"/>
                <a:headEnd/>
                <a:tailEnd/>
              </a:ln>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8" name="Rectangle 20"/>
              <p:cNvSpPr>
                <a:spLocks noChangeArrowheads="1"/>
              </p:cNvSpPr>
              <p:nvPr/>
            </p:nvSpPr>
            <p:spPr bwMode="auto">
              <a:xfrm>
                <a:off x="2137" y="2352"/>
                <a:ext cx="240" cy="240"/>
              </a:xfrm>
              <a:prstGeom prst="rect">
                <a:avLst/>
              </a:prstGeom>
              <a:solidFill>
                <a:schemeClr val="accent1"/>
              </a:solidFill>
              <a:ln w="12700">
                <a:solidFill>
                  <a:schemeClr val="tx1"/>
                </a:solidFill>
                <a:miter lim="800000"/>
                <a:headEnd/>
                <a:tailEnd/>
              </a:ln>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9" name="Rectangle 21"/>
              <p:cNvSpPr>
                <a:spLocks noChangeArrowheads="1"/>
              </p:cNvSpPr>
              <p:nvPr/>
            </p:nvSpPr>
            <p:spPr bwMode="auto">
              <a:xfrm>
                <a:off x="2377" y="2352"/>
                <a:ext cx="240" cy="240"/>
              </a:xfrm>
              <a:prstGeom prst="rect">
                <a:avLst/>
              </a:prstGeom>
              <a:solidFill>
                <a:schemeClr val="accent1"/>
              </a:solidFill>
              <a:ln w="12700">
                <a:solidFill>
                  <a:schemeClr val="tx1"/>
                </a:solidFill>
                <a:miter lim="800000"/>
                <a:headEnd/>
                <a:tailEnd/>
              </a:ln>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10" name="Rectangle 22"/>
              <p:cNvSpPr>
                <a:spLocks noChangeArrowheads="1"/>
              </p:cNvSpPr>
              <p:nvPr/>
            </p:nvSpPr>
            <p:spPr bwMode="auto">
              <a:xfrm>
                <a:off x="2617" y="2352"/>
                <a:ext cx="240" cy="240"/>
              </a:xfrm>
              <a:prstGeom prst="rect">
                <a:avLst/>
              </a:prstGeom>
              <a:solidFill>
                <a:schemeClr val="accent1"/>
              </a:solidFill>
              <a:ln w="12700">
                <a:solidFill>
                  <a:schemeClr val="tx1"/>
                </a:solidFill>
                <a:miter lim="800000"/>
                <a:headEnd/>
                <a:tailEnd/>
              </a:ln>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11" name="Rectangle 23"/>
              <p:cNvSpPr>
                <a:spLocks noChangeArrowheads="1"/>
              </p:cNvSpPr>
              <p:nvPr/>
            </p:nvSpPr>
            <p:spPr bwMode="auto">
              <a:xfrm>
                <a:off x="2857" y="2352"/>
                <a:ext cx="240" cy="240"/>
              </a:xfrm>
              <a:prstGeom prst="rect">
                <a:avLst/>
              </a:prstGeom>
              <a:solidFill>
                <a:schemeClr val="accent1"/>
              </a:solidFill>
              <a:ln w="12700">
                <a:solidFill>
                  <a:schemeClr val="tx1"/>
                </a:solidFill>
                <a:miter lim="800000"/>
                <a:headEnd/>
                <a:tailEnd/>
              </a:ln>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12" name="Rectangle 24"/>
              <p:cNvSpPr>
                <a:spLocks noChangeArrowheads="1"/>
              </p:cNvSpPr>
              <p:nvPr/>
            </p:nvSpPr>
            <p:spPr bwMode="auto">
              <a:xfrm>
                <a:off x="3097" y="2352"/>
                <a:ext cx="240" cy="240"/>
              </a:xfrm>
              <a:prstGeom prst="rect">
                <a:avLst/>
              </a:prstGeom>
              <a:solidFill>
                <a:schemeClr val="accent1"/>
              </a:solidFill>
              <a:ln w="12700">
                <a:solidFill>
                  <a:schemeClr val="tx1"/>
                </a:solidFill>
                <a:miter lim="800000"/>
                <a:headEnd/>
                <a:tailEnd/>
              </a:ln>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13" name="Text Box 25"/>
              <p:cNvSpPr txBox="1">
                <a:spLocks noChangeArrowheads="1"/>
              </p:cNvSpPr>
              <p:nvPr/>
            </p:nvSpPr>
            <p:spPr bwMode="auto">
              <a:xfrm>
                <a:off x="3091" y="2304"/>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n-US" sz="2800" b="0" i="0" dirty="0" smtClean="0">
                    <a:solidFill>
                      <a:schemeClr val="tx1"/>
                    </a:solidFill>
                    <a:latin typeface="Times New Roman" panose="02020603050405020304" pitchFamily="18" charset="0"/>
                  </a:rPr>
                  <a:t>1</a:t>
                </a:r>
                <a:endParaRPr lang="en-US" sz="2800" b="0" i="0" dirty="0">
                  <a:solidFill>
                    <a:schemeClr val="tx1"/>
                  </a:solidFill>
                  <a:latin typeface="Times New Roman" panose="02020603050405020304" pitchFamily="18" charset="0"/>
                </a:endParaRPr>
              </a:p>
            </p:txBody>
          </p:sp>
          <p:sp>
            <p:nvSpPr>
              <p:cNvPr id="14" name="Text Box 26"/>
              <p:cNvSpPr txBox="1">
                <a:spLocks noChangeArrowheads="1"/>
              </p:cNvSpPr>
              <p:nvPr/>
            </p:nvSpPr>
            <p:spPr bwMode="auto">
              <a:xfrm>
                <a:off x="2592" y="2304"/>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n-US" sz="2800" b="0" i="0" dirty="0" smtClean="0">
                    <a:solidFill>
                      <a:schemeClr val="tx1"/>
                    </a:solidFill>
                    <a:latin typeface="Times New Roman" panose="02020603050405020304" pitchFamily="18" charset="0"/>
                  </a:rPr>
                  <a:t>7</a:t>
                </a:r>
                <a:endParaRPr lang="en-US" sz="2800" b="0" i="0" dirty="0">
                  <a:solidFill>
                    <a:schemeClr val="tx1"/>
                  </a:solidFill>
                  <a:latin typeface="Times New Roman" panose="02020603050405020304" pitchFamily="18" charset="0"/>
                </a:endParaRPr>
              </a:p>
            </p:txBody>
          </p:sp>
          <p:sp>
            <p:nvSpPr>
              <p:cNvPr id="15" name="Text Box 27"/>
              <p:cNvSpPr txBox="1">
                <a:spLocks noChangeArrowheads="1"/>
              </p:cNvSpPr>
              <p:nvPr/>
            </p:nvSpPr>
            <p:spPr bwMode="auto">
              <a:xfrm>
                <a:off x="2833" y="2304"/>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n-US" sz="2800" b="0" i="0" dirty="0" smtClean="0">
                    <a:solidFill>
                      <a:schemeClr val="tx1"/>
                    </a:solidFill>
                    <a:latin typeface="Times New Roman" panose="02020603050405020304" pitchFamily="18" charset="0"/>
                  </a:rPr>
                  <a:t>3</a:t>
                </a:r>
                <a:endParaRPr lang="en-US" sz="2800" b="0" i="0" dirty="0">
                  <a:solidFill>
                    <a:schemeClr val="tx1"/>
                  </a:solidFill>
                  <a:latin typeface="Times New Roman" panose="02020603050405020304" pitchFamily="18" charset="0"/>
                </a:endParaRPr>
              </a:p>
            </p:txBody>
          </p:sp>
          <p:sp>
            <p:nvSpPr>
              <p:cNvPr id="16" name="Text Box 28"/>
              <p:cNvSpPr txBox="1">
                <a:spLocks noChangeArrowheads="1"/>
              </p:cNvSpPr>
              <p:nvPr/>
            </p:nvSpPr>
            <p:spPr bwMode="auto">
              <a:xfrm>
                <a:off x="2371" y="2304"/>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n-US" sz="2800" b="0" i="0" dirty="0" smtClean="0">
                    <a:solidFill>
                      <a:schemeClr val="tx1"/>
                    </a:solidFill>
                    <a:latin typeface="Times New Roman" panose="02020603050405020304" pitchFamily="18" charset="0"/>
                  </a:rPr>
                  <a:t>8</a:t>
                </a:r>
                <a:endParaRPr lang="en-US" sz="2800" b="0" i="0" dirty="0">
                  <a:solidFill>
                    <a:schemeClr val="tx1"/>
                  </a:solidFill>
                  <a:latin typeface="Times New Roman" panose="02020603050405020304" pitchFamily="18" charset="0"/>
                </a:endParaRPr>
              </a:p>
            </p:txBody>
          </p:sp>
          <p:sp>
            <p:nvSpPr>
              <p:cNvPr id="17" name="Text Box 29"/>
              <p:cNvSpPr txBox="1">
                <a:spLocks noChangeArrowheads="1"/>
              </p:cNvSpPr>
              <p:nvPr/>
            </p:nvSpPr>
            <p:spPr bwMode="auto">
              <a:xfrm>
                <a:off x="2131" y="2304"/>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n-US" sz="2800" b="0" i="0" dirty="0" smtClean="0">
                    <a:solidFill>
                      <a:schemeClr val="tx1"/>
                    </a:solidFill>
                    <a:latin typeface="Times New Roman" panose="02020603050405020304" pitchFamily="18" charset="0"/>
                  </a:rPr>
                  <a:t>5</a:t>
                </a:r>
                <a:endParaRPr lang="en-US" sz="2800" b="0" i="0" dirty="0">
                  <a:solidFill>
                    <a:schemeClr val="tx1"/>
                  </a:solidFill>
                  <a:latin typeface="Times New Roman" panose="02020603050405020304" pitchFamily="18" charset="0"/>
                </a:endParaRPr>
              </a:p>
            </p:txBody>
          </p:sp>
          <p:sp>
            <p:nvSpPr>
              <p:cNvPr id="18" name="Text Box 30"/>
              <p:cNvSpPr txBox="1">
                <a:spLocks noChangeArrowheads="1"/>
              </p:cNvSpPr>
              <p:nvPr/>
            </p:nvSpPr>
            <p:spPr bwMode="auto">
              <a:xfrm>
                <a:off x="1872" y="2304"/>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n-US" sz="2800" b="0" i="0" dirty="0" smtClean="0">
                    <a:solidFill>
                      <a:schemeClr val="tx1"/>
                    </a:solidFill>
                    <a:latin typeface="Times New Roman" panose="02020603050405020304" pitchFamily="18" charset="0"/>
                  </a:rPr>
                  <a:t>4</a:t>
                </a:r>
                <a:endParaRPr lang="en-US" sz="2800" b="0" i="0" dirty="0">
                  <a:solidFill>
                    <a:schemeClr val="tx1"/>
                  </a:solidFill>
                  <a:latin typeface="Times New Roman" panose="02020603050405020304" pitchFamily="18" charset="0"/>
                </a:endParaRPr>
              </a:p>
            </p:txBody>
          </p:sp>
        </p:grpSp>
      </p:grpSp>
      <p:grpSp>
        <p:nvGrpSpPr>
          <p:cNvPr id="31" name="Group 31"/>
          <p:cNvGrpSpPr>
            <a:grpSpLocks/>
          </p:cNvGrpSpPr>
          <p:nvPr/>
        </p:nvGrpSpPr>
        <p:grpSpPr bwMode="auto">
          <a:xfrm>
            <a:off x="1828800" y="5257805"/>
            <a:ext cx="8491538" cy="523876"/>
            <a:chOff x="308" y="3504"/>
            <a:chExt cx="4545" cy="330"/>
          </a:xfrm>
        </p:grpSpPr>
        <p:sp>
          <p:nvSpPr>
            <p:cNvPr id="32" name="Rectangle 32"/>
            <p:cNvSpPr>
              <a:spLocks noChangeArrowheads="1"/>
            </p:cNvSpPr>
            <p:nvPr/>
          </p:nvSpPr>
          <p:spPr bwMode="auto">
            <a:xfrm>
              <a:off x="308" y="3552"/>
              <a:ext cx="764" cy="240"/>
            </a:xfrm>
            <a:prstGeom prst="rect">
              <a:avLst/>
            </a:prstGeom>
            <a:solidFill>
              <a:schemeClr val="accent1"/>
            </a:solidFill>
            <a:ln w="12700">
              <a:solidFill>
                <a:schemeClr val="tx1"/>
              </a:solidFill>
              <a:miter lim="800000"/>
              <a:headEnd/>
              <a:tailEnd/>
            </a:ln>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33" name="Rectangle 33"/>
            <p:cNvSpPr>
              <a:spLocks noChangeArrowheads="1"/>
            </p:cNvSpPr>
            <p:nvPr/>
          </p:nvSpPr>
          <p:spPr bwMode="auto">
            <a:xfrm>
              <a:off x="1072" y="3552"/>
              <a:ext cx="764" cy="240"/>
            </a:xfrm>
            <a:prstGeom prst="rect">
              <a:avLst/>
            </a:prstGeom>
            <a:solidFill>
              <a:schemeClr val="accent1"/>
            </a:solidFill>
            <a:ln w="12700">
              <a:solidFill>
                <a:schemeClr val="tx1"/>
              </a:solidFill>
              <a:miter lim="800000"/>
              <a:headEnd/>
              <a:tailEnd/>
            </a:ln>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34" name="Rectangle 34"/>
            <p:cNvSpPr>
              <a:spLocks noChangeArrowheads="1"/>
            </p:cNvSpPr>
            <p:nvPr/>
          </p:nvSpPr>
          <p:spPr bwMode="auto">
            <a:xfrm>
              <a:off x="1836" y="3552"/>
              <a:ext cx="763" cy="240"/>
            </a:xfrm>
            <a:prstGeom prst="rect">
              <a:avLst/>
            </a:prstGeom>
            <a:solidFill>
              <a:schemeClr val="accent1"/>
            </a:solidFill>
            <a:ln w="12700">
              <a:solidFill>
                <a:schemeClr val="tx1"/>
              </a:solidFill>
              <a:miter lim="800000"/>
              <a:headEnd/>
              <a:tailEnd/>
            </a:ln>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35" name="Text Box 35"/>
            <p:cNvSpPr txBox="1">
              <a:spLocks noChangeArrowheads="1"/>
            </p:cNvSpPr>
            <p:nvPr/>
          </p:nvSpPr>
          <p:spPr bwMode="auto">
            <a:xfrm>
              <a:off x="328" y="3504"/>
              <a:ext cx="67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n-US" sz="2800" b="0" i="0" dirty="0" smtClean="0">
                  <a:solidFill>
                    <a:schemeClr val="tx1"/>
                  </a:solidFill>
                  <a:latin typeface="Times New Roman" panose="02020603050405020304" pitchFamily="18" charset="0"/>
                </a:rPr>
                <a:t>(2+4)/</a:t>
              </a:r>
              <a:r>
                <a:rPr lang="en-US" sz="2800" b="0" i="0" dirty="0">
                  <a:solidFill>
                    <a:schemeClr val="tx1"/>
                  </a:solidFill>
                  <a:latin typeface="Times New Roman" panose="02020603050405020304" pitchFamily="18" charset="0"/>
                </a:rPr>
                <a:t>2</a:t>
              </a:r>
            </a:p>
          </p:txBody>
        </p:sp>
        <p:sp>
          <p:nvSpPr>
            <p:cNvPr id="36" name="Text Box 36"/>
            <p:cNvSpPr txBox="1">
              <a:spLocks noChangeArrowheads="1"/>
            </p:cNvSpPr>
            <p:nvPr/>
          </p:nvSpPr>
          <p:spPr bwMode="auto">
            <a:xfrm>
              <a:off x="1084" y="3504"/>
              <a:ext cx="67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n-US" sz="2800" b="0" i="0" dirty="0" smtClean="0">
                  <a:solidFill>
                    <a:schemeClr val="tx1"/>
                  </a:solidFill>
                  <a:latin typeface="Times New Roman" panose="02020603050405020304" pitchFamily="18" charset="0"/>
                </a:rPr>
                <a:t>(3+5)/</a:t>
              </a:r>
              <a:r>
                <a:rPr lang="en-US" sz="2800" b="0" i="0" dirty="0">
                  <a:solidFill>
                    <a:schemeClr val="tx1"/>
                  </a:solidFill>
                  <a:latin typeface="Times New Roman" panose="02020603050405020304" pitchFamily="18" charset="0"/>
                </a:rPr>
                <a:t>2</a:t>
              </a:r>
            </a:p>
          </p:txBody>
        </p:sp>
        <p:sp>
          <p:nvSpPr>
            <p:cNvPr id="37" name="Text Box 37"/>
            <p:cNvSpPr txBox="1">
              <a:spLocks noChangeArrowheads="1"/>
            </p:cNvSpPr>
            <p:nvPr/>
          </p:nvSpPr>
          <p:spPr bwMode="auto">
            <a:xfrm>
              <a:off x="1856" y="3504"/>
              <a:ext cx="67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n-US" sz="2800" b="0" i="0" dirty="0" smtClean="0">
                  <a:solidFill>
                    <a:schemeClr val="tx1"/>
                  </a:solidFill>
                  <a:latin typeface="Times New Roman" panose="02020603050405020304" pitchFamily="18" charset="0"/>
                </a:rPr>
                <a:t>(4+8)/</a:t>
              </a:r>
              <a:r>
                <a:rPr lang="en-US" sz="2800" b="0" i="0" dirty="0">
                  <a:solidFill>
                    <a:schemeClr val="tx1"/>
                  </a:solidFill>
                  <a:latin typeface="Times New Roman" panose="02020603050405020304" pitchFamily="18" charset="0"/>
                </a:rPr>
                <a:t>2</a:t>
              </a:r>
            </a:p>
          </p:txBody>
        </p:sp>
        <p:sp>
          <p:nvSpPr>
            <p:cNvPr id="38" name="Rectangle 38"/>
            <p:cNvSpPr>
              <a:spLocks noChangeArrowheads="1"/>
            </p:cNvSpPr>
            <p:nvPr/>
          </p:nvSpPr>
          <p:spPr bwMode="auto">
            <a:xfrm>
              <a:off x="2561" y="3552"/>
              <a:ext cx="765" cy="240"/>
            </a:xfrm>
            <a:prstGeom prst="rect">
              <a:avLst/>
            </a:prstGeom>
            <a:solidFill>
              <a:schemeClr val="accent1"/>
            </a:solidFill>
            <a:ln w="12700">
              <a:solidFill>
                <a:schemeClr val="tx1"/>
              </a:solidFill>
              <a:miter lim="800000"/>
              <a:headEnd/>
              <a:tailEnd/>
            </a:ln>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39" name="Rectangle 39"/>
            <p:cNvSpPr>
              <a:spLocks noChangeArrowheads="1"/>
            </p:cNvSpPr>
            <p:nvPr/>
          </p:nvSpPr>
          <p:spPr bwMode="auto">
            <a:xfrm>
              <a:off x="3326" y="3552"/>
              <a:ext cx="763" cy="240"/>
            </a:xfrm>
            <a:prstGeom prst="rect">
              <a:avLst/>
            </a:prstGeom>
            <a:solidFill>
              <a:schemeClr val="accent1"/>
            </a:solidFill>
            <a:ln w="12700">
              <a:solidFill>
                <a:schemeClr val="tx1"/>
              </a:solidFill>
              <a:miter lim="800000"/>
              <a:headEnd/>
              <a:tailEnd/>
            </a:ln>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40" name="Rectangle 40"/>
            <p:cNvSpPr>
              <a:spLocks noChangeArrowheads="1"/>
            </p:cNvSpPr>
            <p:nvPr/>
          </p:nvSpPr>
          <p:spPr bwMode="auto">
            <a:xfrm>
              <a:off x="4089" y="3552"/>
              <a:ext cx="764" cy="240"/>
            </a:xfrm>
            <a:prstGeom prst="rect">
              <a:avLst/>
            </a:prstGeom>
            <a:solidFill>
              <a:schemeClr val="accent1"/>
            </a:solidFill>
            <a:ln w="12700">
              <a:solidFill>
                <a:schemeClr val="tx1"/>
              </a:solidFill>
              <a:miter lim="800000"/>
              <a:headEnd/>
              <a:tailEnd/>
            </a:ln>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41" name="Text Box 41"/>
            <p:cNvSpPr txBox="1">
              <a:spLocks noChangeArrowheads="1"/>
            </p:cNvSpPr>
            <p:nvPr/>
          </p:nvSpPr>
          <p:spPr bwMode="auto">
            <a:xfrm>
              <a:off x="3309" y="3504"/>
              <a:ext cx="69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n-US" sz="2800" b="0" i="0" dirty="0" smtClean="0">
                  <a:solidFill>
                    <a:schemeClr val="tx1"/>
                  </a:solidFill>
                  <a:latin typeface="Times New Roman" panose="02020603050405020304" pitchFamily="18" charset="0"/>
                </a:rPr>
                <a:t>(5+3)/</a:t>
              </a:r>
              <a:r>
                <a:rPr lang="en-US" sz="2800" b="0" i="0" dirty="0">
                  <a:solidFill>
                    <a:schemeClr val="tx1"/>
                  </a:solidFill>
                  <a:latin typeface="Times New Roman" panose="02020603050405020304" pitchFamily="18" charset="0"/>
                </a:rPr>
                <a:t>2</a:t>
              </a:r>
            </a:p>
          </p:txBody>
        </p:sp>
        <p:sp>
          <p:nvSpPr>
            <p:cNvPr id="42" name="Text Box 42"/>
            <p:cNvSpPr txBox="1">
              <a:spLocks noChangeArrowheads="1"/>
            </p:cNvSpPr>
            <p:nvPr/>
          </p:nvSpPr>
          <p:spPr bwMode="auto">
            <a:xfrm>
              <a:off x="2567" y="3504"/>
              <a:ext cx="67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n-US" sz="2800" b="0" i="0" dirty="0" smtClean="0">
                  <a:solidFill>
                    <a:schemeClr val="tx1"/>
                  </a:solidFill>
                  <a:latin typeface="Times New Roman" panose="02020603050405020304" pitchFamily="18" charset="0"/>
                </a:rPr>
                <a:t>(1+7)/</a:t>
              </a:r>
              <a:r>
                <a:rPr lang="en-US" sz="2800" b="0" i="0" dirty="0">
                  <a:solidFill>
                    <a:schemeClr val="tx1"/>
                  </a:solidFill>
                  <a:latin typeface="Times New Roman" panose="02020603050405020304" pitchFamily="18" charset="0"/>
                </a:rPr>
                <a:t>2</a:t>
              </a:r>
            </a:p>
          </p:txBody>
        </p:sp>
        <p:sp>
          <p:nvSpPr>
            <p:cNvPr id="43" name="Text Box 43"/>
            <p:cNvSpPr txBox="1">
              <a:spLocks noChangeArrowheads="1"/>
            </p:cNvSpPr>
            <p:nvPr/>
          </p:nvSpPr>
          <p:spPr bwMode="auto">
            <a:xfrm>
              <a:off x="4127" y="3504"/>
              <a:ext cx="68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n-US" sz="2800" b="0" i="0" dirty="0" smtClean="0">
                  <a:solidFill>
                    <a:schemeClr val="tx1"/>
                  </a:solidFill>
                  <a:latin typeface="Times New Roman" panose="02020603050405020304" pitchFamily="18" charset="0"/>
                </a:rPr>
                <a:t>(3+1)/</a:t>
              </a:r>
              <a:r>
                <a:rPr lang="en-US" sz="2800" b="0" i="0" dirty="0">
                  <a:solidFill>
                    <a:schemeClr val="tx1"/>
                  </a:solidFill>
                  <a:latin typeface="Times New Roman" panose="02020603050405020304" pitchFamily="18" charset="0"/>
                </a:rPr>
                <a:t>2</a:t>
              </a:r>
            </a:p>
          </p:txBody>
        </p:sp>
      </p:grpSp>
      <p:sp>
        <p:nvSpPr>
          <p:cNvPr id="44" name="Text Box 44"/>
          <p:cNvSpPr txBox="1">
            <a:spLocks noChangeArrowheads="1"/>
          </p:cNvSpPr>
          <p:nvPr/>
        </p:nvSpPr>
        <p:spPr bwMode="auto">
          <a:xfrm>
            <a:off x="4800600" y="4191001"/>
            <a:ext cx="19812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spcBef>
                <a:spcPct val="50000"/>
              </a:spcBef>
            </a:pPr>
            <a:r>
              <a:rPr lang="en-US" sz="4800" i="0">
                <a:solidFill>
                  <a:schemeClr val="tx1"/>
                </a:solidFill>
                <a:latin typeface="Arial Black" panose="020B0A04020102020204" pitchFamily="34" charset="0"/>
                <a:sym typeface="Symbol" panose="05050102010706020507" pitchFamily="18" charset="2"/>
              </a:rPr>
              <a:t></a:t>
            </a:r>
            <a:endParaRPr lang="en-US" sz="2800" b="0" i="0">
              <a:solidFill>
                <a:schemeClr val="bg2"/>
              </a:solidFill>
              <a:latin typeface="Times New Roman" panose="02020603050405020304" pitchFamily="18" charset="0"/>
            </a:endParaRPr>
          </a:p>
        </p:txBody>
      </p:sp>
      <p:sp>
        <p:nvSpPr>
          <p:cNvPr id="45" name="CuadroTexto 44"/>
          <p:cNvSpPr txBox="1"/>
          <p:nvPr/>
        </p:nvSpPr>
        <p:spPr>
          <a:xfrm>
            <a:off x="5707288" y="4396863"/>
            <a:ext cx="3743332" cy="369332"/>
          </a:xfrm>
          <a:prstGeom prst="rect">
            <a:avLst/>
          </a:prstGeom>
          <a:noFill/>
        </p:spPr>
        <p:txBody>
          <a:bodyPr wrap="none" rtlCol="0">
            <a:spAutoFit/>
          </a:bodyPr>
          <a:lstStyle/>
          <a:p>
            <a:r>
              <a:rPr lang="es-ES" dirty="0" smtClean="0"/>
              <a:t>Cruce aritmético, con alfa = 0.5</a:t>
            </a:r>
            <a:endParaRPr lang="es-ES" dirty="0"/>
          </a:p>
        </p:txBody>
      </p:sp>
    </p:spTree>
    <p:extLst>
      <p:ext uri="{BB962C8B-B14F-4D97-AF65-F5344CB8AC3E}">
        <p14:creationId xmlns:p14="http://schemas.microsoft.com/office/powerpoint/2010/main" val="23125872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Estudio Independiente</a:t>
            </a:r>
            <a:endParaRPr lang="es-ES" dirty="0"/>
          </a:p>
        </p:txBody>
      </p:sp>
      <p:sp>
        <p:nvSpPr>
          <p:cNvPr id="3" name="Marcador de contenido 2"/>
          <p:cNvSpPr>
            <a:spLocks noGrp="1"/>
          </p:cNvSpPr>
          <p:nvPr>
            <p:ph idx="1"/>
          </p:nvPr>
        </p:nvSpPr>
        <p:spPr/>
        <p:txBody>
          <a:bodyPr/>
          <a:lstStyle/>
          <a:p>
            <a:r>
              <a:rPr lang="es-ES" dirty="0" err="1" smtClean="0"/>
              <a:t>Blend</a:t>
            </a:r>
            <a:r>
              <a:rPr lang="es-ES" dirty="0" smtClean="0"/>
              <a:t> Crossover (BLX)</a:t>
            </a:r>
          </a:p>
          <a:p>
            <a:r>
              <a:rPr lang="es-ES" dirty="0" smtClean="0"/>
              <a:t>Simplex Crossover (SPX)</a:t>
            </a:r>
          </a:p>
          <a:p>
            <a:r>
              <a:rPr lang="es-ES" dirty="0" err="1" smtClean="0"/>
              <a:t>Simulated</a:t>
            </a:r>
            <a:r>
              <a:rPr lang="es-ES" dirty="0" smtClean="0"/>
              <a:t> </a:t>
            </a:r>
            <a:r>
              <a:rPr lang="es-ES" dirty="0" err="1" smtClean="0"/>
              <a:t>Binary</a:t>
            </a:r>
            <a:r>
              <a:rPr lang="es-ES" dirty="0" smtClean="0"/>
              <a:t> Crossover (SBX)</a:t>
            </a:r>
          </a:p>
          <a:p>
            <a:r>
              <a:rPr lang="es-ES" dirty="0" err="1" smtClean="0"/>
              <a:t>Unimodal</a:t>
            </a:r>
            <a:r>
              <a:rPr lang="es-ES" dirty="0" smtClean="0"/>
              <a:t> Normal </a:t>
            </a:r>
            <a:r>
              <a:rPr lang="es-ES" dirty="0" err="1"/>
              <a:t>D</a:t>
            </a:r>
            <a:r>
              <a:rPr lang="es-ES" dirty="0" err="1" smtClean="0"/>
              <a:t>istribution</a:t>
            </a:r>
            <a:r>
              <a:rPr lang="es-ES" dirty="0" smtClean="0"/>
              <a:t> Crossover (UNDX)</a:t>
            </a:r>
          </a:p>
          <a:p>
            <a:endParaRPr lang="es-ES" dirty="0"/>
          </a:p>
        </p:txBody>
      </p:sp>
    </p:spTree>
    <p:extLst>
      <p:ext uri="{BB962C8B-B14F-4D97-AF65-F5344CB8AC3E}">
        <p14:creationId xmlns:p14="http://schemas.microsoft.com/office/powerpoint/2010/main" val="22018597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Algoritmos Genéticos. Mutación</a:t>
            </a:r>
            <a:endParaRPr lang="es-ES" dirty="0"/>
          </a:p>
        </p:txBody>
      </p:sp>
      <p:sp>
        <p:nvSpPr>
          <p:cNvPr id="4" name="Line 2"/>
          <p:cNvSpPr>
            <a:spLocks noChangeShapeType="1"/>
          </p:cNvSpPr>
          <p:nvPr/>
        </p:nvSpPr>
        <p:spPr bwMode="auto">
          <a:xfrm>
            <a:off x="8304726" y="3347439"/>
            <a:ext cx="0" cy="2597150"/>
          </a:xfrm>
          <a:prstGeom prst="line">
            <a:avLst/>
          </a:prstGeom>
          <a:noFill/>
          <a:ln w="127000">
            <a:solidFill>
              <a:schemeClr val="folHlink"/>
            </a:solidFill>
            <a:round/>
            <a:headEnd/>
            <a:tailEnd type="triangle" w="med" len="med"/>
          </a:ln>
          <a:effectLst>
            <a:outerShdw dist="107763" dir="2700000" algn="ctr" rotWithShape="0">
              <a:schemeClr val="bg2"/>
            </a:outerShdw>
          </a:effectLst>
        </p:spPr>
        <p:txBody>
          <a:bodyPr wrap="none" anchor="ctr"/>
          <a:lstStyle/>
          <a:p>
            <a:pPr>
              <a:defRPr/>
            </a:pPr>
            <a:endParaRPr lang="en-US">
              <a:latin typeface="Arial" charset="0"/>
            </a:endParaRPr>
          </a:p>
        </p:txBody>
      </p:sp>
      <p:sp>
        <p:nvSpPr>
          <p:cNvPr id="5" name="Rectangle 3"/>
          <p:cNvSpPr>
            <a:spLocks noChangeArrowheads="1"/>
          </p:cNvSpPr>
          <p:nvPr/>
        </p:nvSpPr>
        <p:spPr bwMode="auto">
          <a:xfrm>
            <a:off x="8533327" y="3652240"/>
            <a:ext cx="1038747"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sz="2800" b="0" i="0">
                <a:solidFill>
                  <a:schemeClr val="tx1"/>
                </a:solidFill>
                <a:latin typeface="Times New Roman" panose="02020603050405020304" pitchFamily="18" charset="0"/>
              </a:rPr>
              <a:t>Cruce</a:t>
            </a:r>
          </a:p>
        </p:txBody>
      </p:sp>
      <p:sp>
        <p:nvSpPr>
          <p:cNvPr id="6" name="Rectangle 4"/>
          <p:cNvSpPr>
            <a:spLocks noChangeArrowheads="1"/>
          </p:cNvSpPr>
          <p:nvPr/>
        </p:nvSpPr>
        <p:spPr bwMode="auto">
          <a:xfrm>
            <a:off x="8533327" y="4414239"/>
            <a:ext cx="16176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sz="2800" b="0" i="0">
                <a:solidFill>
                  <a:schemeClr val="tx1"/>
                </a:solidFill>
                <a:latin typeface="Times New Roman" panose="02020603050405020304" pitchFamily="18" charset="0"/>
              </a:rPr>
              <a:t>Mutación</a:t>
            </a:r>
          </a:p>
        </p:txBody>
      </p:sp>
      <p:grpSp>
        <p:nvGrpSpPr>
          <p:cNvPr id="7" name="Group 5"/>
          <p:cNvGrpSpPr>
            <a:grpSpLocks/>
          </p:cNvGrpSpPr>
          <p:nvPr/>
        </p:nvGrpSpPr>
        <p:grpSpPr bwMode="auto">
          <a:xfrm>
            <a:off x="3808926" y="2966439"/>
            <a:ext cx="3214688" cy="1193800"/>
            <a:chOff x="1487" y="1112"/>
            <a:chExt cx="2025" cy="752"/>
          </a:xfrm>
        </p:grpSpPr>
        <p:sp>
          <p:nvSpPr>
            <p:cNvPr id="8" name="Line 6"/>
            <p:cNvSpPr>
              <a:spLocks noChangeShapeType="1"/>
            </p:cNvSpPr>
            <p:nvPr/>
          </p:nvSpPr>
          <p:spPr bwMode="auto">
            <a:xfrm>
              <a:off x="1487" y="1152"/>
              <a:ext cx="2025" cy="0"/>
            </a:xfrm>
            <a:prstGeom prst="line">
              <a:avLst/>
            </a:prstGeom>
            <a:noFill/>
            <a:ln w="127000">
              <a:solidFill>
                <a:schemeClr val="folHlink"/>
              </a:solidFill>
              <a:round/>
              <a:headEnd/>
              <a:tailEnd type="triangle" w="med" len="med"/>
            </a:ln>
            <a:effectLst>
              <a:outerShdw dist="107763" dir="2700000" algn="ctr" rotWithShape="0">
                <a:schemeClr val="bg2"/>
              </a:outerShdw>
            </a:effectLst>
          </p:spPr>
          <p:txBody>
            <a:bodyPr wrap="none" anchor="ctr"/>
            <a:lstStyle/>
            <a:p>
              <a:pPr>
                <a:defRPr/>
              </a:pPr>
              <a:endParaRPr lang="en-US">
                <a:latin typeface="Arial" charset="0"/>
              </a:endParaRPr>
            </a:p>
          </p:txBody>
        </p:sp>
        <p:sp>
          <p:nvSpPr>
            <p:cNvPr id="9" name="Line 7"/>
            <p:cNvSpPr>
              <a:spLocks noChangeShapeType="1"/>
            </p:cNvSpPr>
            <p:nvPr/>
          </p:nvSpPr>
          <p:spPr bwMode="auto">
            <a:xfrm flipV="1">
              <a:off x="1488" y="1112"/>
              <a:ext cx="0" cy="752"/>
            </a:xfrm>
            <a:prstGeom prst="line">
              <a:avLst/>
            </a:prstGeom>
            <a:noFill/>
            <a:ln w="127000">
              <a:solidFill>
                <a:schemeClr val="folHlink"/>
              </a:solidFill>
              <a:round/>
              <a:headEnd/>
              <a:tailEnd/>
            </a:ln>
            <a:effectLst>
              <a:outerShdw dist="107763" dir="2700000" algn="ctr" rotWithShape="0">
                <a:schemeClr val="bg2"/>
              </a:outerShdw>
            </a:effectLst>
          </p:spPr>
          <p:txBody>
            <a:bodyPr wrap="none" anchor="ctr"/>
            <a:lstStyle/>
            <a:p>
              <a:pPr>
                <a:defRPr/>
              </a:pPr>
              <a:endParaRPr lang="en-US">
                <a:latin typeface="Arial" charset="0"/>
              </a:endParaRPr>
            </a:p>
          </p:txBody>
        </p:sp>
      </p:grpSp>
      <p:sp>
        <p:nvSpPr>
          <p:cNvPr id="10" name="Rectangle 8"/>
          <p:cNvSpPr>
            <a:spLocks noChangeArrowheads="1"/>
          </p:cNvSpPr>
          <p:nvPr/>
        </p:nvSpPr>
        <p:spPr bwMode="auto">
          <a:xfrm>
            <a:off x="4418527" y="2204440"/>
            <a:ext cx="1575753"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sz="2800" b="0" i="0">
                <a:solidFill>
                  <a:schemeClr val="tx1"/>
                </a:solidFill>
                <a:latin typeface="Times New Roman" panose="02020603050405020304" pitchFamily="18" charset="0"/>
              </a:rPr>
              <a:t>Selección</a:t>
            </a:r>
          </a:p>
        </p:txBody>
      </p:sp>
      <p:sp>
        <p:nvSpPr>
          <p:cNvPr id="11" name="Text Box 10"/>
          <p:cNvSpPr txBox="1">
            <a:spLocks noChangeArrowheads="1"/>
          </p:cNvSpPr>
          <p:nvPr/>
        </p:nvSpPr>
        <p:spPr bwMode="auto">
          <a:xfrm>
            <a:off x="7466526" y="2585439"/>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r>
              <a:rPr lang="es-ES_tradnl" sz="2400" i="0">
                <a:latin typeface="Verdana" panose="020B0604030504040204" pitchFamily="34" charset="0"/>
              </a:rPr>
              <a:t>PADRES</a:t>
            </a:r>
            <a:endParaRPr lang="es-ES" sz="2400" i="0">
              <a:latin typeface="Verdana" panose="020B0604030504040204" pitchFamily="34" charset="0"/>
            </a:endParaRPr>
          </a:p>
        </p:txBody>
      </p:sp>
      <p:sp>
        <p:nvSpPr>
          <p:cNvPr id="12" name="Text Box 11"/>
          <p:cNvSpPr txBox="1">
            <a:spLocks noChangeArrowheads="1"/>
          </p:cNvSpPr>
          <p:nvPr/>
        </p:nvSpPr>
        <p:spPr bwMode="auto">
          <a:xfrm>
            <a:off x="2665926" y="4801589"/>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r>
              <a:rPr lang="es-ES_tradnl" sz="2400" i="0">
                <a:latin typeface="Verdana" panose="020B0604030504040204" pitchFamily="34" charset="0"/>
              </a:rPr>
              <a:t>POBLACIÓN</a:t>
            </a:r>
            <a:endParaRPr lang="es-ES" sz="2400" i="0">
              <a:latin typeface="Verdana" panose="020B0604030504040204" pitchFamily="34" charset="0"/>
            </a:endParaRPr>
          </a:p>
        </p:txBody>
      </p:sp>
      <p:sp>
        <p:nvSpPr>
          <p:cNvPr id="13" name="Text Box 12"/>
          <p:cNvSpPr txBox="1">
            <a:spLocks noChangeArrowheads="1"/>
          </p:cNvSpPr>
          <p:nvPr/>
        </p:nvSpPr>
        <p:spPr bwMode="auto">
          <a:xfrm>
            <a:off x="7161726" y="6166839"/>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r>
              <a:rPr lang="es-ES_tradnl" sz="2400" i="0">
                <a:latin typeface="Verdana" panose="020B0604030504040204" pitchFamily="34" charset="0"/>
              </a:rPr>
              <a:t>DESCENDIENTES</a:t>
            </a:r>
            <a:endParaRPr lang="es-ES" sz="2400" i="0">
              <a:latin typeface="Verdana" panose="020B0604030504040204" pitchFamily="34" charset="0"/>
            </a:endParaRPr>
          </a:p>
        </p:txBody>
      </p:sp>
      <p:sp>
        <p:nvSpPr>
          <p:cNvPr id="14" name="Text Box 13"/>
          <p:cNvSpPr txBox="1">
            <a:spLocks noChangeArrowheads="1"/>
          </p:cNvSpPr>
          <p:nvPr/>
        </p:nvSpPr>
        <p:spPr bwMode="auto">
          <a:xfrm>
            <a:off x="5028126" y="3728440"/>
            <a:ext cx="198120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spcBef>
                <a:spcPct val="50000"/>
              </a:spcBef>
            </a:pPr>
            <a:r>
              <a:rPr lang="es-ES_tradnl" sz="1600" i="0">
                <a:solidFill>
                  <a:srgbClr val="CC3300"/>
                </a:solidFill>
              </a:rPr>
              <a:t>Representación</a:t>
            </a:r>
          </a:p>
          <a:p>
            <a:pPr eaLnBrk="1" hangingPunct="1">
              <a:spcBef>
                <a:spcPct val="50000"/>
              </a:spcBef>
            </a:pPr>
            <a:r>
              <a:rPr lang="es-ES_tradnl" sz="1600" i="0">
                <a:solidFill>
                  <a:srgbClr val="CC3300"/>
                </a:solidFill>
              </a:rPr>
              <a:t>Inicialización Población</a:t>
            </a:r>
          </a:p>
          <a:p>
            <a:pPr eaLnBrk="1" hangingPunct="1">
              <a:spcBef>
                <a:spcPct val="50000"/>
              </a:spcBef>
            </a:pPr>
            <a:r>
              <a:rPr lang="es-ES_tradnl" sz="1600" i="0">
                <a:solidFill>
                  <a:srgbClr val="CC3300"/>
                </a:solidFill>
              </a:rPr>
              <a:t>Función Evaluación</a:t>
            </a:r>
            <a:endParaRPr lang="es-ES" sz="1600" i="0">
              <a:solidFill>
                <a:srgbClr val="CC3300"/>
              </a:solidFill>
            </a:endParaRPr>
          </a:p>
        </p:txBody>
      </p:sp>
      <p:sp>
        <p:nvSpPr>
          <p:cNvPr id="15" name="Freeform 14"/>
          <p:cNvSpPr>
            <a:spLocks/>
          </p:cNvSpPr>
          <p:nvPr/>
        </p:nvSpPr>
        <p:spPr bwMode="auto">
          <a:xfrm>
            <a:off x="4570926" y="4338039"/>
            <a:ext cx="457200" cy="304800"/>
          </a:xfrm>
          <a:custGeom>
            <a:avLst/>
            <a:gdLst>
              <a:gd name="T0" fmla="*/ 457200 w 288"/>
              <a:gd name="T1" fmla="*/ 0 h 192"/>
              <a:gd name="T2" fmla="*/ 0 w 288"/>
              <a:gd name="T3" fmla="*/ 304800 h 192"/>
              <a:gd name="T4" fmla="*/ 0 60000 65536"/>
              <a:gd name="T5" fmla="*/ 0 60000 65536"/>
              <a:gd name="T6" fmla="*/ 0 w 288"/>
              <a:gd name="T7" fmla="*/ 0 h 192"/>
              <a:gd name="T8" fmla="*/ 288 w 288"/>
              <a:gd name="T9" fmla="*/ 192 h 192"/>
            </a:gdLst>
            <a:ahLst/>
            <a:cxnLst>
              <a:cxn ang="T4">
                <a:pos x="T0" y="T1"/>
              </a:cxn>
              <a:cxn ang="T5">
                <a:pos x="T2" y="T3"/>
              </a:cxn>
            </a:cxnLst>
            <a:rect l="T6" t="T7" r="T8" b="T9"/>
            <a:pathLst>
              <a:path w="288" h="192">
                <a:moveTo>
                  <a:pt x="288" y="0"/>
                </a:moveTo>
                <a:lnTo>
                  <a:pt x="0" y="192"/>
                </a:ln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Tree>
    <p:extLst>
      <p:ext uri="{BB962C8B-B14F-4D97-AF65-F5344CB8AC3E}">
        <p14:creationId xmlns:p14="http://schemas.microsoft.com/office/powerpoint/2010/main" val="57659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Operador de mutación</a:t>
            </a:r>
            <a:endParaRPr lang="es-ES" dirty="0"/>
          </a:p>
        </p:txBody>
      </p:sp>
      <p:sp>
        <p:nvSpPr>
          <p:cNvPr id="3" name="Marcador de contenido 2"/>
          <p:cNvSpPr>
            <a:spLocks noGrp="1"/>
          </p:cNvSpPr>
          <p:nvPr>
            <p:ph idx="1"/>
          </p:nvPr>
        </p:nvSpPr>
        <p:spPr/>
        <p:txBody>
          <a:bodyPr/>
          <a:lstStyle/>
          <a:p>
            <a:r>
              <a:rPr lang="es-ES" dirty="0"/>
              <a:t>Debe permitir alcanzar cualquier parte del espacio de búsqueda.</a:t>
            </a:r>
          </a:p>
          <a:p>
            <a:r>
              <a:rPr lang="es-ES" dirty="0"/>
              <a:t>El tamaño de la mutación debe ser controlado.</a:t>
            </a:r>
          </a:p>
          <a:p>
            <a:r>
              <a:rPr lang="es-ES" dirty="0"/>
              <a:t>Debe producir cromosomas válidos.</a:t>
            </a:r>
          </a:p>
          <a:p>
            <a:r>
              <a:rPr lang="es-ES" dirty="0"/>
              <a:t>Se aplica con una probabilidad muy baja de actuación sobre cada descendiente obtenido tras aplicar el operador de cruce (incluidos los descendientes que coinciden con los padres porque el operador de cruce no actúa). </a:t>
            </a:r>
          </a:p>
          <a:p>
            <a:endParaRPr lang="es-ES" dirty="0"/>
          </a:p>
        </p:txBody>
      </p:sp>
    </p:spTree>
    <p:extLst>
      <p:ext uri="{BB962C8B-B14F-4D97-AF65-F5344CB8AC3E}">
        <p14:creationId xmlns:p14="http://schemas.microsoft.com/office/powerpoint/2010/main" val="10756998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para representación binaria</a:t>
            </a:r>
            <a:endParaRPr lang="es-ES" dirty="0"/>
          </a:p>
        </p:txBody>
      </p:sp>
      <p:sp>
        <p:nvSpPr>
          <p:cNvPr id="4" name="Rectangle 3"/>
          <p:cNvSpPr>
            <a:spLocks noChangeArrowheads="1"/>
          </p:cNvSpPr>
          <p:nvPr/>
        </p:nvSpPr>
        <p:spPr bwMode="auto">
          <a:xfrm>
            <a:off x="3876676" y="2834856"/>
            <a:ext cx="1998663" cy="520700"/>
          </a:xfrm>
          <a:prstGeom prst="rect">
            <a:avLst/>
          </a:prstGeom>
          <a:noFill/>
          <a:ln w="12700">
            <a:solidFill>
              <a:srgbClr val="FE9B0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5" name="Rectangle 4"/>
          <p:cNvSpPr>
            <a:spLocks noChangeArrowheads="1"/>
          </p:cNvSpPr>
          <p:nvPr/>
        </p:nvSpPr>
        <p:spPr bwMode="auto">
          <a:xfrm>
            <a:off x="3886201" y="2750718"/>
            <a:ext cx="21383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i="0">
                <a:solidFill>
                  <a:schemeClr val="tx1"/>
                </a:solidFill>
              </a:rPr>
              <a:t>1  1  1  1  1  1  1</a:t>
            </a:r>
            <a:r>
              <a:rPr lang="en-US" sz="3600" i="0">
                <a:solidFill>
                  <a:schemeClr val="bg1"/>
                </a:solidFill>
              </a:rPr>
              <a:t> </a:t>
            </a:r>
          </a:p>
        </p:txBody>
      </p:sp>
      <p:sp>
        <p:nvSpPr>
          <p:cNvPr id="6" name="Rectangle 5"/>
          <p:cNvSpPr>
            <a:spLocks noChangeArrowheads="1"/>
          </p:cNvSpPr>
          <p:nvPr/>
        </p:nvSpPr>
        <p:spPr bwMode="auto">
          <a:xfrm>
            <a:off x="2590800" y="2888832"/>
            <a:ext cx="990656"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sz="2400" i="0">
                <a:solidFill>
                  <a:srgbClr val="CC3300"/>
                </a:solidFill>
              </a:rPr>
              <a:t>antes</a:t>
            </a:r>
          </a:p>
        </p:txBody>
      </p:sp>
      <p:grpSp>
        <p:nvGrpSpPr>
          <p:cNvPr id="7" name="Group 6"/>
          <p:cNvGrpSpPr>
            <a:grpSpLocks/>
          </p:cNvGrpSpPr>
          <p:nvPr/>
        </p:nvGrpSpPr>
        <p:grpSpPr bwMode="auto">
          <a:xfrm>
            <a:off x="2590801" y="3665118"/>
            <a:ext cx="3433763" cy="641350"/>
            <a:chOff x="652" y="2831"/>
            <a:chExt cx="2163" cy="404"/>
          </a:xfrm>
        </p:grpSpPr>
        <p:grpSp>
          <p:nvGrpSpPr>
            <p:cNvPr id="8" name="Group 7"/>
            <p:cNvGrpSpPr>
              <a:grpSpLocks/>
            </p:cNvGrpSpPr>
            <p:nvPr/>
          </p:nvGrpSpPr>
          <p:grpSpPr bwMode="auto">
            <a:xfrm>
              <a:off x="1462" y="2831"/>
              <a:ext cx="1353" cy="404"/>
              <a:chOff x="1462" y="2831"/>
              <a:chExt cx="1353" cy="404"/>
            </a:xfrm>
          </p:grpSpPr>
          <p:sp>
            <p:nvSpPr>
              <p:cNvPr id="10" name="Rectangle 8"/>
              <p:cNvSpPr>
                <a:spLocks noChangeArrowheads="1"/>
              </p:cNvSpPr>
              <p:nvPr/>
            </p:nvSpPr>
            <p:spPr bwMode="auto">
              <a:xfrm>
                <a:off x="1462" y="2884"/>
                <a:ext cx="1259" cy="328"/>
              </a:xfrm>
              <a:prstGeom prst="rect">
                <a:avLst/>
              </a:prstGeom>
              <a:noFill/>
              <a:ln w="12700">
                <a:solidFill>
                  <a:srgbClr val="FE9B0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11" name="Rectangle 9"/>
              <p:cNvSpPr>
                <a:spLocks noChangeArrowheads="1"/>
              </p:cNvSpPr>
              <p:nvPr/>
            </p:nvSpPr>
            <p:spPr bwMode="auto">
              <a:xfrm>
                <a:off x="1468" y="2831"/>
                <a:ext cx="134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i="0">
                    <a:solidFill>
                      <a:schemeClr val="tx1"/>
                    </a:solidFill>
                  </a:rPr>
                  <a:t>1  1  1  0  1  1  1</a:t>
                </a:r>
                <a:r>
                  <a:rPr lang="en-US" sz="3600" i="0">
                    <a:solidFill>
                      <a:schemeClr val="bg1"/>
                    </a:solidFill>
                  </a:rPr>
                  <a:t> </a:t>
                </a:r>
              </a:p>
            </p:txBody>
          </p:sp>
        </p:grpSp>
        <p:sp>
          <p:nvSpPr>
            <p:cNvPr id="9" name="Rectangle 10"/>
            <p:cNvSpPr>
              <a:spLocks noChangeArrowheads="1"/>
            </p:cNvSpPr>
            <p:nvPr/>
          </p:nvSpPr>
          <p:spPr bwMode="auto">
            <a:xfrm>
              <a:off x="652" y="2870"/>
              <a:ext cx="9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sz="2400" i="0">
                  <a:solidFill>
                    <a:srgbClr val="CC3300"/>
                  </a:solidFill>
                </a:rPr>
                <a:t>después</a:t>
              </a:r>
            </a:p>
          </p:txBody>
        </p:sp>
      </p:grpSp>
      <p:grpSp>
        <p:nvGrpSpPr>
          <p:cNvPr id="12" name="Group 11"/>
          <p:cNvGrpSpPr>
            <a:grpSpLocks/>
          </p:cNvGrpSpPr>
          <p:nvPr/>
        </p:nvGrpSpPr>
        <p:grpSpPr bwMode="auto">
          <a:xfrm>
            <a:off x="7696201" y="3360318"/>
            <a:ext cx="2073275" cy="1447800"/>
            <a:chOff x="3810" y="2783"/>
            <a:chExt cx="1498" cy="1055"/>
          </a:xfrm>
        </p:grpSpPr>
        <p:sp>
          <p:nvSpPr>
            <p:cNvPr id="13" name="Freeform 12"/>
            <p:cNvSpPr>
              <a:spLocks/>
            </p:cNvSpPr>
            <p:nvPr/>
          </p:nvSpPr>
          <p:spPr bwMode="auto">
            <a:xfrm>
              <a:off x="4672" y="3402"/>
              <a:ext cx="350" cy="406"/>
            </a:xfrm>
            <a:custGeom>
              <a:avLst/>
              <a:gdLst>
                <a:gd name="T0" fmla="*/ 21 w 350"/>
                <a:gd name="T1" fmla="*/ 31 h 406"/>
                <a:gd name="T2" fmla="*/ 12 w 350"/>
                <a:gd name="T3" fmla="*/ 77 h 406"/>
                <a:gd name="T4" fmla="*/ 7 w 350"/>
                <a:gd name="T5" fmla="*/ 106 h 406"/>
                <a:gd name="T6" fmla="*/ 2 w 350"/>
                <a:gd name="T7" fmla="*/ 148 h 406"/>
                <a:gd name="T8" fmla="*/ 0 w 350"/>
                <a:gd name="T9" fmla="*/ 181 h 406"/>
                <a:gd name="T10" fmla="*/ 2 w 350"/>
                <a:gd name="T11" fmla="*/ 216 h 406"/>
                <a:gd name="T12" fmla="*/ 9 w 350"/>
                <a:gd name="T13" fmla="*/ 252 h 406"/>
                <a:gd name="T14" fmla="*/ 17 w 350"/>
                <a:gd name="T15" fmla="*/ 295 h 406"/>
                <a:gd name="T16" fmla="*/ 23 w 350"/>
                <a:gd name="T17" fmla="*/ 324 h 406"/>
                <a:gd name="T18" fmla="*/ 33 w 350"/>
                <a:gd name="T19" fmla="*/ 354 h 406"/>
                <a:gd name="T20" fmla="*/ 33 w 350"/>
                <a:gd name="T21" fmla="*/ 375 h 406"/>
                <a:gd name="T22" fmla="*/ 33 w 350"/>
                <a:gd name="T23" fmla="*/ 392 h 406"/>
                <a:gd name="T24" fmla="*/ 41 w 350"/>
                <a:gd name="T25" fmla="*/ 400 h 406"/>
                <a:gd name="T26" fmla="*/ 52 w 350"/>
                <a:gd name="T27" fmla="*/ 404 h 406"/>
                <a:gd name="T28" fmla="*/ 68 w 350"/>
                <a:gd name="T29" fmla="*/ 405 h 406"/>
                <a:gd name="T30" fmla="*/ 80 w 350"/>
                <a:gd name="T31" fmla="*/ 401 h 406"/>
                <a:gd name="T32" fmla="*/ 95 w 350"/>
                <a:gd name="T33" fmla="*/ 394 h 406"/>
                <a:gd name="T34" fmla="*/ 111 w 350"/>
                <a:gd name="T35" fmla="*/ 384 h 406"/>
                <a:gd name="T36" fmla="*/ 122 w 350"/>
                <a:gd name="T37" fmla="*/ 367 h 406"/>
                <a:gd name="T38" fmla="*/ 128 w 350"/>
                <a:gd name="T39" fmla="*/ 352 h 406"/>
                <a:gd name="T40" fmla="*/ 126 w 350"/>
                <a:gd name="T41" fmla="*/ 339 h 406"/>
                <a:gd name="T42" fmla="*/ 118 w 350"/>
                <a:gd name="T43" fmla="*/ 326 h 406"/>
                <a:gd name="T44" fmla="*/ 111 w 350"/>
                <a:gd name="T45" fmla="*/ 300 h 406"/>
                <a:gd name="T46" fmla="*/ 113 w 350"/>
                <a:gd name="T47" fmla="*/ 273 h 406"/>
                <a:gd name="T48" fmla="*/ 114 w 350"/>
                <a:gd name="T49" fmla="*/ 245 h 406"/>
                <a:gd name="T50" fmla="*/ 121 w 350"/>
                <a:gd name="T51" fmla="*/ 216 h 406"/>
                <a:gd name="T52" fmla="*/ 131 w 350"/>
                <a:gd name="T53" fmla="*/ 194 h 406"/>
                <a:gd name="T54" fmla="*/ 142 w 350"/>
                <a:gd name="T55" fmla="*/ 184 h 406"/>
                <a:gd name="T56" fmla="*/ 152 w 350"/>
                <a:gd name="T57" fmla="*/ 176 h 406"/>
                <a:gd name="T58" fmla="*/ 166 w 350"/>
                <a:gd name="T59" fmla="*/ 171 h 406"/>
                <a:gd name="T60" fmla="*/ 190 w 350"/>
                <a:gd name="T61" fmla="*/ 171 h 406"/>
                <a:gd name="T62" fmla="*/ 206 w 350"/>
                <a:gd name="T63" fmla="*/ 177 h 406"/>
                <a:gd name="T64" fmla="*/ 217 w 350"/>
                <a:gd name="T65" fmla="*/ 189 h 406"/>
                <a:gd name="T66" fmla="*/ 225 w 350"/>
                <a:gd name="T67" fmla="*/ 205 h 406"/>
                <a:gd name="T68" fmla="*/ 228 w 350"/>
                <a:gd name="T69" fmla="*/ 228 h 406"/>
                <a:gd name="T70" fmla="*/ 230 w 350"/>
                <a:gd name="T71" fmla="*/ 269 h 406"/>
                <a:gd name="T72" fmla="*/ 225 w 350"/>
                <a:gd name="T73" fmla="*/ 305 h 406"/>
                <a:gd name="T74" fmla="*/ 219 w 350"/>
                <a:gd name="T75" fmla="*/ 328 h 406"/>
                <a:gd name="T76" fmla="*/ 217 w 350"/>
                <a:gd name="T77" fmla="*/ 344 h 406"/>
                <a:gd name="T78" fmla="*/ 218 w 350"/>
                <a:gd name="T79" fmla="*/ 355 h 406"/>
                <a:gd name="T80" fmla="*/ 222 w 350"/>
                <a:gd name="T81" fmla="*/ 362 h 406"/>
                <a:gd name="T82" fmla="*/ 228 w 350"/>
                <a:gd name="T83" fmla="*/ 371 h 406"/>
                <a:gd name="T84" fmla="*/ 237 w 350"/>
                <a:gd name="T85" fmla="*/ 376 h 406"/>
                <a:gd name="T86" fmla="*/ 248 w 350"/>
                <a:gd name="T87" fmla="*/ 380 h 406"/>
                <a:gd name="T88" fmla="*/ 261 w 350"/>
                <a:gd name="T89" fmla="*/ 380 h 406"/>
                <a:gd name="T90" fmla="*/ 291 w 350"/>
                <a:gd name="T91" fmla="*/ 378 h 406"/>
                <a:gd name="T92" fmla="*/ 301 w 350"/>
                <a:gd name="T93" fmla="*/ 375 h 406"/>
                <a:gd name="T94" fmla="*/ 309 w 350"/>
                <a:gd name="T95" fmla="*/ 371 h 406"/>
                <a:gd name="T96" fmla="*/ 314 w 350"/>
                <a:gd name="T97" fmla="*/ 352 h 406"/>
                <a:gd name="T98" fmla="*/ 312 w 350"/>
                <a:gd name="T99" fmla="*/ 335 h 406"/>
                <a:gd name="T100" fmla="*/ 317 w 350"/>
                <a:gd name="T101" fmla="*/ 292 h 406"/>
                <a:gd name="T102" fmla="*/ 327 w 350"/>
                <a:gd name="T103" fmla="*/ 249 h 406"/>
                <a:gd name="T104" fmla="*/ 341 w 350"/>
                <a:gd name="T105" fmla="*/ 186 h 406"/>
                <a:gd name="T106" fmla="*/ 349 w 350"/>
                <a:gd name="T107" fmla="*/ 134 h 406"/>
                <a:gd name="T108" fmla="*/ 349 w 350"/>
                <a:gd name="T109" fmla="*/ 79 h 406"/>
                <a:gd name="T110" fmla="*/ 338 w 350"/>
                <a:gd name="T111" fmla="*/ 31 h 406"/>
                <a:gd name="T112" fmla="*/ 331 w 350"/>
                <a:gd name="T113" fmla="*/ 0 h 406"/>
                <a:gd name="T114" fmla="*/ 21 w 350"/>
                <a:gd name="T115" fmla="*/ 31 h 4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0"/>
                <a:gd name="T175" fmla="*/ 0 h 406"/>
                <a:gd name="T176" fmla="*/ 350 w 350"/>
                <a:gd name="T177" fmla="*/ 406 h 40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0" h="406">
                  <a:moveTo>
                    <a:pt x="21" y="31"/>
                  </a:moveTo>
                  <a:lnTo>
                    <a:pt x="12" y="77"/>
                  </a:lnTo>
                  <a:lnTo>
                    <a:pt x="7" y="106"/>
                  </a:lnTo>
                  <a:lnTo>
                    <a:pt x="2" y="148"/>
                  </a:lnTo>
                  <a:lnTo>
                    <a:pt x="0" y="181"/>
                  </a:lnTo>
                  <a:lnTo>
                    <a:pt x="2" y="216"/>
                  </a:lnTo>
                  <a:lnTo>
                    <a:pt x="9" y="252"/>
                  </a:lnTo>
                  <a:lnTo>
                    <a:pt x="17" y="295"/>
                  </a:lnTo>
                  <a:lnTo>
                    <a:pt x="23" y="324"/>
                  </a:lnTo>
                  <a:lnTo>
                    <a:pt x="33" y="354"/>
                  </a:lnTo>
                  <a:lnTo>
                    <a:pt x="33" y="375"/>
                  </a:lnTo>
                  <a:lnTo>
                    <a:pt x="33" y="392"/>
                  </a:lnTo>
                  <a:lnTo>
                    <a:pt x="41" y="400"/>
                  </a:lnTo>
                  <a:lnTo>
                    <a:pt x="52" y="404"/>
                  </a:lnTo>
                  <a:lnTo>
                    <a:pt x="68" y="405"/>
                  </a:lnTo>
                  <a:lnTo>
                    <a:pt x="80" y="401"/>
                  </a:lnTo>
                  <a:lnTo>
                    <a:pt x="95" y="394"/>
                  </a:lnTo>
                  <a:lnTo>
                    <a:pt x="111" y="384"/>
                  </a:lnTo>
                  <a:lnTo>
                    <a:pt x="122" y="367"/>
                  </a:lnTo>
                  <a:lnTo>
                    <a:pt x="128" y="352"/>
                  </a:lnTo>
                  <a:lnTo>
                    <a:pt x="126" y="339"/>
                  </a:lnTo>
                  <a:lnTo>
                    <a:pt x="118" y="326"/>
                  </a:lnTo>
                  <a:lnTo>
                    <a:pt x="111" y="300"/>
                  </a:lnTo>
                  <a:lnTo>
                    <a:pt x="113" y="273"/>
                  </a:lnTo>
                  <a:lnTo>
                    <a:pt x="114" y="245"/>
                  </a:lnTo>
                  <a:lnTo>
                    <a:pt x="121" y="216"/>
                  </a:lnTo>
                  <a:lnTo>
                    <a:pt x="131" y="194"/>
                  </a:lnTo>
                  <a:lnTo>
                    <a:pt x="142" y="184"/>
                  </a:lnTo>
                  <a:lnTo>
                    <a:pt x="152" y="176"/>
                  </a:lnTo>
                  <a:lnTo>
                    <a:pt x="166" y="171"/>
                  </a:lnTo>
                  <a:lnTo>
                    <a:pt x="190" y="171"/>
                  </a:lnTo>
                  <a:lnTo>
                    <a:pt x="206" y="177"/>
                  </a:lnTo>
                  <a:lnTo>
                    <a:pt x="217" y="189"/>
                  </a:lnTo>
                  <a:lnTo>
                    <a:pt x="225" y="205"/>
                  </a:lnTo>
                  <a:lnTo>
                    <a:pt x="228" y="228"/>
                  </a:lnTo>
                  <a:lnTo>
                    <a:pt x="230" y="269"/>
                  </a:lnTo>
                  <a:lnTo>
                    <a:pt x="225" y="305"/>
                  </a:lnTo>
                  <a:lnTo>
                    <a:pt x="219" y="328"/>
                  </a:lnTo>
                  <a:lnTo>
                    <a:pt x="217" y="344"/>
                  </a:lnTo>
                  <a:lnTo>
                    <a:pt x="218" y="355"/>
                  </a:lnTo>
                  <a:lnTo>
                    <a:pt x="222" y="362"/>
                  </a:lnTo>
                  <a:lnTo>
                    <a:pt x="228" y="371"/>
                  </a:lnTo>
                  <a:lnTo>
                    <a:pt x="237" y="376"/>
                  </a:lnTo>
                  <a:lnTo>
                    <a:pt x="248" y="380"/>
                  </a:lnTo>
                  <a:lnTo>
                    <a:pt x="261" y="380"/>
                  </a:lnTo>
                  <a:lnTo>
                    <a:pt x="291" y="378"/>
                  </a:lnTo>
                  <a:lnTo>
                    <a:pt x="301" y="375"/>
                  </a:lnTo>
                  <a:lnTo>
                    <a:pt x="309" y="371"/>
                  </a:lnTo>
                  <a:lnTo>
                    <a:pt x="314" y="352"/>
                  </a:lnTo>
                  <a:lnTo>
                    <a:pt x="312" y="335"/>
                  </a:lnTo>
                  <a:lnTo>
                    <a:pt x="317" y="292"/>
                  </a:lnTo>
                  <a:lnTo>
                    <a:pt x="327" y="249"/>
                  </a:lnTo>
                  <a:lnTo>
                    <a:pt x="341" y="186"/>
                  </a:lnTo>
                  <a:lnTo>
                    <a:pt x="349" y="134"/>
                  </a:lnTo>
                  <a:lnTo>
                    <a:pt x="349" y="79"/>
                  </a:lnTo>
                  <a:lnTo>
                    <a:pt x="338" y="31"/>
                  </a:lnTo>
                  <a:lnTo>
                    <a:pt x="331" y="0"/>
                  </a:lnTo>
                  <a:lnTo>
                    <a:pt x="21" y="31"/>
                  </a:lnTo>
                </a:path>
              </a:pathLst>
            </a:custGeom>
            <a:solidFill>
              <a:srgbClr val="5F5F5F"/>
            </a:solidFill>
            <a:ln w="12700" cap="rnd">
              <a:solidFill>
                <a:srgbClr val="000000"/>
              </a:solidFill>
              <a:round/>
              <a:headEnd type="none" w="sm" len="sm"/>
              <a:tailEnd type="none" w="sm" len="sm"/>
            </a:ln>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14" name="Freeform 13"/>
            <p:cNvSpPr>
              <a:spLocks/>
            </p:cNvSpPr>
            <p:nvPr/>
          </p:nvSpPr>
          <p:spPr bwMode="auto">
            <a:xfrm>
              <a:off x="4631" y="3060"/>
              <a:ext cx="460" cy="778"/>
            </a:xfrm>
            <a:custGeom>
              <a:avLst/>
              <a:gdLst>
                <a:gd name="T0" fmla="*/ 8 w 460"/>
                <a:gd name="T1" fmla="*/ 158 h 778"/>
                <a:gd name="T2" fmla="*/ 0 w 460"/>
                <a:gd name="T3" fmla="*/ 224 h 778"/>
                <a:gd name="T4" fmla="*/ 6 w 460"/>
                <a:gd name="T5" fmla="*/ 297 h 778"/>
                <a:gd name="T6" fmla="*/ 24 w 460"/>
                <a:gd name="T7" fmla="*/ 364 h 778"/>
                <a:gd name="T8" fmla="*/ 62 w 460"/>
                <a:gd name="T9" fmla="*/ 431 h 778"/>
                <a:gd name="T10" fmla="*/ 91 w 460"/>
                <a:gd name="T11" fmla="*/ 495 h 778"/>
                <a:gd name="T12" fmla="*/ 110 w 460"/>
                <a:gd name="T13" fmla="*/ 594 h 778"/>
                <a:gd name="T14" fmla="*/ 115 w 460"/>
                <a:gd name="T15" fmla="*/ 696 h 778"/>
                <a:gd name="T16" fmla="*/ 112 w 460"/>
                <a:gd name="T17" fmla="*/ 763 h 778"/>
                <a:gd name="T18" fmla="*/ 142 w 460"/>
                <a:gd name="T19" fmla="*/ 776 h 778"/>
                <a:gd name="T20" fmla="*/ 172 w 460"/>
                <a:gd name="T21" fmla="*/ 774 h 778"/>
                <a:gd name="T22" fmla="*/ 199 w 460"/>
                <a:gd name="T23" fmla="*/ 763 h 778"/>
                <a:gd name="T24" fmla="*/ 222 w 460"/>
                <a:gd name="T25" fmla="*/ 744 h 778"/>
                <a:gd name="T26" fmla="*/ 215 w 460"/>
                <a:gd name="T27" fmla="*/ 704 h 778"/>
                <a:gd name="T28" fmla="*/ 193 w 460"/>
                <a:gd name="T29" fmla="*/ 618 h 778"/>
                <a:gd name="T30" fmla="*/ 201 w 460"/>
                <a:gd name="T31" fmla="*/ 514 h 778"/>
                <a:gd name="T32" fmla="*/ 215 w 460"/>
                <a:gd name="T33" fmla="*/ 481 h 778"/>
                <a:gd name="T34" fmla="*/ 253 w 460"/>
                <a:gd name="T35" fmla="*/ 457 h 778"/>
                <a:gd name="T36" fmla="*/ 290 w 460"/>
                <a:gd name="T37" fmla="*/ 454 h 778"/>
                <a:gd name="T38" fmla="*/ 320 w 460"/>
                <a:gd name="T39" fmla="*/ 472 h 778"/>
                <a:gd name="T40" fmla="*/ 340 w 460"/>
                <a:gd name="T41" fmla="*/ 522 h 778"/>
                <a:gd name="T42" fmla="*/ 340 w 460"/>
                <a:gd name="T43" fmla="*/ 605 h 778"/>
                <a:gd name="T44" fmla="*/ 311 w 460"/>
                <a:gd name="T45" fmla="*/ 685 h 778"/>
                <a:gd name="T46" fmla="*/ 289 w 460"/>
                <a:gd name="T47" fmla="*/ 723 h 778"/>
                <a:gd name="T48" fmla="*/ 295 w 460"/>
                <a:gd name="T49" fmla="*/ 744 h 778"/>
                <a:gd name="T50" fmla="*/ 310 w 460"/>
                <a:gd name="T51" fmla="*/ 757 h 778"/>
                <a:gd name="T52" fmla="*/ 337 w 460"/>
                <a:gd name="T53" fmla="*/ 766 h 778"/>
                <a:gd name="T54" fmla="*/ 359 w 460"/>
                <a:gd name="T55" fmla="*/ 766 h 778"/>
                <a:gd name="T56" fmla="*/ 386 w 460"/>
                <a:gd name="T57" fmla="*/ 760 h 778"/>
                <a:gd name="T58" fmla="*/ 412 w 460"/>
                <a:gd name="T59" fmla="*/ 734 h 778"/>
                <a:gd name="T60" fmla="*/ 430 w 460"/>
                <a:gd name="T61" fmla="*/ 693 h 778"/>
                <a:gd name="T62" fmla="*/ 437 w 460"/>
                <a:gd name="T63" fmla="*/ 627 h 778"/>
                <a:gd name="T64" fmla="*/ 432 w 460"/>
                <a:gd name="T65" fmla="*/ 487 h 778"/>
                <a:gd name="T66" fmla="*/ 429 w 460"/>
                <a:gd name="T67" fmla="*/ 356 h 778"/>
                <a:gd name="T68" fmla="*/ 450 w 460"/>
                <a:gd name="T69" fmla="*/ 265 h 778"/>
                <a:gd name="T70" fmla="*/ 445 w 460"/>
                <a:gd name="T71" fmla="*/ 144 h 778"/>
                <a:gd name="T72" fmla="*/ 402 w 460"/>
                <a:gd name="T73" fmla="*/ 66 h 778"/>
                <a:gd name="T74" fmla="*/ 324 w 460"/>
                <a:gd name="T75" fmla="*/ 16 h 778"/>
                <a:gd name="T76" fmla="*/ 212 w 460"/>
                <a:gd name="T77" fmla="*/ 13 h 778"/>
                <a:gd name="T78" fmla="*/ 107 w 460"/>
                <a:gd name="T79" fmla="*/ 48 h 778"/>
                <a:gd name="T80" fmla="*/ 19 w 460"/>
                <a:gd name="T81" fmla="*/ 117 h 77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0"/>
                <a:gd name="T124" fmla="*/ 0 h 778"/>
                <a:gd name="T125" fmla="*/ 460 w 460"/>
                <a:gd name="T126" fmla="*/ 778 h 77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0" h="778">
                  <a:moveTo>
                    <a:pt x="19" y="117"/>
                  </a:moveTo>
                  <a:lnTo>
                    <a:pt x="8" y="158"/>
                  </a:lnTo>
                  <a:lnTo>
                    <a:pt x="2" y="190"/>
                  </a:lnTo>
                  <a:lnTo>
                    <a:pt x="0" y="224"/>
                  </a:lnTo>
                  <a:lnTo>
                    <a:pt x="0" y="254"/>
                  </a:lnTo>
                  <a:lnTo>
                    <a:pt x="6" y="297"/>
                  </a:lnTo>
                  <a:lnTo>
                    <a:pt x="16" y="332"/>
                  </a:lnTo>
                  <a:lnTo>
                    <a:pt x="24" y="364"/>
                  </a:lnTo>
                  <a:lnTo>
                    <a:pt x="40" y="401"/>
                  </a:lnTo>
                  <a:lnTo>
                    <a:pt x="62" y="431"/>
                  </a:lnTo>
                  <a:lnTo>
                    <a:pt x="72" y="460"/>
                  </a:lnTo>
                  <a:lnTo>
                    <a:pt x="91" y="495"/>
                  </a:lnTo>
                  <a:lnTo>
                    <a:pt x="99" y="533"/>
                  </a:lnTo>
                  <a:lnTo>
                    <a:pt x="110" y="594"/>
                  </a:lnTo>
                  <a:lnTo>
                    <a:pt x="112" y="656"/>
                  </a:lnTo>
                  <a:lnTo>
                    <a:pt x="115" y="696"/>
                  </a:lnTo>
                  <a:lnTo>
                    <a:pt x="110" y="731"/>
                  </a:lnTo>
                  <a:lnTo>
                    <a:pt x="112" y="763"/>
                  </a:lnTo>
                  <a:lnTo>
                    <a:pt x="126" y="774"/>
                  </a:lnTo>
                  <a:lnTo>
                    <a:pt x="142" y="776"/>
                  </a:lnTo>
                  <a:lnTo>
                    <a:pt x="156" y="777"/>
                  </a:lnTo>
                  <a:lnTo>
                    <a:pt x="172" y="774"/>
                  </a:lnTo>
                  <a:lnTo>
                    <a:pt x="186" y="770"/>
                  </a:lnTo>
                  <a:lnTo>
                    <a:pt x="199" y="763"/>
                  </a:lnTo>
                  <a:lnTo>
                    <a:pt x="215" y="752"/>
                  </a:lnTo>
                  <a:lnTo>
                    <a:pt x="222" y="744"/>
                  </a:lnTo>
                  <a:lnTo>
                    <a:pt x="225" y="734"/>
                  </a:lnTo>
                  <a:lnTo>
                    <a:pt x="215" y="704"/>
                  </a:lnTo>
                  <a:lnTo>
                    <a:pt x="199" y="675"/>
                  </a:lnTo>
                  <a:lnTo>
                    <a:pt x="193" y="618"/>
                  </a:lnTo>
                  <a:lnTo>
                    <a:pt x="196" y="560"/>
                  </a:lnTo>
                  <a:lnTo>
                    <a:pt x="201" y="514"/>
                  </a:lnTo>
                  <a:lnTo>
                    <a:pt x="207" y="497"/>
                  </a:lnTo>
                  <a:lnTo>
                    <a:pt x="215" y="481"/>
                  </a:lnTo>
                  <a:lnTo>
                    <a:pt x="236" y="463"/>
                  </a:lnTo>
                  <a:lnTo>
                    <a:pt x="253" y="457"/>
                  </a:lnTo>
                  <a:lnTo>
                    <a:pt x="272" y="453"/>
                  </a:lnTo>
                  <a:lnTo>
                    <a:pt x="290" y="454"/>
                  </a:lnTo>
                  <a:lnTo>
                    <a:pt x="309" y="461"/>
                  </a:lnTo>
                  <a:lnTo>
                    <a:pt x="320" y="472"/>
                  </a:lnTo>
                  <a:lnTo>
                    <a:pt x="327" y="484"/>
                  </a:lnTo>
                  <a:lnTo>
                    <a:pt x="340" y="522"/>
                  </a:lnTo>
                  <a:lnTo>
                    <a:pt x="348" y="562"/>
                  </a:lnTo>
                  <a:lnTo>
                    <a:pt x="340" y="605"/>
                  </a:lnTo>
                  <a:lnTo>
                    <a:pt x="322" y="648"/>
                  </a:lnTo>
                  <a:lnTo>
                    <a:pt x="311" y="685"/>
                  </a:lnTo>
                  <a:lnTo>
                    <a:pt x="292" y="707"/>
                  </a:lnTo>
                  <a:lnTo>
                    <a:pt x="289" y="723"/>
                  </a:lnTo>
                  <a:lnTo>
                    <a:pt x="290" y="734"/>
                  </a:lnTo>
                  <a:lnTo>
                    <a:pt x="295" y="744"/>
                  </a:lnTo>
                  <a:lnTo>
                    <a:pt x="302" y="751"/>
                  </a:lnTo>
                  <a:lnTo>
                    <a:pt x="310" y="757"/>
                  </a:lnTo>
                  <a:lnTo>
                    <a:pt x="324" y="763"/>
                  </a:lnTo>
                  <a:lnTo>
                    <a:pt x="337" y="766"/>
                  </a:lnTo>
                  <a:lnTo>
                    <a:pt x="349" y="767"/>
                  </a:lnTo>
                  <a:lnTo>
                    <a:pt x="359" y="766"/>
                  </a:lnTo>
                  <a:lnTo>
                    <a:pt x="375" y="763"/>
                  </a:lnTo>
                  <a:lnTo>
                    <a:pt x="386" y="760"/>
                  </a:lnTo>
                  <a:lnTo>
                    <a:pt x="396" y="755"/>
                  </a:lnTo>
                  <a:lnTo>
                    <a:pt x="412" y="734"/>
                  </a:lnTo>
                  <a:lnTo>
                    <a:pt x="425" y="708"/>
                  </a:lnTo>
                  <a:lnTo>
                    <a:pt x="430" y="693"/>
                  </a:lnTo>
                  <a:lnTo>
                    <a:pt x="434" y="677"/>
                  </a:lnTo>
                  <a:lnTo>
                    <a:pt x="437" y="627"/>
                  </a:lnTo>
                  <a:lnTo>
                    <a:pt x="434" y="570"/>
                  </a:lnTo>
                  <a:lnTo>
                    <a:pt x="432" y="487"/>
                  </a:lnTo>
                  <a:lnTo>
                    <a:pt x="429" y="425"/>
                  </a:lnTo>
                  <a:lnTo>
                    <a:pt x="429" y="356"/>
                  </a:lnTo>
                  <a:lnTo>
                    <a:pt x="434" y="315"/>
                  </a:lnTo>
                  <a:lnTo>
                    <a:pt x="450" y="265"/>
                  </a:lnTo>
                  <a:lnTo>
                    <a:pt x="459" y="222"/>
                  </a:lnTo>
                  <a:lnTo>
                    <a:pt x="445" y="144"/>
                  </a:lnTo>
                  <a:lnTo>
                    <a:pt x="429" y="99"/>
                  </a:lnTo>
                  <a:lnTo>
                    <a:pt x="402" y="66"/>
                  </a:lnTo>
                  <a:lnTo>
                    <a:pt x="367" y="37"/>
                  </a:lnTo>
                  <a:lnTo>
                    <a:pt x="324" y="16"/>
                  </a:lnTo>
                  <a:lnTo>
                    <a:pt x="255" y="0"/>
                  </a:lnTo>
                  <a:lnTo>
                    <a:pt x="212" y="13"/>
                  </a:lnTo>
                  <a:lnTo>
                    <a:pt x="155" y="24"/>
                  </a:lnTo>
                  <a:lnTo>
                    <a:pt x="107" y="48"/>
                  </a:lnTo>
                  <a:lnTo>
                    <a:pt x="56" y="80"/>
                  </a:lnTo>
                  <a:lnTo>
                    <a:pt x="19" y="117"/>
                  </a:lnTo>
                </a:path>
              </a:pathLst>
            </a:custGeom>
            <a:solidFill>
              <a:srgbClr val="3B3B3B"/>
            </a:solidFill>
            <a:ln w="12700" cap="rnd">
              <a:solidFill>
                <a:srgbClr val="000000"/>
              </a:solidFill>
              <a:round/>
              <a:headEnd type="none" w="sm" len="sm"/>
              <a:tailEnd type="none" w="sm" len="sm"/>
            </a:ln>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15" name="Freeform 14"/>
            <p:cNvSpPr>
              <a:spLocks/>
            </p:cNvSpPr>
            <p:nvPr/>
          </p:nvSpPr>
          <p:spPr bwMode="auto">
            <a:xfrm>
              <a:off x="4648" y="3151"/>
              <a:ext cx="353" cy="393"/>
            </a:xfrm>
            <a:custGeom>
              <a:avLst/>
              <a:gdLst>
                <a:gd name="T0" fmla="*/ 0 w 353"/>
                <a:gd name="T1" fmla="*/ 42 h 393"/>
                <a:gd name="T2" fmla="*/ 37 w 353"/>
                <a:gd name="T3" fmla="*/ 65 h 393"/>
                <a:gd name="T4" fmla="*/ 79 w 353"/>
                <a:gd name="T5" fmla="*/ 75 h 393"/>
                <a:gd name="T6" fmla="*/ 129 w 353"/>
                <a:gd name="T7" fmla="*/ 75 h 393"/>
                <a:gd name="T8" fmla="*/ 167 w 353"/>
                <a:gd name="T9" fmla="*/ 91 h 393"/>
                <a:gd name="T10" fmla="*/ 185 w 353"/>
                <a:gd name="T11" fmla="*/ 136 h 393"/>
                <a:gd name="T12" fmla="*/ 207 w 353"/>
                <a:gd name="T13" fmla="*/ 171 h 393"/>
                <a:gd name="T14" fmla="*/ 236 w 353"/>
                <a:gd name="T15" fmla="*/ 210 h 393"/>
                <a:gd name="T16" fmla="*/ 251 w 353"/>
                <a:gd name="T17" fmla="*/ 257 h 393"/>
                <a:gd name="T18" fmla="*/ 264 w 353"/>
                <a:gd name="T19" fmla="*/ 306 h 393"/>
                <a:gd name="T20" fmla="*/ 265 w 353"/>
                <a:gd name="T21" fmla="*/ 337 h 393"/>
                <a:gd name="T22" fmla="*/ 256 w 353"/>
                <a:gd name="T23" fmla="*/ 361 h 393"/>
                <a:gd name="T24" fmla="*/ 238 w 353"/>
                <a:gd name="T25" fmla="*/ 369 h 393"/>
                <a:gd name="T26" fmla="*/ 219 w 353"/>
                <a:gd name="T27" fmla="*/ 360 h 393"/>
                <a:gd name="T28" fmla="*/ 209 w 353"/>
                <a:gd name="T29" fmla="*/ 348 h 393"/>
                <a:gd name="T30" fmla="*/ 209 w 353"/>
                <a:gd name="T31" fmla="*/ 328 h 393"/>
                <a:gd name="T32" fmla="*/ 192 w 353"/>
                <a:gd name="T33" fmla="*/ 302 h 393"/>
                <a:gd name="T34" fmla="*/ 181 w 353"/>
                <a:gd name="T35" fmla="*/ 318 h 393"/>
                <a:gd name="T36" fmla="*/ 174 w 353"/>
                <a:gd name="T37" fmla="*/ 337 h 393"/>
                <a:gd name="T38" fmla="*/ 174 w 353"/>
                <a:gd name="T39" fmla="*/ 365 h 393"/>
                <a:gd name="T40" fmla="*/ 181 w 353"/>
                <a:gd name="T41" fmla="*/ 381 h 393"/>
                <a:gd name="T42" fmla="*/ 195 w 353"/>
                <a:gd name="T43" fmla="*/ 392 h 393"/>
                <a:gd name="T44" fmla="*/ 214 w 353"/>
                <a:gd name="T45" fmla="*/ 375 h 393"/>
                <a:gd name="T46" fmla="*/ 257 w 353"/>
                <a:gd name="T47" fmla="*/ 372 h 393"/>
                <a:gd name="T48" fmla="*/ 296 w 353"/>
                <a:gd name="T49" fmla="*/ 374 h 393"/>
                <a:gd name="T50" fmla="*/ 312 w 353"/>
                <a:gd name="T51" fmla="*/ 392 h 393"/>
                <a:gd name="T52" fmla="*/ 336 w 353"/>
                <a:gd name="T53" fmla="*/ 366 h 393"/>
                <a:gd name="T54" fmla="*/ 347 w 353"/>
                <a:gd name="T55" fmla="*/ 332 h 393"/>
                <a:gd name="T56" fmla="*/ 349 w 353"/>
                <a:gd name="T57" fmla="*/ 259 h 393"/>
                <a:gd name="T58" fmla="*/ 336 w 353"/>
                <a:gd name="T59" fmla="*/ 195 h 393"/>
                <a:gd name="T60" fmla="*/ 330 w 353"/>
                <a:gd name="T61" fmla="*/ 164 h 393"/>
                <a:gd name="T62" fmla="*/ 322 w 353"/>
                <a:gd name="T63" fmla="*/ 120 h 393"/>
                <a:gd name="T64" fmla="*/ 318 w 353"/>
                <a:gd name="T65" fmla="*/ 69 h 393"/>
                <a:gd name="T66" fmla="*/ 328 w 353"/>
                <a:gd name="T67" fmla="*/ 30 h 393"/>
                <a:gd name="T68" fmla="*/ 336 w 353"/>
                <a:gd name="T69" fmla="*/ 4 h 39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3"/>
                <a:gd name="T106" fmla="*/ 0 h 393"/>
                <a:gd name="T107" fmla="*/ 353 w 353"/>
                <a:gd name="T108" fmla="*/ 393 h 39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3" h="393">
                  <a:moveTo>
                    <a:pt x="13" y="0"/>
                  </a:moveTo>
                  <a:lnTo>
                    <a:pt x="0" y="42"/>
                  </a:lnTo>
                  <a:lnTo>
                    <a:pt x="13" y="57"/>
                  </a:lnTo>
                  <a:lnTo>
                    <a:pt x="37" y="65"/>
                  </a:lnTo>
                  <a:lnTo>
                    <a:pt x="57" y="71"/>
                  </a:lnTo>
                  <a:lnTo>
                    <a:pt x="79" y="75"/>
                  </a:lnTo>
                  <a:lnTo>
                    <a:pt x="104" y="76"/>
                  </a:lnTo>
                  <a:lnTo>
                    <a:pt x="129" y="75"/>
                  </a:lnTo>
                  <a:lnTo>
                    <a:pt x="159" y="71"/>
                  </a:lnTo>
                  <a:lnTo>
                    <a:pt x="167" y="91"/>
                  </a:lnTo>
                  <a:lnTo>
                    <a:pt x="176" y="115"/>
                  </a:lnTo>
                  <a:lnTo>
                    <a:pt x="185" y="136"/>
                  </a:lnTo>
                  <a:lnTo>
                    <a:pt x="195" y="155"/>
                  </a:lnTo>
                  <a:lnTo>
                    <a:pt x="207" y="171"/>
                  </a:lnTo>
                  <a:lnTo>
                    <a:pt x="227" y="195"/>
                  </a:lnTo>
                  <a:lnTo>
                    <a:pt x="236" y="210"/>
                  </a:lnTo>
                  <a:lnTo>
                    <a:pt x="243" y="231"/>
                  </a:lnTo>
                  <a:lnTo>
                    <a:pt x="251" y="257"/>
                  </a:lnTo>
                  <a:lnTo>
                    <a:pt x="259" y="281"/>
                  </a:lnTo>
                  <a:lnTo>
                    <a:pt x="264" y="306"/>
                  </a:lnTo>
                  <a:lnTo>
                    <a:pt x="265" y="321"/>
                  </a:lnTo>
                  <a:lnTo>
                    <a:pt x="265" y="337"/>
                  </a:lnTo>
                  <a:lnTo>
                    <a:pt x="263" y="350"/>
                  </a:lnTo>
                  <a:lnTo>
                    <a:pt x="256" y="361"/>
                  </a:lnTo>
                  <a:lnTo>
                    <a:pt x="248" y="368"/>
                  </a:lnTo>
                  <a:lnTo>
                    <a:pt x="238" y="369"/>
                  </a:lnTo>
                  <a:lnTo>
                    <a:pt x="227" y="365"/>
                  </a:lnTo>
                  <a:lnTo>
                    <a:pt x="219" y="360"/>
                  </a:lnTo>
                  <a:lnTo>
                    <a:pt x="214" y="355"/>
                  </a:lnTo>
                  <a:lnTo>
                    <a:pt x="209" y="348"/>
                  </a:lnTo>
                  <a:lnTo>
                    <a:pt x="208" y="338"/>
                  </a:lnTo>
                  <a:lnTo>
                    <a:pt x="209" y="328"/>
                  </a:lnTo>
                  <a:lnTo>
                    <a:pt x="212" y="320"/>
                  </a:lnTo>
                  <a:lnTo>
                    <a:pt x="192" y="302"/>
                  </a:lnTo>
                  <a:lnTo>
                    <a:pt x="185" y="310"/>
                  </a:lnTo>
                  <a:lnTo>
                    <a:pt x="181" y="318"/>
                  </a:lnTo>
                  <a:lnTo>
                    <a:pt x="177" y="326"/>
                  </a:lnTo>
                  <a:lnTo>
                    <a:pt x="174" y="337"/>
                  </a:lnTo>
                  <a:lnTo>
                    <a:pt x="172" y="350"/>
                  </a:lnTo>
                  <a:lnTo>
                    <a:pt x="174" y="365"/>
                  </a:lnTo>
                  <a:lnTo>
                    <a:pt x="176" y="372"/>
                  </a:lnTo>
                  <a:lnTo>
                    <a:pt x="181" y="381"/>
                  </a:lnTo>
                  <a:lnTo>
                    <a:pt x="189" y="388"/>
                  </a:lnTo>
                  <a:lnTo>
                    <a:pt x="195" y="392"/>
                  </a:lnTo>
                  <a:lnTo>
                    <a:pt x="201" y="384"/>
                  </a:lnTo>
                  <a:lnTo>
                    <a:pt x="214" y="375"/>
                  </a:lnTo>
                  <a:lnTo>
                    <a:pt x="232" y="372"/>
                  </a:lnTo>
                  <a:lnTo>
                    <a:pt x="257" y="372"/>
                  </a:lnTo>
                  <a:lnTo>
                    <a:pt x="276" y="371"/>
                  </a:lnTo>
                  <a:lnTo>
                    <a:pt x="296" y="374"/>
                  </a:lnTo>
                  <a:lnTo>
                    <a:pt x="305" y="381"/>
                  </a:lnTo>
                  <a:lnTo>
                    <a:pt x="312" y="392"/>
                  </a:lnTo>
                  <a:lnTo>
                    <a:pt x="329" y="378"/>
                  </a:lnTo>
                  <a:lnTo>
                    <a:pt x="336" y="366"/>
                  </a:lnTo>
                  <a:lnTo>
                    <a:pt x="344" y="349"/>
                  </a:lnTo>
                  <a:lnTo>
                    <a:pt x="347" y="332"/>
                  </a:lnTo>
                  <a:lnTo>
                    <a:pt x="352" y="297"/>
                  </a:lnTo>
                  <a:lnTo>
                    <a:pt x="349" y="259"/>
                  </a:lnTo>
                  <a:lnTo>
                    <a:pt x="344" y="226"/>
                  </a:lnTo>
                  <a:lnTo>
                    <a:pt x="336" y="195"/>
                  </a:lnTo>
                  <a:lnTo>
                    <a:pt x="333" y="179"/>
                  </a:lnTo>
                  <a:lnTo>
                    <a:pt x="330" y="164"/>
                  </a:lnTo>
                  <a:lnTo>
                    <a:pt x="326" y="146"/>
                  </a:lnTo>
                  <a:lnTo>
                    <a:pt x="322" y="120"/>
                  </a:lnTo>
                  <a:lnTo>
                    <a:pt x="320" y="95"/>
                  </a:lnTo>
                  <a:lnTo>
                    <a:pt x="318" y="69"/>
                  </a:lnTo>
                  <a:lnTo>
                    <a:pt x="320" y="48"/>
                  </a:lnTo>
                  <a:lnTo>
                    <a:pt x="328" y="30"/>
                  </a:lnTo>
                  <a:lnTo>
                    <a:pt x="338" y="20"/>
                  </a:lnTo>
                  <a:lnTo>
                    <a:pt x="336" y="4"/>
                  </a:lnTo>
                  <a:lnTo>
                    <a:pt x="13" y="0"/>
                  </a:lnTo>
                </a:path>
              </a:pathLst>
            </a:custGeom>
            <a:solidFill>
              <a:srgbClr val="7F7F7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16" name="Freeform 15"/>
            <p:cNvSpPr>
              <a:spLocks/>
            </p:cNvSpPr>
            <p:nvPr/>
          </p:nvSpPr>
          <p:spPr bwMode="auto">
            <a:xfrm>
              <a:off x="4413" y="2783"/>
              <a:ext cx="895" cy="768"/>
            </a:xfrm>
            <a:custGeom>
              <a:avLst/>
              <a:gdLst>
                <a:gd name="T0" fmla="*/ 307 w 895"/>
                <a:gd name="T1" fmla="*/ 15 h 768"/>
                <a:gd name="T2" fmla="*/ 243 w 895"/>
                <a:gd name="T3" fmla="*/ 23 h 768"/>
                <a:gd name="T4" fmla="*/ 175 w 895"/>
                <a:gd name="T5" fmla="*/ 42 h 768"/>
                <a:gd name="T6" fmla="*/ 88 w 895"/>
                <a:gd name="T7" fmla="*/ 77 h 768"/>
                <a:gd name="T8" fmla="*/ 34 w 895"/>
                <a:gd name="T9" fmla="*/ 129 h 768"/>
                <a:gd name="T10" fmla="*/ 5 w 895"/>
                <a:gd name="T11" fmla="*/ 188 h 768"/>
                <a:gd name="T12" fmla="*/ 2 w 895"/>
                <a:gd name="T13" fmla="*/ 259 h 768"/>
                <a:gd name="T14" fmla="*/ 26 w 895"/>
                <a:gd name="T15" fmla="*/ 314 h 768"/>
                <a:gd name="T16" fmla="*/ 93 w 895"/>
                <a:gd name="T17" fmla="*/ 333 h 768"/>
                <a:gd name="T18" fmla="*/ 229 w 895"/>
                <a:gd name="T19" fmla="*/ 400 h 768"/>
                <a:gd name="T20" fmla="*/ 300 w 895"/>
                <a:gd name="T21" fmla="*/ 425 h 768"/>
                <a:gd name="T22" fmla="*/ 372 w 895"/>
                <a:gd name="T23" fmla="*/ 429 h 768"/>
                <a:gd name="T24" fmla="*/ 419 w 895"/>
                <a:gd name="T25" fmla="*/ 469 h 768"/>
                <a:gd name="T26" fmla="*/ 450 w 895"/>
                <a:gd name="T27" fmla="*/ 526 h 768"/>
                <a:gd name="T28" fmla="*/ 486 w 895"/>
                <a:gd name="T29" fmla="*/ 586 h 768"/>
                <a:gd name="T30" fmla="*/ 507 w 895"/>
                <a:gd name="T31" fmla="*/ 661 h 768"/>
                <a:gd name="T32" fmla="*/ 506 w 895"/>
                <a:gd name="T33" fmla="*/ 705 h 768"/>
                <a:gd name="T34" fmla="*/ 481 w 895"/>
                <a:gd name="T35" fmla="*/ 724 h 768"/>
                <a:gd name="T36" fmla="*/ 457 w 895"/>
                <a:gd name="T37" fmla="*/ 710 h 768"/>
                <a:gd name="T38" fmla="*/ 452 w 895"/>
                <a:gd name="T39" fmla="*/ 683 h 768"/>
                <a:gd name="T40" fmla="*/ 428 w 895"/>
                <a:gd name="T41" fmla="*/ 665 h 768"/>
                <a:gd name="T42" fmla="*/ 417 w 895"/>
                <a:gd name="T43" fmla="*/ 692 h 768"/>
                <a:gd name="T44" fmla="*/ 419 w 895"/>
                <a:gd name="T45" fmla="*/ 727 h 768"/>
                <a:gd name="T46" fmla="*/ 441 w 895"/>
                <a:gd name="T47" fmla="*/ 750 h 768"/>
                <a:gd name="T48" fmla="*/ 491 w 895"/>
                <a:gd name="T49" fmla="*/ 767 h 768"/>
                <a:gd name="T50" fmla="*/ 539 w 895"/>
                <a:gd name="T51" fmla="*/ 758 h 768"/>
                <a:gd name="T52" fmla="*/ 572 w 895"/>
                <a:gd name="T53" fmla="*/ 733 h 768"/>
                <a:gd name="T54" fmla="*/ 590 w 895"/>
                <a:gd name="T55" fmla="*/ 686 h 768"/>
                <a:gd name="T56" fmla="*/ 587 w 895"/>
                <a:gd name="T57" fmla="*/ 580 h 768"/>
                <a:gd name="T58" fmla="*/ 573 w 895"/>
                <a:gd name="T59" fmla="*/ 519 h 768"/>
                <a:gd name="T60" fmla="*/ 563 w 895"/>
                <a:gd name="T61" fmla="*/ 449 h 768"/>
                <a:gd name="T62" fmla="*/ 568 w 895"/>
                <a:gd name="T63" fmla="*/ 393 h 768"/>
                <a:gd name="T64" fmla="*/ 620 w 895"/>
                <a:gd name="T65" fmla="*/ 394 h 768"/>
                <a:gd name="T66" fmla="*/ 694 w 895"/>
                <a:gd name="T67" fmla="*/ 402 h 768"/>
                <a:gd name="T68" fmla="*/ 740 w 895"/>
                <a:gd name="T69" fmla="*/ 360 h 768"/>
                <a:gd name="T70" fmla="*/ 781 w 895"/>
                <a:gd name="T71" fmla="*/ 323 h 768"/>
                <a:gd name="T72" fmla="*/ 826 w 895"/>
                <a:gd name="T73" fmla="*/ 286 h 768"/>
                <a:gd name="T74" fmla="*/ 863 w 895"/>
                <a:gd name="T75" fmla="*/ 257 h 768"/>
                <a:gd name="T76" fmla="*/ 886 w 895"/>
                <a:gd name="T77" fmla="*/ 230 h 768"/>
                <a:gd name="T78" fmla="*/ 894 w 895"/>
                <a:gd name="T79" fmla="*/ 191 h 768"/>
                <a:gd name="T80" fmla="*/ 884 w 895"/>
                <a:gd name="T81" fmla="*/ 145 h 768"/>
                <a:gd name="T82" fmla="*/ 860 w 895"/>
                <a:gd name="T83" fmla="*/ 107 h 768"/>
                <a:gd name="T84" fmla="*/ 822 w 895"/>
                <a:gd name="T85" fmla="*/ 63 h 768"/>
                <a:gd name="T86" fmla="*/ 767 w 895"/>
                <a:gd name="T87" fmla="*/ 27 h 768"/>
                <a:gd name="T88" fmla="*/ 709 w 895"/>
                <a:gd name="T89" fmla="*/ 7 h 768"/>
                <a:gd name="T90" fmla="*/ 628 w 895"/>
                <a:gd name="T91" fmla="*/ 1 h 768"/>
                <a:gd name="T92" fmla="*/ 573 w 895"/>
                <a:gd name="T93" fmla="*/ 5 h 768"/>
                <a:gd name="T94" fmla="*/ 543 w 895"/>
                <a:gd name="T95" fmla="*/ 17 h 768"/>
                <a:gd name="T96" fmla="*/ 493 w 895"/>
                <a:gd name="T97" fmla="*/ 9 h 768"/>
                <a:gd name="T98" fmla="*/ 437 w 895"/>
                <a:gd name="T99" fmla="*/ 8 h 768"/>
                <a:gd name="T100" fmla="*/ 377 w 895"/>
                <a:gd name="T101" fmla="*/ 24 h 76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95"/>
                <a:gd name="T154" fmla="*/ 0 h 768"/>
                <a:gd name="T155" fmla="*/ 895 w 895"/>
                <a:gd name="T156" fmla="*/ 768 h 76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95" h="768">
                  <a:moveTo>
                    <a:pt x="354" y="32"/>
                  </a:moveTo>
                  <a:lnTo>
                    <a:pt x="323" y="18"/>
                  </a:lnTo>
                  <a:lnTo>
                    <a:pt x="307" y="15"/>
                  </a:lnTo>
                  <a:lnTo>
                    <a:pt x="290" y="16"/>
                  </a:lnTo>
                  <a:lnTo>
                    <a:pt x="263" y="19"/>
                  </a:lnTo>
                  <a:lnTo>
                    <a:pt x="243" y="23"/>
                  </a:lnTo>
                  <a:lnTo>
                    <a:pt x="211" y="30"/>
                  </a:lnTo>
                  <a:lnTo>
                    <a:pt x="191" y="36"/>
                  </a:lnTo>
                  <a:lnTo>
                    <a:pt x="175" y="42"/>
                  </a:lnTo>
                  <a:lnTo>
                    <a:pt x="148" y="51"/>
                  </a:lnTo>
                  <a:lnTo>
                    <a:pt x="111" y="65"/>
                  </a:lnTo>
                  <a:lnTo>
                    <a:pt x="88" y="77"/>
                  </a:lnTo>
                  <a:lnTo>
                    <a:pt x="72" y="89"/>
                  </a:lnTo>
                  <a:lnTo>
                    <a:pt x="52" y="109"/>
                  </a:lnTo>
                  <a:lnTo>
                    <a:pt x="34" y="129"/>
                  </a:lnTo>
                  <a:lnTo>
                    <a:pt x="18" y="153"/>
                  </a:lnTo>
                  <a:lnTo>
                    <a:pt x="12" y="169"/>
                  </a:lnTo>
                  <a:lnTo>
                    <a:pt x="5" y="188"/>
                  </a:lnTo>
                  <a:lnTo>
                    <a:pt x="0" y="213"/>
                  </a:lnTo>
                  <a:lnTo>
                    <a:pt x="0" y="236"/>
                  </a:lnTo>
                  <a:lnTo>
                    <a:pt x="2" y="259"/>
                  </a:lnTo>
                  <a:lnTo>
                    <a:pt x="8" y="278"/>
                  </a:lnTo>
                  <a:lnTo>
                    <a:pt x="16" y="297"/>
                  </a:lnTo>
                  <a:lnTo>
                    <a:pt x="26" y="314"/>
                  </a:lnTo>
                  <a:lnTo>
                    <a:pt x="48" y="318"/>
                  </a:lnTo>
                  <a:lnTo>
                    <a:pt x="73" y="325"/>
                  </a:lnTo>
                  <a:lnTo>
                    <a:pt x="93" y="333"/>
                  </a:lnTo>
                  <a:lnTo>
                    <a:pt x="127" y="346"/>
                  </a:lnTo>
                  <a:lnTo>
                    <a:pt x="177" y="373"/>
                  </a:lnTo>
                  <a:lnTo>
                    <a:pt x="229" y="400"/>
                  </a:lnTo>
                  <a:lnTo>
                    <a:pt x="256" y="412"/>
                  </a:lnTo>
                  <a:lnTo>
                    <a:pt x="280" y="420"/>
                  </a:lnTo>
                  <a:lnTo>
                    <a:pt x="300" y="425"/>
                  </a:lnTo>
                  <a:lnTo>
                    <a:pt x="322" y="429"/>
                  </a:lnTo>
                  <a:lnTo>
                    <a:pt x="346" y="431"/>
                  </a:lnTo>
                  <a:lnTo>
                    <a:pt x="372" y="429"/>
                  </a:lnTo>
                  <a:lnTo>
                    <a:pt x="402" y="425"/>
                  </a:lnTo>
                  <a:lnTo>
                    <a:pt x="410" y="445"/>
                  </a:lnTo>
                  <a:lnTo>
                    <a:pt x="419" y="469"/>
                  </a:lnTo>
                  <a:lnTo>
                    <a:pt x="428" y="491"/>
                  </a:lnTo>
                  <a:lnTo>
                    <a:pt x="438" y="509"/>
                  </a:lnTo>
                  <a:lnTo>
                    <a:pt x="450" y="526"/>
                  </a:lnTo>
                  <a:lnTo>
                    <a:pt x="470" y="550"/>
                  </a:lnTo>
                  <a:lnTo>
                    <a:pt x="479" y="564"/>
                  </a:lnTo>
                  <a:lnTo>
                    <a:pt x="486" y="586"/>
                  </a:lnTo>
                  <a:lnTo>
                    <a:pt x="494" y="611"/>
                  </a:lnTo>
                  <a:lnTo>
                    <a:pt x="502" y="635"/>
                  </a:lnTo>
                  <a:lnTo>
                    <a:pt x="507" y="661"/>
                  </a:lnTo>
                  <a:lnTo>
                    <a:pt x="508" y="675"/>
                  </a:lnTo>
                  <a:lnTo>
                    <a:pt x="508" y="692"/>
                  </a:lnTo>
                  <a:lnTo>
                    <a:pt x="506" y="705"/>
                  </a:lnTo>
                  <a:lnTo>
                    <a:pt x="499" y="716"/>
                  </a:lnTo>
                  <a:lnTo>
                    <a:pt x="491" y="722"/>
                  </a:lnTo>
                  <a:lnTo>
                    <a:pt x="481" y="724"/>
                  </a:lnTo>
                  <a:lnTo>
                    <a:pt x="470" y="720"/>
                  </a:lnTo>
                  <a:lnTo>
                    <a:pt x="462" y="715"/>
                  </a:lnTo>
                  <a:lnTo>
                    <a:pt x="457" y="710"/>
                  </a:lnTo>
                  <a:lnTo>
                    <a:pt x="452" y="702"/>
                  </a:lnTo>
                  <a:lnTo>
                    <a:pt x="451" y="693"/>
                  </a:lnTo>
                  <a:lnTo>
                    <a:pt x="452" y="683"/>
                  </a:lnTo>
                  <a:lnTo>
                    <a:pt x="455" y="674"/>
                  </a:lnTo>
                  <a:lnTo>
                    <a:pt x="434" y="657"/>
                  </a:lnTo>
                  <a:lnTo>
                    <a:pt x="428" y="665"/>
                  </a:lnTo>
                  <a:lnTo>
                    <a:pt x="424" y="673"/>
                  </a:lnTo>
                  <a:lnTo>
                    <a:pt x="420" y="680"/>
                  </a:lnTo>
                  <a:lnTo>
                    <a:pt x="417" y="692"/>
                  </a:lnTo>
                  <a:lnTo>
                    <a:pt x="415" y="705"/>
                  </a:lnTo>
                  <a:lnTo>
                    <a:pt x="417" y="720"/>
                  </a:lnTo>
                  <a:lnTo>
                    <a:pt x="419" y="727"/>
                  </a:lnTo>
                  <a:lnTo>
                    <a:pt x="424" y="735"/>
                  </a:lnTo>
                  <a:lnTo>
                    <a:pt x="432" y="743"/>
                  </a:lnTo>
                  <a:lnTo>
                    <a:pt x="441" y="750"/>
                  </a:lnTo>
                  <a:lnTo>
                    <a:pt x="456" y="759"/>
                  </a:lnTo>
                  <a:lnTo>
                    <a:pt x="471" y="765"/>
                  </a:lnTo>
                  <a:lnTo>
                    <a:pt x="491" y="767"/>
                  </a:lnTo>
                  <a:lnTo>
                    <a:pt x="505" y="766"/>
                  </a:lnTo>
                  <a:lnTo>
                    <a:pt x="523" y="763"/>
                  </a:lnTo>
                  <a:lnTo>
                    <a:pt x="539" y="758"/>
                  </a:lnTo>
                  <a:lnTo>
                    <a:pt x="552" y="753"/>
                  </a:lnTo>
                  <a:lnTo>
                    <a:pt x="563" y="744"/>
                  </a:lnTo>
                  <a:lnTo>
                    <a:pt x="572" y="733"/>
                  </a:lnTo>
                  <a:lnTo>
                    <a:pt x="579" y="721"/>
                  </a:lnTo>
                  <a:lnTo>
                    <a:pt x="587" y="703"/>
                  </a:lnTo>
                  <a:lnTo>
                    <a:pt x="590" y="686"/>
                  </a:lnTo>
                  <a:lnTo>
                    <a:pt x="595" y="651"/>
                  </a:lnTo>
                  <a:lnTo>
                    <a:pt x="592" y="614"/>
                  </a:lnTo>
                  <a:lnTo>
                    <a:pt x="587" y="580"/>
                  </a:lnTo>
                  <a:lnTo>
                    <a:pt x="579" y="550"/>
                  </a:lnTo>
                  <a:lnTo>
                    <a:pt x="576" y="534"/>
                  </a:lnTo>
                  <a:lnTo>
                    <a:pt x="573" y="519"/>
                  </a:lnTo>
                  <a:lnTo>
                    <a:pt x="569" y="500"/>
                  </a:lnTo>
                  <a:lnTo>
                    <a:pt x="565" y="475"/>
                  </a:lnTo>
                  <a:lnTo>
                    <a:pt x="563" y="449"/>
                  </a:lnTo>
                  <a:lnTo>
                    <a:pt x="561" y="424"/>
                  </a:lnTo>
                  <a:lnTo>
                    <a:pt x="563" y="402"/>
                  </a:lnTo>
                  <a:lnTo>
                    <a:pt x="568" y="393"/>
                  </a:lnTo>
                  <a:lnTo>
                    <a:pt x="581" y="374"/>
                  </a:lnTo>
                  <a:lnTo>
                    <a:pt x="579" y="358"/>
                  </a:lnTo>
                  <a:lnTo>
                    <a:pt x="620" y="394"/>
                  </a:lnTo>
                  <a:lnTo>
                    <a:pt x="665" y="425"/>
                  </a:lnTo>
                  <a:lnTo>
                    <a:pt x="684" y="411"/>
                  </a:lnTo>
                  <a:lnTo>
                    <a:pt x="694" y="402"/>
                  </a:lnTo>
                  <a:lnTo>
                    <a:pt x="709" y="389"/>
                  </a:lnTo>
                  <a:lnTo>
                    <a:pt x="724" y="374"/>
                  </a:lnTo>
                  <a:lnTo>
                    <a:pt x="740" y="360"/>
                  </a:lnTo>
                  <a:lnTo>
                    <a:pt x="752" y="350"/>
                  </a:lnTo>
                  <a:lnTo>
                    <a:pt x="766" y="336"/>
                  </a:lnTo>
                  <a:lnTo>
                    <a:pt x="781" y="323"/>
                  </a:lnTo>
                  <a:lnTo>
                    <a:pt x="798" y="310"/>
                  </a:lnTo>
                  <a:lnTo>
                    <a:pt x="812" y="298"/>
                  </a:lnTo>
                  <a:lnTo>
                    <a:pt x="826" y="286"/>
                  </a:lnTo>
                  <a:lnTo>
                    <a:pt x="838" y="276"/>
                  </a:lnTo>
                  <a:lnTo>
                    <a:pt x="853" y="265"/>
                  </a:lnTo>
                  <a:lnTo>
                    <a:pt x="863" y="257"/>
                  </a:lnTo>
                  <a:lnTo>
                    <a:pt x="870" y="250"/>
                  </a:lnTo>
                  <a:lnTo>
                    <a:pt x="878" y="242"/>
                  </a:lnTo>
                  <a:lnTo>
                    <a:pt x="886" y="230"/>
                  </a:lnTo>
                  <a:lnTo>
                    <a:pt x="890" y="217"/>
                  </a:lnTo>
                  <a:lnTo>
                    <a:pt x="892" y="206"/>
                  </a:lnTo>
                  <a:lnTo>
                    <a:pt x="894" y="191"/>
                  </a:lnTo>
                  <a:lnTo>
                    <a:pt x="892" y="172"/>
                  </a:lnTo>
                  <a:lnTo>
                    <a:pt x="887" y="156"/>
                  </a:lnTo>
                  <a:lnTo>
                    <a:pt x="884" y="145"/>
                  </a:lnTo>
                  <a:lnTo>
                    <a:pt x="878" y="136"/>
                  </a:lnTo>
                  <a:lnTo>
                    <a:pt x="869" y="118"/>
                  </a:lnTo>
                  <a:lnTo>
                    <a:pt x="860" y="107"/>
                  </a:lnTo>
                  <a:lnTo>
                    <a:pt x="845" y="89"/>
                  </a:lnTo>
                  <a:lnTo>
                    <a:pt x="835" y="77"/>
                  </a:lnTo>
                  <a:lnTo>
                    <a:pt x="822" y="63"/>
                  </a:lnTo>
                  <a:lnTo>
                    <a:pt x="808" y="52"/>
                  </a:lnTo>
                  <a:lnTo>
                    <a:pt x="789" y="38"/>
                  </a:lnTo>
                  <a:lnTo>
                    <a:pt x="767" y="27"/>
                  </a:lnTo>
                  <a:lnTo>
                    <a:pt x="749" y="20"/>
                  </a:lnTo>
                  <a:lnTo>
                    <a:pt x="727" y="12"/>
                  </a:lnTo>
                  <a:lnTo>
                    <a:pt x="709" y="7"/>
                  </a:lnTo>
                  <a:lnTo>
                    <a:pt x="684" y="2"/>
                  </a:lnTo>
                  <a:lnTo>
                    <a:pt x="653" y="0"/>
                  </a:lnTo>
                  <a:lnTo>
                    <a:pt x="628" y="1"/>
                  </a:lnTo>
                  <a:lnTo>
                    <a:pt x="605" y="1"/>
                  </a:lnTo>
                  <a:lnTo>
                    <a:pt x="590" y="3"/>
                  </a:lnTo>
                  <a:lnTo>
                    <a:pt x="573" y="5"/>
                  </a:lnTo>
                  <a:lnTo>
                    <a:pt x="557" y="9"/>
                  </a:lnTo>
                  <a:lnTo>
                    <a:pt x="548" y="13"/>
                  </a:lnTo>
                  <a:lnTo>
                    <a:pt x="543" y="17"/>
                  </a:lnTo>
                  <a:lnTo>
                    <a:pt x="531" y="14"/>
                  </a:lnTo>
                  <a:lnTo>
                    <a:pt x="511" y="11"/>
                  </a:lnTo>
                  <a:lnTo>
                    <a:pt x="493" y="9"/>
                  </a:lnTo>
                  <a:lnTo>
                    <a:pt x="473" y="7"/>
                  </a:lnTo>
                  <a:lnTo>
                    <a:pt x="454" y="7"/>
                  </a:lnTo>
                  <a:lnTo>
                    <a:pt x="437" y="8"/>
                  </a:lnTo>
                  <a:lnTo>
                    <a:pt x="418" y="11"/>
                  </a:lnTo>
                  <a:lnTo>
                    <a:pt x="400" y="16"/>
                  </a:lnTo>
                  <a:lnTo>
                    <a:pt x="377" y="24"/>
                  </a:lnTo>
                  <a:lnTo>
                    <a:pt x="354" y="32"/>
                  </a:lnTo>
                </a:path>
              </a:pathLst>
            </a:custGeom>
            <a:solidFill>
              <a:srgbClr val="3B3B3B"/>
            </a:solidFill>
            <a:ln w="12700" cap="rnd">
              <a:solidFill>
                <a:srgbClr val="000000"/>
              </a:solidFill>
              <a:round/>
              <a:headEnd type="none" w="sm" len="sm"/>
              <a:tailEnd type="none" w="sm" len="sm"/>
            </a:ln>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17" name="Freeform 16"/>
            <p:cNvSpPr>
              <a:spLocks/>
            </p:cNvSpPr>
            <p:nvPr/>
          </p:nvSpPr>
          <p:spPr bwMode="auto">
            <a:xfrm>
              <a:off x="4834" y="3229"/>
              <a:ext cx="129" cy="20"/>
            </a:xfrm>
            <a:custGeom>
              <a:avLst/>
              <a:gdLst>
                <a:gd name="T0" fmla="*/ 0 w 129"/>
                <a:gd name="T1" fmla="*/ 0 h 20"/>
                <a:gd name="T2" fmla="*/ 12 w 129"/>
                <a:gd name="T3" fmla="*/ 5 h 20"/>
                <a:gd name="T4" fmla="*/ 24 w 129"/>
                <a:gd name="T5" fmla="*/ 10 h 20"/>
                <a:gd name="T6" fmla="*/ 33 w 129"/>
                <a:gd name="T7" fmla="*/ 13 h 20"/>
                <a:gd name="T8" fmla="*/ 47 w 129"/>
                <a:gd name="T9" fmla="*/ 16 h 20"/>
                <a:gd name="T10" fmla="*/ 62 w 129"/>
                <a:gd name="T11" fmla="*/ 18 h 20"/>
                <a:gd name="T12" fmla="*/ 75 w 129"/>
                <a:gd name="T13" fmla="*/ 19 h 20"/>
                <a:gd name="T14" fmla="*/ 90 w 129"/>
                <a:gd name="T15" fmla="*/ 19 h 20"/>
                <a:gd name="T16" fmla="*/ 105 w 129"/>
                <a:gd name="T17" fmla="*/ 16 h 20"/>
                <a:gd name="T18" fmla="*/ 115 w 129"/>
                <a:gd name="T19" fmla="*/ 11 h 20"/>
                <a:gd name="T20" fmla="*/ 125 w 129"/>
                <a:gd name="T21" fmla="*/ 5 h 20"/>
                <a:gd name="T22" fmla="*/ 128 w 129"/>
                <a:gd name="T23" fmla="*/ 2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
                <a:gd name="T37" fmla="*/ 0 h 20"/>
                <a:gd name="T38" fmla="*/ 129 w 129"/>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 h="20">
                  <a:moveTo>
                    <a:pt x="0" y="0"/>
                  </a:moveTo>
                  <a:lnTo>
                    <a:pt x="12" y="5"/>
                  </a:lnTo>
                  <a:lnTo>
                    <a:pt x="24" y="10"/>
                  </a:lnTo>
                  <a:lnTo>
                    <a:pt x="33" y="13"/>
                  </a:lnTo>
                  <a:lnTo>
                    <a:pt x="47" y="16"/>
                  </a:lnTo>
                  <a:lnTo>
                    <a:pt x="62" y="18"/>
                  </a:lnTo>
                  <a:lnTo>
                    <a:pt x="75" y="19"/>
                  </a:lnTo>
                  <a:lnTo>
                    <a:pt x="90" y="19"/>
                  </a:lnTo>
                  <a:lnTo>
                    <a:pt x="105" y="16"/>
                  </a:lnTo>
                  <a:lnTo>
                    <a:pt x="115" y="11"/>
                  </a:lnTo>
                  <a:lnTo>
                    <a:pt x="125" y="5"/>
                  </a:lnTo>
                  <a:lnTo>
                    <a:pt x="128" y="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18" name="Freeform 17"/>
            <p:cNvSpPr>
              <a:spLocks/>
            </p:cNvSpPr>
            <p:nvPr/>
          </p:nvSpPr>
          <p:spPr bwMode="auto">
            <a:xfrm>
              <a:off x="4835" y="3216"/>
              <a:ext cx="130" cy="17"/>
            </a:xfrm>
            <a:custGeom>
              <a:avLst/>
              <a:gdLst>
                <a:gd name="T0" fmla="*/ 0 w 130"/>
                <a:gd name="T1" fmla="*/ 4 h 17"/>
                <a:gd name="T2" fmla="*/ 13 w 130"/>
                <a:gd name="T3" fmla="*/ 9 h 17"/>
                <a:gd name="T4" fmla="*/ 29 w 130"/>
                <a:gd name="T5" fmla="*/ 11 h 17"/>
                <a:gd name="T6" fmla="*/ 41 w 130"/>
                <a:gd name="T7" fmla="*/ 13 h 17"/>
                <a:gd name="T8" fmla="*/ 54 w 130"/>
                <a:gd name="T9" fmla="*/ 14 h 17"/>
                <a:gd name="T10" fmla="*/ 72 w 130"/>
                <a:gd name="T11" fmla="*/ 16 h 17"/>
                <a:gd name="T12" fmla="*/ 86 w 130"/>
                <a:gd name="T13" fmla="*/ 14 h 17"/>
                <a:gd name="T14" fmla="*/ 100 w 130"/>
                <a:gd name="T15" fmla="*/ 12 h 17"/>
                <a:gd name="T16" fmla="*/ 113 w 130"/>
                <a:gd name="T17" fmla="*/ 9 h 17"/>
                <a:gd name="T18" fmla="*/ 124 w 130"/>
                <a:gd name="T19" fmla="*/ 4 h 17"/>
                <a:gd name="T20" fmla="*/ 129 w 130"/>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
                <a:gd name="T34" fmla="*/ 0 h 17"/>
                <a:gd name="T35" fmla="*/ 130 w 130"/>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 h="17">
                  <a:moveTo>
                    <a:pt x="0" y="4"/>
                  </a:moveTo>
                  <a:lnTo>
                    <a:pt x="13" y="9"/>
                  </a:lnTo>
                  <a:lnTo>
                    <a:pt x="29" y="11"/>
                  </a:lnTo>
                  <a:lnTo>
                    <a:pt x="41" y="13"/>
                  </a:lnTo>
                  <a:lnTo>
                    <a:pt x="54" y="14"/>
                  </a:lnTo>
                  <a:lnTo>
                    <a:pt x="72" y="16"/>
                  </a:lnTo>
                  <a:lnTo>
                    <a:pt x="86" y="14"/>
                  </a:lnTo>
                  <a:lnTo>
                    <a:pt x="100" y="12"/>
                  </a:lnTo>
                  <a:lnTo>
                    <a:pt x="113" y="9"/>
                  </a:lnTo>
                  <a:lnTo>
                    <a:pt x="124" y="4"/>
                  </a:lnTo>
                  <a:lnTo>
                    <a:pt x="129"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19" name="Freeform 18"/>
            <p:cNvSpPr>
              <a:spLocks/>
            </p:cNvSpPr>
            <p:nvPr/>
          </p:nvSpPr>
          <p:spPr bwMode="auto">
            <a:xfrm>
              <a:off x="4848" y="3163"/>
              <a:ext cx="119" cy="17"/>
            </a:xfrm>
            <a:custGeom>
              <a:avLst/>
              <a:gdLst>
                <a:gd name="T0" fmla="*/ 0 w 119"/>
                <a:gd name="T1" fmla="*/ 16 h 17"/>
                <a:gd name="T2" fmla="*/ 14 w 119"/>
                <a:gd name="T3" fmla="*/ 8 h 17"/>
                <a:gd name="T4" fmla="*/ 27 w 119"/>
                <a:gd name="T5" fmla="*/ 4 h 17"/>
                <a:gd name="T6" fmla="*/ 42 w 119"/>
                <a:gd name="T7" fmla="*/ 0 h 17"/>
                <a:gd name="T8" fmla="*/ 60 w 119"/>
                <a:gd name="T9" fmla="*/ 0 h 17"/>
                <a:gd name="T10" fmla="*/ 73 w 119"/>
                <a:gd name="T11" fmla="*/ 0 h 17"/>
                <a:gd name="T12" fmla="*/ 91 w 119"/>
                <a:gd name="T13" fmla="*/ 0 h 17"/>
                <a:gd name="T14" fmla="*/ 106 w 119"/>
                <a:gd name="T15" fmla="*/ 2 h 17"/>
                <a:gd name="T16" fmla="*/ 118 w 119"/>
                <a:gd name="T17" fmla="*/ 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
                <a:gd name="T28" fmla="*/ 0 h 17"/>
                <a:gd name="T29" fmla="*/ 119 w 119"/>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 h="17">
                  <a:moveTo>
                    <a:pt x="0" y="16"/>
                  </a:moveTo>
                  <a:lnTo>
                    <a:pt x="14" y="8"/>
                  </a:lnTo>
                  <a:lnTo>
                    <a:pt x="27" y="4"/>
                  </a:lnTo>
                  <a:lnTo>
                    <a:pt x="42" y="0"/>
                  </a:lnTo>
                  <a:lnTo>
                    <a:pt x="60" y="0"/>
                  </a:lnTo>
                  <a:lnTo>
                    <a:pt x="73" y="0"/>
                  </a:lnTo>
                  <a:lnTo>
                    <a:pt x="91" y="0"/>
                  </a:lnTo>
                  <a:lnTo>
                    <a:pt x="106" y="2"/>
                  </a:lnTo>
                  <a:lnTo>
                    <a:pt x="118" y="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20" name="Freeform 19"/>
            <p:cNvSpPr>
              <a:spLocks/>
            </p:cNvSpPr>
            <p:nvPr/>
          </p:nvSpPr>
          <p:spPr bwMode="auto">
            <a:xfrm>
              <a:off x="4822" y="3111"/>
              <a:ext cx="147" cy="17"/>
            </a:xfrm>
            <a:custGeom>
              <a:avLst/>
              <a:gdLst>
                <a:gd name="T0" fmla="*/ 0 w 147"/>
                <a:gd name="T1" fmla="*/ 16 h 17"/>
                <a:gd name="T2" fmla="*/ 9 w 147"/>
                <a:gd name="T3" fmla="*/ 11 h 17"/>
                <a:gd name="T4" fmla="*/ 23 w 147"/>
                <a:gd name="T5" fmla="*/ 7 h 17"/>
                <a:gd name="T6" fmla="*/ 36 w 147"/>
                <a:gd name="T7" fmla="*/ 4 h 17"/>
                <a:gd name="T8" fmla="*/ 47 w 147"/>
                <a:gd name="T9" fmla="*/ 2 h 17"/>
                <a:gd name="T10" fmla="*/ 60 w 147"/>
                <a:gd name="T11" fmla="*/ 1 h 17"/>
                <a:gd name="T12" fmla="*/ 75 w 147"/>
                <a:gd name="T13" fmla="*/ 0 h 17"/>
                <a:gd name="T14" fmla="*/ 89 w 147"/>
                <a:gd name="T15" fmla="*/ 1 h 17"/>
                <a:gd name="T16" fmla="*/ 105 w 147"/>
                <a:gd name="T17" fmla="*/ 3 h 17"/>
                <a:gd name="T18" fmla="*/ 123 w 147"/>
                <a:gd name="T19" fmla="*/ 5 h 17"/>
                <a:gd name="T20" fmla="*/ 137 w 147"/>
                <a:gd name="T21" fmla="*/ 8 h 17"/>
                <a:gd name="T22" fmla="*/ 146 w 147"/>
                <a:gd name="T23" fmla="*/ 11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7"/>
                <a:gd name="T37" fmla="*/ 0 h 17"/>
                <a:gd name="T38" fmla="*/ 147 w 14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7" h="17">
                  <a:moveTo>
                    <a:pt x="0" y="16"/>
                  </a:moveTo>
                  <a:lnTo>
                    <a:pt x="9" y="11"/>
                  </a:lnTo>
                  <a:lnTo>
                    <a:pt x="23" y="7"/>
                  </a:lnTo>
                  <a:lnTo>
                    <a:pt x="36" y="4"/>
                  </a:lnTo>
                  <a:lnTo>
                    <a:pt x="47" y="2"/>
                  </a:lnTo>
                  <a:lnTo>
                    <a:pt x="60" y="1"/>
                  </a:lnTo>
                  <a:lnTo>
                    <a:pt x="75" y="0"/>
                  </a:lnTo>
                  <a:lnTo>
                    <a:pt x="89" y="1"/>
                  </a:lnTo>
                  <a:lnTo>
                    <a:pt x="105" y="3"/>
                  </a:lnTo>
                  <a:lnTo>
                    <a:pt x="123" y="5"/>
                  </a:lnTo>
                  <a:lnTo>
                    <a:pt x="137" y="8"/>
                  </a:lnTo>
                  <a:lnTo>
                    <a:pt x="146" y="1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21" name="Freeform 20"/>
            <p:cNvSpPr>
              <a:spLocks/>
            </p:cNvSpPr>
            <p:nvPr/>
          </p:nvSpPr>
          <p:spPr bwMode="auto">
            <a:xfrm>
              <a:off x="4780" y="3039"/>
              <a:ext cx="194" cy="63"/>
            </a:xfrm>
            <a:custGeom>
              <a:avLst/>
              <a:gdLst>
                <a:gd name="T0" fmla="*/ 0 w 194"/>
                <a:gd name="T1" fmla="*/ 62 h 63"/>
                <a:gd name="T2" fmla="*/ 6 w 194"/>
                <a:gd name="T3" fmla="*/ 54 h 63"/>
                <a:gd name="T4" fmla="*/ 15 w 194"/>
                <a:gd name="T5" fmla="*/ 43 h 63"/>
                <a:gd name="T6" fmla="*/ 26 w 194"/>
                <a:gd name="T7" fmla="*/ 31 h 63"/>
                <a:gd name="T8" fmla="*/ 34 w 194"/>
                <a:gd name="T9" fmla="*/ 25 h 63"/>
                <a:gd name="T10" fmla="*/ 46 w 194"/>
                <a:gd name="T11" fmla="*/ 16 h 63"/>
                <a:gd name="T12" fmla="*/ 54 w 194"/>
                <a:gd name="T13" fmla="*/ 11 h 63"/>
                <a:gd name="T14" fmla="*/ 61 w 194"/>
                <a:gd name="T15" fmla="*/ 8 h 63"/>
                <a:gd name="T16" fmla="*/ 71 w 194"/>
                <a:gd name="T17" fmla="*/ 4 h 63"/>
                <a:gd name="T18" fmla="*/ 84 w 194"/>
                <a:gd name="T19" fmla="*/ 1 h 63"/>
                <a:gd name="T20" fmla="*/ 94 w 194"/>
                <a:gd name="T21" fmla="*/ 0 h 63"/>
                <a:gd name="T22" fmla="*/ 108 w 194"/>
                <a:gd name="T23" fmla="*/ 0 h 63"/>
                <a:gd name="T24" fmla="*/ 123 w 194"/>
                <a:gd name="T25" fmla="*/ 1 h 63"/>
                <a:gd name="T26" fmla="*/ 138 w 194"/>
                <a:gd name="T27" fmla="*/ 4 h 63"/>
                <a:gd name="T28" fmla="*/ 149 w 194"/>
                <a:gd name="T29" fmla="*/ 8 h 63"/>
                <a:gd name="T30" fmla="*/ 163 w 194"/>
                <a:gd name="T31" fmla="*/ 15 h 63"/>
                <a:gd name="T32" fmla="*/ 173 w 194"/>
                <a:gd name="T33" fmla="*/ 21 h 63"/>
                <a:gd name="T34" fmla="*/ 181 w 194"/>
                <a:gd name="T35" fmla="*/ 29 h 63"/>
                <a:gd name="T36" fmla="*/ 188 w 194"/>
                <a:gd name="T37" fmla="*/ 38 h 63"/>
                <a:gd name="T38" fmla="*/ 193 w 194"/>
                <a:gd name="T39" fmla="*/ 50 h 6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4"/>
                <a:gd name="T61" fmla="*/ 0 h 63"/>
                <a:gd name="T62" fmla="*/ 194 w 194"/>
                <a:gd name="T63" fmla="*/ 63 h 6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4" h="63">
                  <a:moveTo>
                    <a:pt x="0" y="62"/>
                  </a:moveTo>
                  <a:lnTo>
                    <a:pt x="6" y="54"/>
                  </a:lnTo>
                  <a:lnTo>
                    <a:pt x="15" y="43"/>
                  </a:lnTo>
                  <a:lnTo>
                    <a:pt x="26" y="31"/>
                  </a:lnTo>
                  <a:lnTo>
                    <a:pt x="34" y="25"/>
                  </a:lnTo>
                  <a:lnTo>
                    <a:pt x="46" y="16"/>
                  </a:lnTo>
                  <a:lnTo>
                    <a:pt x="54" y="11"/>
                  </a:lnTo>
                  <a:lnTo>
                    <a:pt x="61" y="8"/>
                  </a:lnTo>
                  <a:lnTo>
                    <a:pt x="71" y="4"/>
                  </a:lnTo>
                  <a:lnTo>
                    <a:pt x="84" y="1"/>
                  </a:lnTo>
                  <a:lnTo>
                    <a:pt x="94" y="0"/>
                  </a:lnTo>
                  <a:lnTo>
                    <a:pt x="108" y="0"/>
                  </a:lnTo>
                  <a:lnTo>
                    <a:pt x="123" y="1"/>
                  </a:lnTo>
                  <a:lnTo>
                    <a:pt x="138" y="4"/>
                  </a:lnTo>
                  <a:lnTo>
                    <a:pt x="149" y="8"/>
                  </a:lnTo>
                  <a:lnTo>
                    <a:pt x="163" y="15"/>
                  </a:lnTo>
                  <a:lnTo>
                    <a:pt x="173" y="21"/>
                  </a:lnTo>
                  <a:lnTo>
                    <a:pt x="181" y="29"/>
                  </a:lnTo>
                  <a:lnTo>
                    <a:pt x="188" y="38"/>
                  </a:lnTo>
                  <a:lnTo>
                    <a:pt x="193" y="5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22" name="Freeform 21"/>
            <p:cNvSpPr>
              <a:spLocks/>
            </p:cNvSpPr>
            <p:nvPr/>
          </p:nvSpPr>
          <p:spPr bwMode="auto">
            <a:xfrm>
              <a:off x="4811" y="2981"/>
              <a:ext cx="139" cy="32"/>
            </a:xfrm>
            <a:custGeom>
              <a:avLst/>
              <a:gdLst>
                <a:gd name="T0" fmla="*/ 0 w 139"/>
                <a:gd name="T1" fmla="*/ 31 h 32"/>
                <a:gd name="T2" fmla="*/ 9 w 139"/>
                <a:gd name="T3" fmla="*/ 22 h 32"/>
                <a:gd name="T4" fmla="*/ 21 w 139"/>
                <a:gd name="T5" fmla="*/ 15 h 32"/>
                <a:gd name="T6" fmla="*/ 31 w 139"/>
                <a:gd name="T7" fmla="*/ 9 h 32"/>
                <a:gd name="T8" fmla="*/ 40 w 139"/>
                <a:gd name="T9" fmla="*/ 5 h 32"/>
                <a:gd name="T10" fmla="*/ 50 w 139"/>
                <a:gd name="T11" fmla="*/ 3 h 32"/>
                <a:gd name="T12" fmla="*/ 58 w 139"/>
                <a:gd name="T13" fmla="*/ 1 h 32"/>
                <a:gd name="T14" fmla="*/ 69 w 139"/>
                <a:gd name="T15" fmla="*/ 0 h 32"/>
                <a:gd name="T16" fmla="*/ 84 w 139"/>
                <a:gd name="T17" fmla="*/ 0 h 32"/>
                <a:gd name="T18" fmla="*/ 97 w 139"/>
                <a:gd name="T19" fmla="*/ 3 h 32"/>
                <a:gd name="T20" fmla="*/ 105 w 139"/>
                <a:gd name="T21" fmla="*/ 7 h 32"/>
                <a:gd name="T22" fmla="*/ 115 w 139"/>
                <a:gd name="T23" fmla="*/ 13 h 32"/>
                <a:gd name="T24" fmla="*/ 126 w 139"/>
                <a:gd name="T25" fmla="*/ 19 h 32"/>
                <a:gd name="T26" fmla="*/ 138 w 139"/>
                <a:gd name="T27" fmla="*/ 29 h 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9"/>
                <a:gd name="T43" fmla="*/ 0 h 32"/>
                <a:gd name="T44" fmla="*/ 139 w 139"/>
                <a:gd name="T45" fmla="*/ 32 h 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9" h="32">
                  <a:moveTo>
                    <a:pt x="0" y="31"/>
                  </a:moveTo>
                  <a:lnTo>
                    <a:pt x="9" y="22"/>
                  </a:lnTo>
                  <a:lnTo>
                    <a:pt x="21" y="15"/>
                  </a:lnTo>
                  <a:lnTo>
                    <a:pt x="31" y="9"/>
                  </a:lnTo>
                  <a:lnTo>
                    <a:pt x="40" y="5"/>
                  </a:lnTo>
                  <a:lnTo>
                    <a:pt x="50" y="3"/>
                  </a:lnTo>
                  <a:lnTo>
                    <a:pt x="58" y="1"/>
                  </a:lnTo>
                  <a:lnTo>
                    <a:pt x="69" y="0"/>
                  </a:lnTo>
                  <a:lnTo>
                    <a:pt x="84" y="0"/>
                  </a:lnTo>
                  <a:lnTo>
                    <a:pt x="97" y="3"/>
                  </a:lnTo>
                  <a:lnTo>
                    <a:pt x="105" y="7"/>
                  </a:lnTo>
                  <a:lnTo>
                    <a:pt x="115" y="13"/>
                  </a:lnTo>
                  <a:lnTo>
                    <a:pt x="126" y="19"/>
                  </a:lnTo>
                  <a:lnTo>
                    <a:pt x="138" y="2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23" name="Freeform 22"/>
            <p:cNvSpPr>
              <a:spLocks/>
            </p:cNvSpPr>
            <p:nvPr/>
          </p:nvSpPr>
          <p:spPr bwMode="auto">
            <a:xfrm>
              <a:off x="4819" y="2940"/>
              <a:ext cx="133" cy="21"/>
            </a:xfrm>
            <a:custGeom>
              <a:avLst/>
              <a:gdLst>
                <a:gd name="T0" fmla="*/ 0 w 133"/>
                <a:gd name="T1" fmla="*/ 20 h 21"/>
                <a:gd name="T2" fmla="*/ 10 w 133"/>
                <a:gd name="T3" fmla="*/ 13 h 21"/>
                <a:gd name="T4" fmla="*/ 21 w 133"/>
                <a:gd name="T5" fmla="*/ 9 h 21"/>
                <a:gd name="T6" fmla="*/ 37 w 133"/>
                <a:gd name="T7" fmla="*/ 5 h 21"/>
                <a:gd name="T8" fmla="*/ 50 w 133"/>
                <a:gd name="T9" fmla="*/ 2 h 21"/>
                <a:gd name="T10" fmla="*/ 61 w 133"/>
                <a:gd name="T11" fmla="*/ 1 h 21"/>
                <a:gd name="T12" fmla="*/ 77 w 133"/>
                <a:gd name="T13" fmla="*/ 0 h 21"/>
                <a:gd name="T14" fmla="*/ 91 w 133"/>
                <a:gd name="T15" fmla="*/ 1 h 21"/>
                <a:gd name="T16" fmla="*/ 101 w 133"/>
                <a:gd name="T17" fmla="*/ 2 h 21"/>
                <a:gd name="T18" fmla="*/ 114 w 133"/>
                <a:gd name="T19" fmla="*/ 7 h 21"/>
                <a:gd name="T20" fmla="*/ 126 w 133"/>
                <a:gd name="T21" fmla="*/ 13 h 21"/>
                <a:gd name="T22" fmla="*/ 132 w 133"/>
                <a:gd name="T23" fmla="*/ 16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
                <a:gd name="T37" fmla="*/ 0 h 21"/>
                <a:gd name="T38" fmla="*/ 133 w 133"/>
                <a:gd name="T39" fmla="*/ 21 h 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 h="21">
                  <a:moveTo>
                    <a:pt x="0" y="20"/>
                  </a:moveTo>
                  <a:lnTo>
                    <a:pt x="10" y="13"/>
                  </a:lnTo>
                  <a:lnTo>
                    <a:pt x="21" y="9"/>
                  </a:lnTo>
                  <a:lnTo>
                    <a:pt x="37" y="5"/>
                  </a:lnTo>
                  <a:lnTo>
                    <a:pt x="50" y="2"/>
                  </a:lnTo>
                  <a:lnTo>
                    <a:pt x="61" y="1"/>
                  </a:lnTo>
                  <a:lnTo>
                    <a:pt x="77" y="0"/>
                  </a:lnTo>
                  <a:lnTo>
                    <a:pt x="91" y="1"/>
                  </a:lnTo>
                  <a:lnTo>
                    <a:pt x="101" y="2"/>
                  </a:lnTo>
                  <a:lnTo>
                    <a:pt x="114" y="7"/>
                  </a:lnTo>
                  <a:lnTo>
                    <a:pt x="126" y="13"/>
                  </a:lnTo>
                  <a:lnTo>
                    <a:pt x="132" y="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grpSp>
          <p:nvGrpSpPr>
            <p:cNvPr id="24" name="Group 23"/>
            <p:cNvGrpSpPr>
              <a:grpSpLocks/>
            </p:cNvGrpSpPr>
            <p:nvPr/>
          </p:nvGrpSpPr>
          <p:grpSpPr bwMode="auto">
            <a:xfrm>
              <a:off x="4758" y="3127"/>
              <a:ext cx="79" cy="102"/>
              <a:chOff x="4758" y="3127"/>
              <a:chExt cx="79" cy="102"/>
            </a:xfrm>
          </p:grpSpPr>
          <p:sp>
            <p:nvSpPr>
              <p:cNvPr id="60" name="Freeform 24"/>
              <p:cNvSpPr>
                <a:spLocks/>
              </p:cNvSpPr>
              <p:nvPr/>
            </p:nvSpPr>
            <p:spPr bwMode="auto">
              <a:xfrm>
                <a:off x="4758" y="3127"/>
                <a:ext cx="79" cy="102"/>
              </a:xfrm>
              <a:custGeom>
                <a:avLst/>
                <a:gdLst>
                  <a:gd name="T0" fmla="*/ 18 w 79"/>
                  <a:gd name="T1" fmla="*/ 0 h 102"/>
                  <a:gd name="T2" fmla="*/ 34 w 79"/>
                  <a:gd name="T3" fmla="*/ 2 h 102"/>
                  <a:gd name="T4" fmla="*/ 42 w 79"/>
                  <a:gd name="T5" fmla="*/ 4 h 102"/>
                  <a:gd name="T6" fmla="*/ 50 w 79"/>
                  <a:gd name="T7" fmla="*/ 8 h 102"/>
                  <a:gd name="T8" fmla="*/ 54 w 79"/>
                  <a:gd name="T9" fmla="*/ 13 h 102"/>
                  <a:gd name="T10" fmla="*/ 58 w 79"/>
                  <a:gd name="T11" fmla="*/ 19 h 102"/>
                  <a:gd name="T12" fmla="*/ 60 w 79"/>
                  <a:gd name="T13" fmla="*/ 27 h 102"/>
                  <a:gd name="T14" fmla="*/ 62 w 79"/>
                  <a:gd name="T15" fmla="*/ 34 h 102"/>
                  <a:gd name="T16" fmla="*/ 63 w 79"/>
                  <a:gd name="T17" fmla="*/ 39 h 102"/>
                  <a:gd name="T18" fmla="*/ 69 w 79"/>
                  <a:gd name="T19" fmla="*/ 38 h 102"/>
                  <a:gd name="T20" fmla="*/ 75 w 79"/>
                  <a:gd name="T21" fmla="*/ 38 h 102"/>
                  <a:gd name="T22" fmla="*/ 78 w 79"/>
                  <a:gd name="T23" fmla="*/ 43 h 102"/>
                  <a:gd name="T24" fmla="*/ 78 w 79"/>
                  <a:gd name="T25" fmla="*/ 49 h 102"/>
                  <a:gd name="T26" fmla="*/ 74 w 79"/>
                  <a:gd name="T27" fmla="*/ 59 h 102"/>
                  <a:gd name="T28" fmla="*/ 66 w 79"/>
                  <a:gd name="T29" fmla="*/ 72 h 102"/>
                  <a:gd name="T30" fmla="*/ 59 w 79"/>
                  <a:gd name="T31" fmla="*/ 82 h 102"/>
                  <a:gd name="T32" fmla="*/ 53 w 79"/>
                  <a:gd name="T33" fmla="*/ 89 h 102"/>
                  <a:gd name="T34" fmla="*/ 48 w 79"/>
                  <a:gd name="T35" fmla="*/ 95 h 102"/>
                  <a:gd name="T36" fmla="*/ 42 w 79"/>
                  <a:gd name="T37" fmla="*/ 99 h 102"/>
                  <a:gd name="T38" fmla="*/ 33 w 79"/>
                  <a:gd name="T39" fmla="*/ 101 h 102"/>
                  <a:gd name="T40" fmla="*/ 25 w 79"/>
                  <a:gd name="T41" fmla="*/ 100 h 102"/>
                  <a:gd name="T42" fmla="*/ 18 w 79"/>
                  <a:gd name="T43" fmla="*/ 98 h 102"/>
                  <a:gd name="T44" fmla="*/ 14 w 79"/>
                  <a:gd name="T45" fmla="*/ 93 h 102"/>
                  <a:gd name="T46" fmla="*/ 9 w 79"/>
                  <a:gd name="T47" fmla="*/ 88 h 102"/>
                  <a:gd name="T48" fmla="*/ 5 w 79"/>
                  <a:gd name="T49" fmla="*/ 82 h 102"/>
                  <a:gd name="T50" fmla="*/ 2 w 79"/>
                  <a:gd name="T51" fmla="*/ 74 h 102"/>
                  <a:gd name="T52" fmla="*/ 0 w 79"/>
                  <a:gd name="T53" fmla="*/ 65 h 102"/>
                  <a:gd name="T54" fmla="*/ 0 w 79"/>
                  <a:gd name="T55" fmla="*/ 53 h 102"/>
                  <a:gd name="T56" fmla="*/ 3 w 79"/>
                  <a:gd name="T57" fmla="*/ 43 h 102"/>
                  <a:gd name="T58" fmla="*/ 8 w 79"/>
                  <a:gd name="T59" fmla="*/ 29 h 102"/>
                  <a:gd name="T60" fmla="*/ 10 w 79"/>
                  <a:gd name="T61" fmla="*/ 18 h 102"/>
                  <a:gd name="T62" fmla="*/ 15 w 79"/>
                  <a:gd name="T63" fmla="*/ 8 h 102"/>
                  <a:gd name="T64" fmla="*/ 18 w 79"/>
                  <a:gd name="T65" fmla="*/ 0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9"/>
                  <a:gd name="T100" fmla="*/ 0 h 102"/>
                  <a:gd name="T101" fmla="*/ 79 w 79"/>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9" h="102">
                    <a:moveTo>
                      <a:pt x="18" y="0"/>
                    </a:moveTo>
                    <a:lnTo>
                      <a:pt x="34" y="2"/>
                    </a:lnTo>
                    <a:lnTo>
                      <a:pt x="42" y="4"/>
                    </a:lnTo>
                    <a:lnTo>
                      <a:pt x="50" y="8"/>
                    </a:lnTo>
                    <a:lnTo>
                      <a:pt x="54" y="13"/>
                    </a:lnTo>
                    <a:lnTo>
                      <a:pt x="58" y="19"/>
                    </a:lnTo>
                    <a:lnTo>
                      <a:pt x="60" y="27"/>
                    </a:lnTo>
                    <a:lnTo>
                      <a:pt x="62" y="34"/>
                    </a:lnTo>
                    <a:lnTo>
                      <a:pt x="63" y="39"/>
                    </a:lnTo>
                    <a:lnTo>
                      <a:pt x="69" y="38"/>
                    </a:lnTo>
                    <a:lnTo>
                      <a:pt x="75" y="38"/>
                    </a:lnTo>
                    <a:lnTo>
                      <a:pt x="78" y="43"/>
                    </a:lnTo>
                    <a:lnTo>
                      <a:pt x="78" y="49"/>
                    </a:lnTo>
                    <a:lnTo>
                      <a:pt x="74" y="59"/>
                    </a:lnTo>
                    <a:lnTo>
                      <a:pt x="66" y="72"/>
                    </a:lnTo>
                    <a:lnTo>
                      <a:pt x="59" y="82"/>
                    </a:lnTo>
                    <a:lnTo>
                      <a:pt x="53" y="89"/>
                    </a:lnTo>
                    <a:lnTo>
                      <a:pt x="48" y="95"/>
                    </a:lnTo>
                    <a:lnTo>
                      <a:pt x="42" y="99"/>
                    </a:lnTo>
                    <a:lnTo>
                      <a:pt x="33" y="101"/>
                    </a:lnTo>
                    <a:lnTo>
                      <a:pt x="25" y="100"/>
                    </a:lnTo>
                    <a:lnTo>
                      <a:pt x="18" y="98"/>
                    </a:lnTo>
                    <a:lnTo>
                      <a:pt x="14" y="93"/>
                    </a:lnTo>
                    <a:lnTo>
                      <a:pt x="9" y="88"/>
                    </a:lnTo>
                    <a:lnTo>
                      <a:pt x="5" y="82"/>
                    </a:lnTo>
                    <a:lnTo>
                      <a:pt x="2" y="74"/>
                    </a:lnTo>
                    <a:lnTo>
                      <a:pt x="0" y="65"/>
                    </a:lnTo>
                    <a:lnTo>
                      <a:pt x="0" y="53"/>
                    </a:lnTo>
                    <a:lnTo>
                      <a:pt x="3" y="43"/>
                    </a:lnTo>
                    <a:lnTo>
                      <a:pt x="8" y="29"/>
                    </a:lnTo>
                    <a:lnTo>
                      <a:pt x="10" y="18"/>
                    </a:lnTo>
                    <a:lnTo>
                      <a:pt x="15" y="8"/>
                    </a:lnTo>
                    <a:lnTo>
                      <a:pt x="18" y="0"/>
                    </a:lnTo>
                  </a:path>
                </a:pathLst>
              </a:custGeom>
              <a:solidFill>
                <a:srgbClr val="FFFFFF"/>
              </a:solidFill>
              <a:ln w="12700" cap="rnd">
                <a:solidFill>
                  <a:srgbClr val="000000"/>
                </a:solidFill>
                <a:round/>
                <a:headEnd type="none" w="sm" len="sm"/>
                <a:tailEnd type="none" w="sm" len="sm"/>
              </a:ln>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61" name="Freeform 25"/>
              <p:cNvSpPr>
                <a:spLocks/>
              </p:cNvSpPr>
              <p:nvPr/>
            </p:nvSpPr>
            <p:spPr bwMode="auto">
              <a:xfrm>
                <a:off x="4787" y="3169"/>
                <a:ext cx="33" cy="23"/>
              </a:xfrm>
              <a:custGeom>
                <a:avLst/>
                <a:gdLst>
                  <a:gd name="T0" fmla="*/ 32 w 33"/>
                  <a:gd name="T1" fmla="*/ 0 h 23"/>
                  <a:gd name="T2" fmla="*/ 26 w 33"/>
                  <a:gd name="T3" fmla="*/ 5 h 23"/>
                  <a:gd name="T4" fmla="*/ 21 w 33"/>
                  <a:gd name="T5" fmla="*/ 10 h 23"/>
                  <a:gd name="T6" fmla="*/ 16 w 33"/>
                  <a:gd name="T7" fmla="*/ 15 h 23"/>
                  <a:gd name="T8" fmla="*/ 8 w 33"/>
                  <a:gd name="T9" fmla="*/ 20 h 23"/>
                  <a:gd name="T10" fmla="*/ 3 w 33"/>
                  <a:gd name="T11" fmla="*/ 22 h 23"/>
                  <a:gd name="T12" fmla="*/ 0 w 33"/>
                  <a:gd name="T13" fmla="*/ 20 h 23"/>
                  <a:gd name="T14" fmla="*/ 0 w 33"/>
                  <a:gd name="T15" fmla="*/ 15 h 23"/>
                  <a:gd name="T16" fmla="*/ 0 60000 65536"/>
                  <a:gd name="T17" fmla="*/ 0 60000 65536"/>
                  <a:gd name="T18" fmla="*/ 0 60000 65536"/>
                  <a:gd name="T19" fmla="*/ 0 60000 65536"/>
                  <a:gd name="T20" fmla="*/ 0 60000 65536"/>
                  <a:gd name="T21" fmla="*/ 0 60000 65536"/>
                  <a:gd name="T22" fmla="*/ 0 60000 65536"/>
                  <a:gd name="T23" fmla="*/ 0 60000 65536"/>
                  <a:gd name="T24" fmla="*/ 0 w 33"/>
                  <a:gd name="T25" fmla="*/ 0 h 23"/>
                  <a:gd name="T26" fmla="*/ 33 w 33"/>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 h="23">
                    <a:moveTo>
                      <a:pt x="32" y="0"/>
                    </a:moveTo>
                    <a:lnTo>
                      <a:pt x="26" y="5"/>
                    </a:lnTo>
                    <a:lnTo>
                      <a:pt x="21" y="10"/>
                    </a:lnTo>
                    <a:lnTo>
                      <a:pt x="16" y="15"/>
                    </a:lnTo>
                    <a:lnTo>
                      <a:pt x="8" y="20"/>
                    </a:lnTo>
                    <a:lnTo>
                      <a:pt x="3" y="22"/>
                    </a:lnTo>
                    <a:lnTo>
                      <a:pt x="0" y="20"/>
                    </a:lnTo>
                    <a:lnTo>
                      <a:pt x="0" y="1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grpSp>
        <p:sp>
          <p:nvSpPr>
            <p:cNvPr id="25" name="Freeform 26"/>
            <p:cNvSpPr>
              <a:spLocks/>
            </p:cNvSpPr>
            <p:nvPr/>
          </p:nvSpPr>
          <p:spPr bwMode="auto">
            <a:xfrm>
              <a:off x="4740" y="2956"/>
              <a:ext cx="56" cy="199"/>
            </a:xfrm>
            <a:custGeom>
              <a:avLst/>
              <a:gdLst>
                <a:gd name="T0" fmla="*/ 0 w 56"/>
                <a:gd name="T1" fmla="*/ 2 h 199"/>
                <a:gd name="T2" fmla="*/ 10 w 56"/>
                <a:gd name="T3" fmla="*/ 0 h 199"/>
                <a:gd name="T4" fmla="*/ 22 w 56"/>
                <a:gd name="T5" fmla="*/ 1 h 199"/>
                <a:gd name="T6" fmla="*/ 33 w 56"/>
                <a:gd name="T7" fmla="*/ 4 h 199"/>
                <a:gd name="T8" fmla="*/ 43 w 56"/>
                <a:gd name="T9" fmla="*/ 10 h 199"/>
                <a:gd name="T10" fmla="*/ 48 w 56"/>
                <a:gd name="T11" fmla="*/ 17 h 199"/>
                <a:gd name="T12" fmla="*/ 52 w 56"/>
                <a:gd name="T13" fmla="*/ 27 h 199"/>
                <a:gd name="T14" fmla="*/ 54 w 56"/>
                <a:gd name="T15" fmla="*/ 35 h 199"/>
                <a:gd name="T16" fmla="*/ 55 w 56"/>
                <a:gd name="T17" fmla="*/ 48 h 199"/>
                <a:gd name="T18" fmla="*/ 54 w 56"/>
                <a:gd name="T19" fmla="*/ 59 h 199"/>
                <a:gd name="T20" fmla="*/ 51 w 56"/>
                <a:gd name="T21" fmla="*/ 72 h 199"/>
                <a:gd name="T22" fmla="*/ 48 w 56"/>
                <a:gd name="T23" fmla="*/ 84 h 199"/>
                <a:gd name="T24" fmla="*/ 45 w 56"/>
                <a:gd name="T25" fmla="*/ 95 h 199"/>
                <a:gd name="T26" fmla="*/ 40 w 56"/>
                <a:gd name="T27" fmla="*/ 107 h 199"/>
                <a:gd name="T28" fmla="*/ 33 w 56"/>
                <a:gd name="T29" fmla="*/ 120 h 199"/>
                <a:gd name="T30" fmla="*/ 27 w 56"/>
                <a:gd name="T31" fmla="*/ 129 h 199"/>
                <a:gd name="T32" fmla="*/ 24 w 56"/>
                <a:gd name="T33" fmla="*/ 139 h 199"/>
                <a:gd name="T34" fmla="*/ 19 w 56"/>
                <a:gd name="T35" fmla="*/ 157 h 199"/>
                <a:gd name="T36" fmla="*/ 18 w 56"/>
                <a:gd name="T37" fmla="*/ 170 h 199"/>
                <a:gd name="T38" fmla="*/ 19 w 56"/>
                <a:gd name="T39" fmla="*/ 183 h 199"/>
                <a:gd name="T40" fmla="*/ 24 w 56"/>
                <a:gd name="T41" fmla="*/ 193 h 199"/>
                <a:gd name="T42" fmla="*/ 27 w 56"/>
                <a:gd name="T43" fmla="*/ 198 h 1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199"/>
                <a:gd name="T68" fmla="*/ 56 w 56"/>
                <a:gd name="T69" fmla="*/ 199 h 19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199">
                  <a:moveTo>
                    <a:pt x="0" y="2"/>
                  </a:moveTo>
                  <a:lnTo>
                    <a:pt x="10" y="0"/>
                  </a:lnTo>
                  <a:lnTo>
                    <a:pt x="22" y="1"/>
                  </a:lnTo>
                  <a:lnTo>
                    <a:pt x="33" y="4"/>
                  </a:lnTo>
                  <a:lnTo>
                    <a:pt x="43" y="10"/>
                  </a:lnTo>
                  <a:lnTo>
                    <a:pt x="48" y="17"/>
                  </a:lnTo>
                  <a:lnTo>
                    <a:pt x="52" y="27"/>
                  </a:lnTo>
                  <a:lnTo>
                    <a:pt x="54" y="35"/>
                  </a:lnTo>
                  <a:lnTo>
                    <a:pt x="55" y="48"/>
                  </a:lnTo>
                  <a:lnTo>
                    <a:pt x="54" y="59"/>
                  </a:lnTo>
                  <a:lnTo>
                    <a:pt x="51" y="72"/>
                  </a:lnTo>
                  <a:lnTo>
                    <a:pt x="48" y="84"/>
                  </a:lnTo>
                  <a:lnTo>
                    <a:pt x="45" y="95"/>
                  </a:lnTo>
                  <a:lnTo>
                    <a:pt x="40" y="107"/>
                  </a:lnTo>
                  <a:lnTo>
                    <a:pt x="33" y="120"/>
                  </a:lnTo>
                  <a:lnTo>
                    <a:pt x="27" y="129"/>
                  </a:lnTo>
                  <a:lnTo>
                    <a:pt x="24" y="139"/>
                  </a:lnTo>
                  <a:lnTo>
                    <a:pt x="19" y="157"/>
                  </a:lnTo>
                  <a:lnTo>
                    <a:pt x="18" y="170"/>
                  </a:lnTo>
                  <a:lnTo>
                    <a:pt x="19" y="183"/>
                  </a:lnTo>
                  <a:lnTo>
                    <a:pt x="24" y="193"/>
                  </a:lnTo>
                  <a:lnTo>
                    <a:pt x="27" y="19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26" name="Freeform 27"/>
            <p:cNvSpPr>
              <a:spLocks/>
            </p:cNvSpPr>
            <p:nvPr/>
          </p:nvSpPr>
          <p:spPr bwMode="auto">
            <a:xfrm>
              <a:off x="4707" y="2815"/>
              <a:ext cx="67" cy="264"/>
            </a:xfrm>
            <a:custGeom>
              <a:avLst/>
              <a:gdLst>
                <a:gd name="T0" fmla="*/ 62 w 67"/>
                <a:gd name="T1" fmla="*/ 0 h 264"/>
                <a:gd name="T2" fmla="*/ 48 w 67"/>
                <a:gd name="T3" fmla="*/ 10 h 264"/>
                <a:gd name="T4" fmla="*/ 36 w 67"/>
                <a:gd name="T5" fmla="*/ 19 h 264"/>
                <a:gd name="T6" fmla="*/ 26 w 67"/>
                <a:gd name="T7" fmla="*/ 28 h 264"/>
                <a:gd name="T8" fmla="*/ 16 w 67"/>
                <a:gd name="T9" fmla="*/ 40 h 264"/>
                <a:gd name="T10" fmla="*/ 7 w 67"/>
                <a:gd name="T11" fmla="*/ 53 h 264"/>
                <a:gd name="T12" fmla="*/ 2 w 67"/>
                <a:gd name="T13" fmla="*/ 66 h 264"/>
                <a:gd name="T14" fmla="*/ 0 w 67"/>
                <a:gd name="T15" fmla="*/ 76 h 264"/>
                <a:gd name="T16" fmla="*/ 0 w 67"/>
                <a:gd name="T17" fmla="*/ 87 h 264"/>
                <a:gd name="T18" fmla="*/ 4 w 67"/>
                <a:gd name="T19" fmla="*/ 97 h 264"/>
                <a:gd name="T20" fmla="*/ 9 w 67"/>
                <a:gd name="T21" fmla="*/ 104 h 264"/>
                <a:gd name="T22" fmla="*/ 14 w 67"/>
                <a:gd name="T23" fmla="*/ 112 h 264"/>
                <a:gd name="T24" fmla="*/ 20 w 67"/>
                <a:gd name="T25" fmla="*/ 119 h 264"/>
                <a:gd name="T26" fmla="*/ 14 w 67"/>
                <a:gd name="T27" fmla="*/ 123 h 264"/>
                <a:gd name="T28" fmla="*/ 9 w 67"/>
                <a:gd name="T29" fmla="*/ 130 h 264"/>
                <a:gd name="T30" fmla="*/ 7 w 67"/>
                <a:gd name="T31" fmla="*/ 135 h 264"/>
                <a:gd name="T32" fmla="*/ 4 w 67"/>
                <a:gd name="T33" fmla="*/ 144 h 264"/>
                <a:gd name="T34" fmla="*/ 4 w 67"/>
                <a:gd name="T35" fmla="*/ 152 h 264"/>
                <a:gd name="T36" fmla="*/ 6 w 67"/>
                <a:gd name="T37" fmla="*/ 160 h 264"/>
                <a:gd name="T38" fmla="*/ 12 w 67"/>
                <a:gd name="T39" fmla="*/ 167 h 264"/>
                <a:gd name="T40" fmla="*/ 19 w 67"/>
                <a:gd name="T41" fmla="*/ 173 h 264"/>
                <a:gd name="T42" fmla="*/ 28 w 67"/>
                <a:gd name="T43" fmla="*/ 180 h 264"/>
                <a:gd name="T44" fmla="*/ 36 w 67"/>
                <a:gd name="T45" fmla="*/ 191 h 264"/>
                <a:gd name="T46" fmla="*/ 46 w 67"/>
                <a:gd name="T47" fmla="*/ 203 h 264"/>
                <a:gd name="T48" fmla="*/ 53 w 67"/>
                <a:gd name="T49" fmla="*/ 215 h 264"/>
                <a:gd name="T50" fmla="*/ 59 w 67"/>
                <a:gd name="T51" fmla="*/ 231 h 264"/>
                <a:gd name="T52" fmla="*/ 63 w 67"/>
                <a:gd name="T53" fmla="*/ 249 h 264"/>
                <a:gd name="T54" fmla="*/ 66 w 67"/>
                <a:gd name="T55" fmla="*/ 263 h 2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7"/>
                <a:gd name="T85" fmla="*/ 0 h 264"/>
                <a:gd name="T86" fmla="*/ 67 w 67"/>
                <a:gd name="T87" fmla="*/ 264 h 26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7" h="264">
                  <a:moveTo>
                    <a:pt x="62" y="0"/>
                  </a:moveTo>
                  <a:lnTo>
                    <a:pt x="48" y="10"/>
                  </a:lnTo>
                  <a:lnTo>
                    <a:pt x="36" y="19"/>
                  </a:lnTo>
                  <a:lnTo>
                    <a:pt x="26" y="28"/>
                  </a:lnTo>
                  <a:lnTo>
                    <a:pt x="16" y="40"/>
                  </a:lnTo>
                  <a:lnTo>
                    <a:pt x="7" y="53"/>
                  </a:lnTo>
                  <a:lnTo>
                    <a:pt x="2" y="66"/>
                  </a:lnTo>
                  <a:lnTo>
                    <a:pt x="0" y="76"/>
                  </a:lnTo>
                  <a:lnTo>
                    <a:pt x="0" y="87"/>
                  </a:lnTo>
                  <a:lnTo>
                    <a:pt x="4" y="97"/>
                  </a:lnTo>
                  <a:lnTo>
                    <a:pt x="9" y="104"/>
                  </a:lnTo>
                  <a:lnTo>
                    <a:pt x="14" y="112"/>
                  </a:lnTo>
                  <a:lnTo>
                    <a:pt x="20" y="119"/>
                  </a:lnTo>
                  <a:lnTo>
                    <a:pt x="14" y="123"/>
                  </a:lnTo>
                  <a:lnTo>
                    <a:pt x="9" y="130"/>
                  </a:lnTo>
                  <a:lnTo>
                    <a:pt x="7" y="135"/>
                  </a:lnTo>
                  <a:lnTo>
                    <a:pt x="4" y="144"/>
                  </a:lnTo>
                  <a:lnTo>
                    <a:pt x="4" y="152"/>
                  </a:lnTo>
                  <a:lnTo>
                    <a:pt x="6" y="160"/>
                  </a:lnTo>
                  <a:lnTo>
                    <a:pt x="12" y="167"/>
                  </a:lnTo>
                  <a:lnTo>
                    <a:pt x="19" y="173"/>
                  </a:lnTo>
                  <a:lnTo>
                    <a:pt x="28" y="180"/>
                  </a:lnTo>
                  <a:lnTo>
                    <a:pt x="36" y="191"/>
                  </a:lnTo>
                  <a:lnTo>
                    <a:pt x="46" y="203"/>
                  </a:lnTo>
                  <a:lnTo>
                    <a:pt x="53" y="215"/>
                  </a:lnTo>
                  <a:lnTo>
                    <a:pt x="59" y="231"/>
                  </a:lnTo>
                  <a:lnTo>
                    <a:pt x="63" y="249"/>
                  </a:lnTo>
                  <a:lnTo>
                    <a:pt x="66" y="2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27" name="Freeform 28"/>
            <p:cNvSpPr>
              <a:spLocks/>
            </p:cNvSpPr>
            <p:nvPr/>
          </p:nvSpPr>
          <p:spPr bwMode="auto">
            <a:xfrm>
              <a:off x="4984" y="2835"/>
              <a:ext cx="213" cy="59"/>
            </a:xfrm>
            <a:custGeom>
              <a:avLst/>
              <a:gdLst>
                <a:gd name="T0" fmla="*/ 0 w 213"/>
                <a:gd name="T1" fmla="*/ 58 h 59"/>
                <a:gd name="T2" fmla="*/ 19 w 213"/>
                <a:gd name="T3" fmla="*/ 55 h 59"/>
                <a:gd name="T4" fmla="*/ 40 w 213"/>
                <a:gd name="T5" fmla="*/ 50 h 59"/>
                <a:gd name="T6" fmla="*/ 56 w 213"/>
                <a:gd name="T7" fmla="*/ 39 h 59"/>
                <a:gd name="T8" fmla="*/ 69 w 213"/>
                <a:gd name="T9" fmla="*/ 27 h 59"/>
                <a:gd name="T10" fmla="*/ 82 w 213"/>
                <a:gd name="T11" fmla="*/ 15 h 59"/>
                <a:gd name="T12" fmla="*/ 90 w 213"/>
                <a:gd name="T13" fmla="*/ 5 h 59"/>
                <a:gd name="T14" fmla="*/ 100 w 213"/>
                <a:gd name="T15" fmla="*/ 3 h 59"/>
                <a:gd name="T16" fmla="*/ 119 w 213"/>
                <a:gd name="T17" fmla="*/ 0 h 59"/>
                <a:gd name="T18" fmla="*/ 139 w 213"/>
                <a:gd name="T19" fmla="*/ 0 h 59"/>
                <a:gd name="T20" fmla="*/ 153 w 213"/>
                <a:gd name="T21" fmla="*/ 0 h 59"/>
                <a:gd name="T22" fmla="*/ 171 w 213"/>
                <a:gd name="T23" fmla="*/ 7 h 59"/>
                <a:gd name="T24" fmla="*/ 190 w 213"/>
                <a:gd name="T25" fmla="*/ 12 h 59"/>
                <a:gd name="T26" fmla="*/ 212 w 213"/>
                <a:gd name="T27" fmla="*/ 22 h 59"/>
                <a:gd name="T28" fmla="*/ 198 w 213"/>
                <a:gd name="T29" fmla="*/ 24 h 59"/>
                <a:gd name="T30" fmla="*/ 188 w 213"/>
                <a:gd name="T31" fmla="*/ 28 h 59"/>
                <a:gd name="T32" fmla="*/ 182 w 213"/>
                <a:gd name="T33" fmla="*/ 35 h 59"/>
                <a:gd name="T34" fmla="*/ 180 w 213"/>
                <a:gd name="T35" fmla="*/ 42 h 5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3"/>
                <a:gd name="T55" fmla="*/ 0 h 59"/>
                <a:gd name="T56" fmla="*/ 213 w 213"/>
                <a:gd name="T57" fmla="*/ 59 h 5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3" h="59">
                  <a:moveTo>
                    <a:pt x="0" y="58"/>
                  </a:moveTo>
                  <a:lnTo>
                    <a:pt x="19" y="55"/>
                  </a:lnTo>
                  <a:lnTo>
                    <a:pt x="40" y="50"/>
                  </a:lnTo>
                  <a:lnTo>
                    <a:pt x="56" y="39"/>
                  </a:lnTo>
                  <a:lnTo>
                    <a:pt x="69" y="27"/>
                  </a:lnTo>
                  <a:lnTo>
                    <a:pt x="82" y="15"/>
                  </a:lnTo>
                  <a:lnTo>
                    <a:pt x="90" y="5"/>
                  </a:lnTo>
                  <a:lnTo>
                    <a:pt x="100" y="3"/>
                  </a:lnTo>
                  <a:lnTo>
                    <a:pt x="119" y="0"/>
                  </a:lnTo>
                  <a:lnTo>
                    <a:pt x="139" y="0"/>
                  </a:lnTo>
                  <a:lnTo>
                    <a:pt x="153" y="0"/>
                  </a:lnTo>
                  <a:lnTo>
                    <a:pt x="171" y="7"/>
                  </a:lnTo>
                  <a:lnTo>
                    <a:pt x="190" y="12"/>
                  </a:lnTo>
                  <a:lnTo>
                    <a:pt x="212" y="22"/>
                  </a:lnTo>
                  <a:lnTo>
                    <a:pt x="198" y="24"/>
                  </a:lnTo>
                  <a:lnTo>
                    <a:pt x="188" y="28"/>
                  </a:lnTo>
                  <a:lnTo>
                    <a:pt x="182" y="35"/>
                  </a:lnTo>
                  <a:lnTo>
                    <a:pt x="180" y="4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28" name="Freeform 29"/>
            <p:cNvSpPr>
              <a:spLocks/>
            </p:cNvSpPr>
            <p:nvPr/>
          </p:nvSpPr>
          <p:spPr bwMode="auto">
            <a:xfrm>
              <a:off x="5184" y="2874"/>
              <a:ext cx="81" cy="117"/>
            </a:xfrm>
            <a:custGeom>
              <a:avLst/>
              <a:gdLst>
                <a:gd name="T0" fmla="*/ 35 w 81"/>
                <a:gd name="T1" fmla="*/ 0 h 117"/>
                <a:gd name="T2" fmla="*/ 22 w 81"/>
                <a:gd name="T3" fmla="*/ 3 h 117"/>
                <a:gd name="T4" fmla="*/ 10 w 81"/>
                <a:gd name="T5" fmla="*/ 12 h 117"/>
                <a:gd name="T6" fmla="*/ 3 w 81"/>
                <a:gd name="T7" fmla="*/ 23 h 117"/>
                <a:gd name="T8" fmla="*/ 0 w 81"/>
                <a:gd name="T9" fmla="*/ 35 h 117"/>
                <a:gd name="T10" fmla="*/ 26 w 81"/>
                <a:gd name="T11" fmla="*/ 35 h 117"/>
                <a:gd name="T12" fmla="*/ 46 w 81"/>
                <a:gd name="T13" fmla="*/ 37 h 117"/>
                <a:gd name="T14" fmla="*/ 61 w 81"/>
                <a:gd name="T15" fmla="*/ 44 h 117"/>
                <a:gd name="T16" fmla="*/ 72 w 81"/>
                <a:gd name="T17" fmla="*/ 53 h 117"/>
                <a:gd name="T18" fmla="*/ 78 w 81"/>
                <a:gd name="T19" fmla="*/ 64 h 117"/>
                <a:gd name="T20" fmla="*/ 80 w 81"/>
                <a:gd name="T21" fmla="*/ 74 h 117"/>
                <a:gd name="T22" fmla="*/ 80 w 81"/>
                <a:gd name="T23" fmla="*/ 88 h 117"/>
                <a:gd name="T24" fmla="*/ 75 w 81"/>
                <a:gd name="T25" fmla="*/ 104 h 117"/>
                <a:gd name="T26" fmla="*/ 70 w 81"/>
                <a:gd name="T27" fmla="*/ 116 h 1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
                <a:gd name="T43" fmla="*/ 0 h 117"/>
                <a:gd name="T44" fmla="*/ 81 w 81"/>
                <a:gd name="T45" fmla="*/ 117 h 1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 h="117">
                  <a:moveTo>
                    <a:pt x="35" y="0"/>
                  </a:moveTo>
                  <a:lnTo>
                    <a:pt x="22" y="3"/>
                  </a:lnTo>
                  <a:lnTo>
                    <a:pt x="10" y="12"/>
                  </a:lnTo>
                  <a:lnTo>
                    <a:pt x="3" y="23"/>
                  </a:lnTo>
                  <a:lnTo>
                    <a:pt x="0" y="35"/>
                  </a:lnTo>
                  <a:lnTo>
                    <a:pt x="26" y="35"/>
                  </a:lnTo>
                  <a:lnTo>
                    <a:pt x="46" y="37"/>
                  </a:lnTo>
                  <a:lnTo>
                    <a:pt x="61" y="44"/>
                  </a:lnTo>
                  <a:lnTo>
                    <a:pt x="72" y="53"/>
                  </a:lnTo>
                  <a:lnTo>
                    <a:pt x="78" y="64"/>
                  </a:lnTo>
                  <a:lnTo>
                    <a:pt x="80" y="74"/>
                  </a:lnTo>
                  <a:lnTo>
                    <a:pt x="80" y="88"/>
                  </a:lnTo>
                  <a:lnTo>
                    <a:pt x="75" y="104"/>
                  </a:lnTo>
                  <a:lnTo>
                    <a:pt x="70"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29" name="Freeform 30"/>
            <p:cNvSpPr>
              <a:spLocks/>
            </p:cNvSpPr>
            <p:nvPr/>
          </p:nvSpPr>
          <p:spPr bwMode="auto">
            <a:xfrm>
              <a:off x="4456" y="2875"/>
              <a:ext cx="238" cy="62"/>
            </a:xfrm>
            <a:custGeom>
              <a:avLst/>
              <a:gdLst>
                <a:gd name="T0" fmla="*/ 0 w 238"/>
                <a:gd name="T1" fmla="*/ 61 h 62"/>
                <a:gd name="T2" fmla="*/ 15 w 238"/>
                <a:gd name="T3" fmla="*/ 58 h 62"/>
                <a:gd name="T4" fmla="*/ 31 w 238"/>
                <a:gd name="T5" fmla="*/ 50 h 62"/>
                <a:gd name="T6" fmla="*/ 47 w 238"/>
                <a:gd name="T7" fmla="*/ 40 h 62"/>
                <a:gd name="T8" fmla="*/ 52 w 238"/>
                <a:gd name="T9" fmla="*/ 31 h 62"/>
                <a:gd name="T10" fmla="*/ 50 w 238"/>
                <a:gd name="T11" fmla="*/ 18 h 62"/>
                <a:gd name="T12" fmla="*/ 68 w 238"/>
                <a:gd name="T13" fmla="*/ 12 h 62"/>
                <a:gd name="T14" fmla="*/ 69 w 238"/>
                <a:gd name="T15" fmla="*/ 12 h 62"/>
                <a:gd name="T16" fmla="*/ 84 w 238"/>
                <a:gd name="T17" fmla="*/ 10 h 62"/>
                <a:gd name="T18" fmla="*/ 86 w 238"/>
                <a:gd name="T19" fmla="*/ 10 h 62"/>
                <a:gd name="T20" fmla="*/ 104 w 238"/>
                <a:gd name="T21" fmla="*/ 7 h 62"/>
                <a:gd name="T22" fmla="*/ 128 w 238"/>
                <a:gd name="T23" fmla="*/ 3 h 62"/>
                <a:gd name="T24" fmla="*/ 129 w 238"/>
                <a:gd name="T25" fmla="*/ 4 h 62"/>
                <a:gd name="T26" fmla="*/ 150 w 238"/>
                <a:gd name="T27" fmla="*/ 3 h 62"/>
                <a:gd name="T28" fmla="*/ 173 w 238"/>
                <a:gd name="T29" fmla="*/ 3 h 62"/>
                <a:gd name="T30" fmla="*/ 199 w 238"/>
                <a:gd name="T31" fmla="*/ 3 h 62"/>
                <a:gd name="T32" fmla="*/ 233 w 238"/>
                <a:gd name="T33" fmla="*/ 3 h 62"/>
                <a:gd name="T34" fmla="*/ 233 w 238"/>
                <a:gd name="T35" fmla="*/ 2 h 62"/>
                <a:gd name="T36" fmla="*/ 231 w 238"/>
                <a:gd name="T37" fmla="*/ 0 h 62"/>
                <a:gd name="T38" fmla="*/ 237 w 238"/>
                <a:gd name="T39" fmla="*/ 2 h 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8"/>
                <a:gd name="T61" fmla="*/ 0 h 62"/>
                <a:gd name="T62" fmla="*/ 238 w 238"/>
                <a:gd name="T63" fmla="*/ 62 h 6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8" h="62">
                  <a:moveTo>
                    <a:pt x="0" y="61"/>
                  </a:moveTo>
                  <a:lnTo>
                    <a:pt x="15" y="58"/>
                  </a:lnTo>
                  <a:lnTo>
                    <a:pt x="31" y="50"/>
                  </a:lnTo>
                  <a:lnTo>
                    <a:pt x="47" y="40"/>
                  </a:lnTo>
                  <a:lnTo>
                    <a:pt x="52" y="31"/>
                  </a:lnTo>
                  <a:lnTo>
                    <a:pt x="50" y="18"/>
                  </a:lnTo>
                  <a:lnTo>
                    <a:pt x="68" y="12"/>
                  </a:lnTo>
                  <a:lnTo>
                    <a:pt x="69" y="12"/>
                  </a:lnTo>
                  <a:lnTo>
                    <a:pt x="84" y="10"/>
                  </a:lnTo>
                  <a:lnTo>
                    <a:pt x="86" y="10"/>
                  </a:lnTo>
                  <a:lnTo>
                    <a:pt x="104" y="7"/>
                  </a:lnTo>
                  <a:lnTo>
                    <a:pt x="128" y="3"/>
                  </a:lnTo>
                  <a:lnTo>
                    <a:pt x="129" y="4"/>
                  </a:lnTo>
                  <a:lnTo>
                    <a:pt x="150" y="3"/>
                  </a:lnTo>
                  <a:lnTo>
                    <a:pt x="173" y="3"/>
                  </a:lnTo>
                  <a:lnTo>
                    <a:pt x="199" y="3"/>
                  </a:lnTo>
                  <a:lnTo>
                    <a:pt x="233" y="3"/>
                  </a:lnTo>
                  <a:lnTo>
                    <a:pt x="233" y="2"/>
                  </a:lnTo>
                  <a:lnTo>
                    <a:pt x="231" y="0"/>
                  </a:lnTo>
                  <a:lnTo>
                    <a:pt x="237" y="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30" name="Freeform 31"/>
            <p:cNvSpPr>
              <a:spLocks/>
            </p:cNvSpPr>
            <p:nvPr/>
          </p:nvSpPr>
          <p:spPr bwMode="auto">
            <a:xfrm>
              <a:off x="4990" y="2915"/>
              <a:ext cx="30" cy="156"/>
            </a:xfrm>
            <a:custGeom>
              <a:avLst/>
              <a:gdLst>
                <a:gd name="T0" fmla="*/ 2 w 30"/>
                <a:gd name="T1" fmla="*/ 0 h 156"/>
                <a:gd name="T2" fmla="*/ 9 w 30"/>
                <a:gd name="T3" fmla="*/ 0 h 156"/>
                <a:gd name="T4" fmla="*/ 13 w 30"/>
                <a:gd name="T5" fmla="*/ 1 h 156"/>
                <a:gd name="T6" fmla="*/ 19 w 30"/>
                <a:gd name="T7" fmla="*/ 5 h 156"/>
                <a:gd name="T8" fmla="*/ 23 w 30"/>
                <a:gd name="T9" fmla="*/ 10 h 156"/>
                <a:gd name="T10" fmla="*/ 26 w 30"/>
                <a:gd name="T11" fmla="*/ 16 h 156"/>
                <a:gd name="T12" fmla="*/ 28 w 30"/>
                <a:gd name="T13" fmla="*/ 23 h 156"/>
                <a:gd name="T14" fmla="*/ 29 w 30"/>
                <a:gd name="T15" fmla="*/ 31 h 156"/>
                <a:gd name="T16" fmla="*/ 29 w 30"/>
                <a:gd name="T17" fmla="*/ 38 h 156"/>
                <a:gd name="T18" fmla="*/ 28 w 30"/>
                <a:gd name="T19" fmla="*/ 46 h 156"/>
                <a:gd name="T20" fmla="*/ 27 w 30"/>
                <a:gd name="T21" fmla="*/ 53 h 156"/>
                <a:gd name="T22" fmla="*/ 26 w 30"/>
                <a:gd name="T23" fmla="*/ 62 h 156"/>
                <a:gd name="T24" fmla="*/ 24 w 30"/>
                <a:gd name="T25" fmla="*/ 69 h 156"/>
                <a:gd name="T26" fmla="*/ 21 w 30"/>
                <a:gd name="T27" fmla="*/ 82 h 156"/>
                <a:gd name="T28" fmla="*/ 19 w 30"/>
                <a:gd name="T29" fmla="*/ 91 h 156"/>
                <a:gd name="T30" fmla="*/ 16 w 30"/>
                <a:gd name="T31" fmla="*/ 99 h 156"/>
                <a:gd name="T32" fmla="*/ 12 w 30"/>
                <a:gd name="T33" fmla="*/ 108 h 156"/>
                <a:gd name="T34" fmla="*/ 9 w 30"/>
                <a:gd name="T35" fmla="*/ 116 h 156"/>
                <a:gd name="T36" fmla="*/ 6 w 30"/>
                <a:gd name="T37" fmla="*/ 123 h 156"/>
                <a:gd name="T38" fmla="*/ 2 w 30"/>
                <a:gd name="T39" fmla="*/ 131 h 156"/>
                <a:gd name="T40" fmla="*/ 0 w 30"/>
                <a:gd name="T41" fmla="*/ 145 h 156"/>
                <a:gd name="T42" fmla="*/ 0 w 30"/>
                <a:gd name="T43" fmla="*/ 155 h 1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0"/>
                <a:gd name="T67" fmla="*/ 0 h 156"/>
                <a:gd name="T68" fmla="*/ 30 w 30"/>
                <a:gd name="T69" fmla="*/ 156 h 1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0" h="156">
                  <a:moveTo>
                    <a:pt x="2" y="0"/>
                  </a:moveTo>
                  <a:lnTo>
                    <a:pt x="9" y="0"/>
                  </a:lnTo>
                  <a:lnTo>
                    <a:pt x="13" y="1"/>
                  </a:lnTo>
                  <a:lnTo>
                    <a:pt x="19" y="5"/>
                  </a:lnTo>
                  <a:lnTo>
                    <a:pt x="23" y="10"/>
                  </a:lnTo>
                  <a:lnTo>
                    <a:pt x="26" y="16"/>
                  </a:lnTo>
                  <a:lnTo>
                    <a:pt x="28" y="23"/>
                  </a:lnTo>
                  <a:lnTo>
                    <a:pt x="29" y="31"/>
                  </a:lnTo>
                  <a:lnTo>
                    <a:pt x="29" y="38"/>
                  </a:lnTo>
                  <a:lnTo>
                    <a:pt x="28" y="46"/>
                  </a:lnTo>
                  <a:lnTo>
                    <a:pt x="27" y="53"/>
                  </a:lnTo>
                  <a:lnTo>
                    <a:pt x="26" y="62"/>
                  </a:lnTo>
                  <a:lnTo>
                    <a:pt x="24" y="69"/>
                  </a:lnTo>
                  <a:lnTo>
                    <a:pt x="21" y="82"/>
                  </a:lnTo>
                  <a:lnTo>
                    <a:pt x="19" y="91"/>
                  </a:lnTo>
                  <a:lnTo>
                    <a:pt x="16" y="99"/>
                  </a:lnTo>
                  <a:lnTo>
                    <a:pt x="12" y="108"/>
                  </a:lnTo>
                  <a:lnTo>
                    <a:pt x="9" y="116"/>
                  </a:lnTo>
                  <a:lnTo>
                    <a:pt x="6" y="123"/>
                  </a:lnTo>
                  <a:lnTo>
                    <a:pt x="2" y="131"/>
                  </a:lnTo>
                  <a:lnTo>
                    <a:pt x="0" y="145"/>
                  </a:lnTo>
                  <a:lnTo>
                    <a:pt x="0" y="15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grpSp>
          <p:nvGrpSpPr>
            <p:cNvPr id="31" name="Group 32"/>
            <p:cNvGrpSpPr>
              <a:grpSpLocks/>
            </p:cNvGrpSpPr>
            <p:nvPr/>
          </p:nvGrpSpPr>
          <p:grpSpPr bwMode="auto">
            <a:xfrm>
              <a:off x="4746" y="2961"/>
              <a:ext cx="261" cy="42"/>
              <a:chOff x="4746" y="2961"/>
              <a:chExt cx="261" cy="42"/>
            </a:xfrm>
          </p:grpSpPr>
          <p:grpSp>
            <p:nvGrpSpPr>
              <p:cNvPr id="48" name="Group 33"/>
              <p:cNvGrpSpPr>
                <a:grpSpLocks/>
              </p:cNvGrpSpPr>
              <p:nvPr/>
            </p:nvGrpSpPr>
            <p:grpSpPr bwMode="auto">
              <a:xfrm>
                <a:off x="4973" y="2961"/>
                <a:ext cx="34" cy="34"/>
                <a:chOff x="4973" y="2961"/>
                <a:chExt cx="34" cy="34"/>
              </a:xfrm>
            </p:grpSpPr>
            <p:sp>
              <p:nvSpPr>
                <p:cNvPr id="55" name="Oval 34"/>
                <p:cNvSpPr>
                  <a:spLocks noChangeArrowheads="1"/>
                </p:cNvSpPr>
                <p:nvPr/>
              </p:nvSpPr>
              <p:spPr bwMode="auto">
                <a:xfrm>
                  <a:off x="4973" y="2962"/>
                  <a:ext cx="34" cy="33"/>
                </a:xfrm>
                <a:prstGeom prst="ellipse">
                  <a:avLst/>
                </a:pr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56" name="Oval 35"/>
                <p:cNvSpPr>
                  <a:spLocks noChangeArrowheads="1"/>
                </p:cNvSpPr>
                <p:nvPr/>
              </p:nvSpPr>
              <p:spPr bwMode="auto">
                <a:xfrm>
                  <a:off x="4975" y="2961"/>
                  <a:ext cx="30" cy="30"/>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57" name="Oval 36"/>
                <p:cNvSpPr>
                  <a:spLocks noChangeArrowheads="1"/>
                </p:cNvSpPr>
                <p:nvPr/>
              </p:nvSpPr>
              <p:spPr bwMode="auto">
                <a:xfrm>
                  <a:off x="4982" y="2968"/>
                  <a:ext cx="17" cy="16"/>
                </a:xfrm>
                <a:prstGeom prst="ellipse">
                  <a:avLst/>
                </a:prstGeom>
                <a:solidFill>
                  <a:srgbClr val="3F3F3F"/>
                </a:solidFill>
                <a:ln w="12700">
                  <a:solidFill>
                    <a:srgbClr val="5F5F5F"/>
                  </a:solidFill>
                  <a:round/>
                  <a:headEnd/>
                  <a:tailEnd/>
                </a:ln>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58" name="Oval 37"/>
                <p:cNvSpPr>
                  <a:spLocks noChangeArrowheads="1"/>
                </p:cNvSpPr>
                <p:nvPr/>
              </p:nvSpPr>
              <p:spPr bwMode="auto">
                <a:xfrm>
                  <a:off x="4985" y="2969"/>
                  <a:ext cx="16" cy="16"/>
                </a:xfrm>
                <a:prstGeom prst="ellipse">
                  <a:avLst/>
                </a:pr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59" name="Oval 38"/>
                <p:cNvSpPr>
                  <a:spLocks noChangeArrowheads="1"/>
                </p:cNvSpPr>
                <p:nvPr/>
              </p:nvSpPr>
              <p:spPr bwMode="auto">
                <a:xfrm>
                  <a:off x="4988" y="2971"/>
                  <a:ext cx="16" cy="16"/>
                </a:xfrm>
                <a:prstGeom prst="ellipse">
                  <a:avLst/>
                </a:pr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grpSp>
          <p:grpSp>
            <p:nvGrpSpPr>
              <p:cNvPr id="49" name="Group 39"/>
              <p:cNvGrpSpPr>
                <a:grpSpLocks/>
              </p:cNvGrpSpPr>
              <p:nvPr/>
            </p:nvGrpSpPr>
            <p:grpSpPr bwMode="auto">
              <a:xfrm>
                <a:off x="4746" y="2969"/>
                <a:ext cx="34" cy="34"/>
                <a:chOff x="4746" y="2969"/>
                <a:chExt cx="34" cy="34"/>
              </a:xfrm>
            </p:grpSpPr>
            <p:sp>
              <p:nvSpPr>
                <p:cNvPr id="50" name="Oval 40"/>
                <p:cNvSpPr>
                  <a:spLocks noChangeArrowheads="1"/>
                </p:cNvSpPr>
                <p:nvPr/>
              </p:nvSpPr>
              <p:spPr bwMode="auto">
                <a:xfrm>
                  <a:off x="4746" y="2970"/>
                  <a:ext cx="34" cy="33"/>
                </a:xfrm>
                <a:prstGeom prst="ellipse">
                  <a:avLst/>
                </a:pr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51" name="Oval 41"/>
                <p:cNvSpPr>
                  <a:spLocks noChangeArrowheads="1"/>
                </p:cNvSpPr>
                <p:nvPr/>
              </p:nvSpPr>
              <p:spPr bwMode="auto">
                <a:xfrm>
                  <a:off x="4748" y="2969"/>
                  <a:ext cx="30" cy="30"/>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52" name="Oval 42"/>
                <p:cNvSpPr>
                  <a:spLocks noChangeArrowheads="1"/>
                </p:cNvSpPr>
                <p:nvPr/>
              </p:nvSpPr>
              <p:spPr bwMode="auto">
                <a:xfrm>
                  <a:off x="4754" y="2976"/>
                  <a:ext cx="17" cy="16"/>
                </a:xfrm>
                <a:prstGeom prst="ellipse">
                  <a:avLst/>
                </a:prstGeom>
                <a:solidFill>
                  <a:srgbClr val="3F3F3F"/>
                </a:solidFill>
                <a:ln w="12700">
                  <a:solidFill>
                    <a:srgbClr val="5F5F5F"/>
                  </a:solidFill>
                  <a:round/>
                  <a:headEnd/>
                  <a:tailEnd/>
                </a:ln>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53" name="Oval 43"/>
                <p:cNvSpPr>
                  <a:spLocks noChangeArrowheads="1"/>
                </p:cNvSpPr>
                <p:nvPr/>
              </p:nvSpPr>
              <p:spPr bwMode="auto">
                <a:xfrm>
                  <a:off x="4757" y="2977"/>
                  <a:ext cx="16" cy="16"/>
                </a:xfrm>
                <a:prstGeom prst="ellipse">
                  <a:avLst/>
                </a:pr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54" name="Oval 44"/>
                <p:cNvSpPr>
                  <a:spLocks noChangeArrowheads="1"/>
                </p:cNvSpPr>
                <p:nvPr/>
              </p:nvSpPr>
              <p:spPr bwMode="auto">
                <a:xfrm>
                  <a:off x="4761" y="2979"/>
                  <a:ext cx="16" cy="16"/>
                </a:xfrm>
                <a:prstGeom prst="ellipse">
                  <a:avLst/>
                </a:pr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grpSp>
        </p:grpSp>
        <p:sp>
          <p:nvSpPr>
            <p:cNvPr id="32" name="Freeform 45"/>
            <p:cNvSpPr>
              <a:spLocks/>
            </p:cNvSpPr>
            <p:nvPr/>
          </p:nvSpPr>
          <p:spPr bwMode="auto">
            <a:xfrm>
              <a:off x="4983" y="3129"/>
              <a:ext cx="104" cy="124"/>
            </a:xfrm>
            <a:custGeom>
              <a:avLst/>
              <a:gdLst>
                <a:gd name="T0" fmla="*/ 21 w 104"/>
                <a:gd name="T1" fmla="*/ 0 h 124"/>
                <a:gd name="T2" fmla="*/ 14 w 104"/>
                <a:gd name="T3" fmla="*/ 5 h 124"/>
                <a:gd name="T4" fmla="*/ 12 w 104"/>
                <a:gd name="T5" fmla="*/ 12 h 124"/>
                <a:gd name="T6" fmla="*/ 10 w 104"/>
                <a:gd name="T7" fmla="*/ 19 h 124"/>
                <a:gd name="T8" fmla="*/ 10 w 104"/>
                <a:gd name="T9" fmla="*/ 25 h 124"/>
                <a:gd name="T10" fmla="*/ 9 w 104"/>
                <a:gd name="T11" fmla="*/ 30 h 124"/>
                <a:gd name="T12" fmla="*/ 7 w 104"/>
                <a:gd name="T13" fmla="*/ 38 h 124"/>
                <a:gd name="T14" fmla="*/ 4 w 104"/>
                <a:gd name="T15" fmla="*/ 41 h 124"/>
                <a:gd name="T16" fmla="*/ 0 w 104"/>
                <a:gd name="T17" fmla="*/ 47 h 124"/>
                <a:gd name="T18" fmla="*/ 23 w 104"/>
                <a:gd name="T19" fmla="*/ 72 h 124"/>
                <a:gd name="T20" fmla="*/ 41 w 104"/>
                <a:gd name="T21" fmla="*/ 89 h 124"/>
                <a:gd name="T22" fmla="*/ 55 w 104"/>
                <a:gd name="T23" fmla="*/ 100 h 124"/>
                <a:gd name="T24" fmla="*/ 69 w 104"/>
                <a:gd name="T25" fmla="*/ 110 h 124"/>
                <a:gd name="T26" fmla="*/ 87 w 104"/>
                <a:gd name="T27" fmla="*/ 119 h 124"/>
                <a:gd name="T28" fmla="*/ 95 w 104"/>
                <a:gd name="T29" fmla="*/ 122 h 124"/>
                <a:gd name="T30" fmla="*/ 102 w 104"/>
                <a:gd name="T31" fmla="*/ 123 h 124"/>
                <a:gd name="T32" fmla="*/ 101 w 104"/>
                <a:gd name="T33" fmla="*/ 114 h 124"/>
                <a:gd name="T34" fmla="*/ 103 w 104"/>
                <a:gd name="T35" fmla="*/ 81 h 124"/>
                <a:gd name="T36" fmla="*/ 89 w 104"/>
                <a:gd name="T37" fmla="*/ 64 h 124"/>
                <a:gd name="T38" fmla="*/ 73 w 104"/>
                <a:gd name="T39" fmla="*/ 47 h 124"/>
                <a:gd name="T40" fmla="*/ 51 w 104"/>
                <a:gd name="T41" fmla="*/ 26 h 124"/>
                <a:gd name="T42" fmla="*/ 34 w 104"/>
                <a:gd name="T43" fmla="*/ 9 h 124"/>
                <a:gd name="T44" fmla="*/ 21 w 104"/>
                <a:gd name="T45" fmla="*/ 0 h 12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4"/>
                <a:gd name="T70" fmla="*/ 0 h 124"/>
                <a:gd name="T71" fmla="*/ 104 w 104"/>
                <a:gd name="T72" fmla="*/ 124 h 12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4" h="124">
                  <a:moveTo>
                    <a:pt x="21" y="0"/>
                  </a:moveTo>
                  <a:lnTo>
                    <a:pt x="14" y="5"/>
                  </a:lnTo>
                  <a:lnTo>
                    <a:pt x="12" y="12"/>
                  </a:lnTo>
                  <a:lnTo>
                    <a:pt x="10" y="19"/>
                  </a:lnTo>
                  <a:lnTo>
                    <a:pt x="10" y="25"/>
                  </a:lnTo>
                  <a:lnTo>
                    <a:pt x="9" y="30"/>
                  </a:lnTo>
                  <a:lnTo>
                    <a:pt x="7" y="38"/>
                  </a:lnTo>
                  <a:lnTo>
                    <a:pt x="4" y="41"/>
                  </a:lnTo>
                  <a:lnTo>
                    <a:pt x="0" y="47"/>
                  </a:lnTo>
                  <a:lnTo>
                    <a:pt x="23" y="72"/>
                  </a:lnTo>
                  <a:lnTo>
                    <a:pt x="41" y="89"/>
                  </a:lnTo>
                  <a:lnTo>
                    <a:pt x="55" y="100"/>
                  </a:lnTo>
                  <a:lnTo>
                    <a:pt x="69" y="110"/>
                  </a:lnTo>
                  <a:lnTo>
                    <a:pt x="87" y="119"/>
                  </a:lnTo>
                  <a:lnTo>
                    <a:pt x="95" y="122"/>
                  </a:lnTo>
                  <a:lnTo>
                    <a:pt x="102" y="123"/>
                  </a:lnTo>
                  <a:lnTo>
                    <a:pt x="101" y="114"/>
                  </a:lnTo>
                  <a:lnTo>
                    <a:pt x="103" y="81"/>
                  </a:lnTo>
                  <a:lnTo>
                    <a:pt x="89" y="64"/>
                  </a:lnTo>
                  <a:lnTo>
                    <a:pt x="73" y="47"/>
                  </a:lnTo>
                  <a:lnTo>
                    <a:pt x="51" y="26"/>
                  </a:lnTo>
                  <a:lnTo>
                    <a:pt x="34" y="9"/>
                  </a:lnTo>
                  <a:lnTo>
                    <a:pt x="21" y="0"/>
                  </a:lnTo>
                </a:path>
              </a:pathLst>
            </a:custGeom>
            <a:solidFill>
              <a:srgbClr val="7F7F7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grpSp>
          <p:nvGrpSpPr>
            <p:cNvPr id="33" name="Group 46"/>
            <p:cNvGrpSpPr>
              <a:grpSpLocks/>
            </p:cNvGrpSpPr>
            <p:nvPr/>
          </p:nvGrpSpPr>
          <p:grpSpPr bwMode="auto">
            <a:xfrm>
              <a:off x="4988" y="3121"/>
              <a:ext cx="125" cy="126"/>
              <a:chOff x="4988" y="3121"/>
              <a:chExt cx="125" cy="126"/>
            </a:xfrm>
          </p:grpSpPr>
          <p:sp>
            <p:nvSpPr>
              <p:cNvPr id="46" name="Freeform 47"/>
              <p:cNvSpPr>
                <a:spLocks/>
              </p:cNvSpPr>
              <p:nvPr/>
            </p:nvSpPr>
            <p:spPr bwMode="auto">
              <a:xfrm>
                <a:off x="4988" y="3121"/>
                <a:ext cx="125" cy="126"/>
              </a:xfrm>
              <a:custGeom>
                <a:avLst/>
                <a:gdLst>
                  <a:gd name="T0" fmla="*/ 24 w 125"/>
                  <a:gd name="T1" fmla="*/ 0 h 126"/>
                  <a:gd name="T2" fmla="*/ 16 w 125"/>
                  <a:gd name="T3" fmla="*/ 5 h 126"/>
                  <a:gd name="T4" fmla="*/ 10 w 125"/>
                  <a:gd name="T5" fmla="*/ 10 h 126"/>
                  <a:gd name="T6" fmla="*/ 8 w 125"/>
                  <a:gd name="T7" fmla="*/ 15 h 126"/>
                  <a:gd name="T8" fmla="*/ 6 w 125"/>
                  <a:gd name="T9" fmla="*/ 20 h 126"/>
                  <a:gd name="T10" fmla="*/ 5 w 125"/>
                  <a:gd name="T11" fmla="*/ 27 h 126"/>
                  <a:gd name="T12" fmla="*/ 4 w 125"/>
                  <a:gd name="T13" fmla="*/ 35 h 126"/>
                  <a:gd name="T14" fmla="*/ 3 w 125"/>
                  <a:gd name="T15" fmla="*/ 43 h 126"/>
                  <a:gd name="T16" fmla="*/ 0 w 125"/>
                  <a:gd name="T17" fmla="*/ 46 h 126"/>
                  <a:gd name="T18" fmla="*/ 26 w 125"/>
                  <a:gd name="T19" fmla="*/ 72 h 126"/>
                  <a:gd name="T20" fmla="*/ 44 w 125"/>
                  <a:gd name="T21" fmla="*/ 88 h 126"/>
                  <a:gd name="T22" fmla="*/ 58 w 125"/>
                  <a:gd name="T23" fmla="*/ 100 h 126"/>
                  <a:gd name="T24" fmla="*/ 73 w 125"/>
                  <a:gd name="T25" fmla="*/ 110 h 126"/>
                  <a:gd name="T26" fmla="*/ 90 w 125"/>
                  <a:gd name="T27" fmla="*/ 119 h 126"/>
                  <a:gd name="T28" fmla="*/ 99 w 125"/>
                  <a:gd name="T29" fmla="*/ 122 h 126"/>
                  <a:gd name="T30" fmla="*/ 109 w 125"/>
                  <a:gd name="T31" fmla="*/ 125 h 126"/>
                  <a:gd name="T32" fmla="*/ 116 w 125"/>
                  <a:gd name="T33" fmla="*/ 123 h 126"/>
                  <a:gd name="T34" fmla="*/ 121 w 125"/>
                  <a:gd name="T35" fmla="*/ 120 h 126"/>
                  <a:gd name="T36" fmla="*/ 124 w 125"/>
                  <a:gd name="T37" fmla="*/ 114 h 126"/>
                  <a:gd name="T38" fmla="*/ 124 w 125"/>
                  <a:gd name="T39" fmla="*/ 108 h 126"/>
                  <a:gd name="T40" fmla="*/ 120 w 125"/>
                  <a:gd name="T41" fmla="*/ 102 h 126"/>
                  <a:gd name="T42" fmla="*/ 115 w 125"/>
                  <a:gd name="T43" fmla="*/ 94 h 126"/>
                  <a:gd name="T44" fmla="*/ 106 w 125"/>
                  <a:gd name="T45" fmla="*/ 81 h 126"/>
                  <a:gd name="T46" fmla="*/ 92 w 125"/>
                  <a:gd name="T47" fmla="*/ 64 h 126"/>
                  <a:gd name="T48" fmla="*/ 76 w 125"/>
                  <a:gd name="T49" fmla="*/ 47 h 126"/>
                  <a:gd name="T50" fmla="*/ 54 w 125"/>
                  <a:gd name="T51" fmla="*/ 26 h 126"/>
                  <a:gd name="T52" fmla="*/ 37 w 125"/>
                  <a:gd name="T53" fmla="*/ 9 h 126"/>
                  <a:gd name="T54" fmla="*/ 24 w 125"/>
                  <a:gd name="T55" fmla="*/ 0 h 12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5"/>
                  <a:gd name="T85" fmla="*/ 0 h 126"/>
                  <a:gd name="T86" fmla="*/ 125 w 125"/>
                  <a:gd name="T87" fmla="*/ 126 h 12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5" h="126">
                    <a:moveTo>
                      <a:pt x="24" y="0"/>
                    </a:moveTo>
                    <a:lnTo>
                      <a:pt x="16" y="5"/>
                    </a:lnTo>
                    <a:lnTo>
                      <a:pt x="10" y="10"/>
                    </a:lnTo>
                    <a:lnTo>
                      <a:pt x="8" y="15"/>
                    </a:lnTo>
                    <a:lnTo>
                      <a:pt x="6" y="20"/>
                    </a:lnTo>
                    <a:lnTo>
                      <a:pt x="5" y="27"/>
                    </a:lnTo>
                    <a:lnTo>
                      <a:pt x="4" y="35"/>
                    </a:lnTo>
                    <a:lnTo>
                      <a:pt x="3" y="43"/>
                    </a:lnTo>
                    <a:lnTo>
                      <a:pt x="0" y="46"/>
                    </a:lnTo>
                    <a:lnTo>
                      <a:pt x="26" y="72"/>
                    </a:lnTo>
                    <a:lnTo>
                      <a:pt x="44" y="88"/>
                    </a:lnTo>
                    <a:lnTo>
                      <a:pt x="58" y="100"/>
                    </a:lnTo>
                    <a:lnTo>
                      <a:pt x="73" y="110"/>
                    </a:lnTo>
                    <a:lnTo>
                      <a:pt x="90" y="119"/>
                    </a:lnTo>
                    <a:lnTo>
                      <a:pt x="99" y="122"/>
                    </a:lnTo>
                    <a:lnTo>
                      <a:pt x="109" y="125"/>
                    </a:lnTo>
                    <a:lnTo>
                      <a:pt x="116" y="123"/>
                    </a:lnTo>
                    <a:lnTo>
                      <a:pt x="121" y="120"/>
                    </a:lnTo>
                    <a:lnTo>
                      <a:pt x="124" y="114"/>
                    </a:lnTo>
                    <a:lnTo>
                      <a:pt x="124" y="108"/>
                    </a:lnTo>
                    <a:lnTo>
                      <a:pt x="120" y="102"/>
                    </a:lnTo>
                    <a:lnTo>
                      <a:pt x="115" y="94"/>
                    </a:lnTo>
                    <a:lnTo>
                      <a:pt x="106" y="81"/>
                    </a:lnTo>
                    <a:lnTo>
                      <a:pt x="92" y="64"/>
                    </a:lnTo>
                    <a:lnTo>
                      <a:pt x="76" y="47"/>
                    </a:lnTo>
                    <a:lnTo>
                      <a:pt x="54" y="26"/>
                    </a:lnTo>
                    <a:lnTo>
                      <a:pt x="37" y="9"/>
                    </a:lnTo>
                    <a:lnTo>
                      <a:pt x="24" y="0"/>
                    </a:lnTo>
                  </a:path>
                </a:pathLst>
              </a:custGeom>
              <a:solidFill>
                <a:srgbClr val="FFFFFF"/>
              </a:solidFill>
              <a:ln w="12700" cap="rnd">
                <a:solidFill>
                  <a:srgbClr val="000000"/>
                </a:solidFill>
                <a:round/>
                <a:headEnd type="none" w="sm" len="sm"/>
                <a:tailEnd type="none" w="sm" len="sm"/>
              </a:ln>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47" name="Freeform 48"/>
              <p:cNvSpPr>
                <a:spLocks/>
              </p:cNvSpPr>
              <p:nvPr/>
            </p:nvSpPr>
            <p:spPr bwMode="auto">
              <a:xfrm>
                <a:off x="5052" y="3200"/>
                <a:ext cx="57" cy="27"/>
              </a:xfrm>
              <a:custGeom>
                <a:avLst/>
                <a:gdLst>
                  <a:gd name="T0" fmla="*/ 0 w 57"/>
                  <a:gd name="T1" fmla="*/ 26 h 27"/>
                  <a:gd name="T2" fmla="*/ 27 w 57"/>
                  <a:gd name="T3" fmla="*/ 26 h 27"/>
                  <a:gd name="T4" fmla="*/ 24 w 57"/>
                  <a:gd name="T5" fmla="*/ 20 h 27"/>
                  <a:gd name="T6" fmla="*/ 20 w 57"/>
                  <a:gd name="T7" fmla="*/ 13 h 27"/>
                  <a:gd name="T8" fmla="*/ 14 w 57"/>
                  <a:gd name="T9" fmla="*/ 6 h 27"/>
                  <a:gd name="T10" fmla="*/ 10 w 57"/>
                  <a:gd name="T11" fmla="*/ 0 h 27"/>
                  <a:gd name="T12" fmla="*/ 18 w 57"/>
                  <a:gd name="T13" fmla="*/ 0 h 27"/>
                  <a:gd name="T14" fmla="*/ 28 w 57"/>
                  <a:gd name="T15" fmla="*/ 4 h 27"/>
                  <a:gd name="T16" fmla="*/ 38 w 57"/>
                  <a:gd name="T17" fmla="*/ 10 h 27"/>
                  <a:gd name="T18" fmla="*/ 46 w 57"/>
                  <a:gd name="T19" fmla="*/ 16 h 27"/>
                  <a:gd name="T20" fmla="*/ 52 w 57"/>
                  <a:gd name="T21" fmla="*/ 20 h 27"/>
                  <a:gd name="T22" fmla="*/ 56 w 57"/>
                  <a:gd name="T23" fmla="*/ 22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27"/>
                  <a:gd name="T38" fmla="*/ 57 w 57"/>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27">
                    <a:moveTo>
                      <a:pt x="0" y="26"/>
                    </a:moveTo>
                    <a:lnTo>
                      <a:pt x="27" y="26"/>
                    </a:lnTo>
                    <a:lnTo>
                      <a:pt x="24" y="20"/>
                    </a:lnTo>
                    <a:lnTo>
                      <a:pt x="20" y="13"/>
                    </a:lnTo>
                    <a:lnTo>
                      <a:pt x="14" y="6"/>
                    </a:lnTo>
                    <a:lnTo>
                      <a:pt x="10" y="0"/>
                    </a:lnTo>
                    <a:lnTo>
                      <a:pt x="18" y="0"/>
                    </a:lnTo>
                    <a:lnTo>
                      <a:pt x="28" y="4"/>
                    </a:lnTo>
                    <a:lnTo>
                      <a:pt x="38" y="10"/>
                    </a:lnTo>
                    <a:lnTo>
                      <a:pt x="46" y="16"/>
                    </a:lnTo>
                    <a:lnTo>
                      <a:pt x="52" y="20"/>
                    </a:lnTo>
                    <a:lnTo>
                      <a:pt x="56" y="2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grpSp>
        <p:sp>
          <p:nvSpPr>
            <p:cNvPr id="34" name="Freeform 49"/>
            <p:cNvSpPr>
              <a:spLocks/>
            </p:cNvSpPr>
            <p:nvPr/>
          </p:nvSpPr>
          <p:spPr bwMode="auto">
            <a:xfrm>
              <a:off x="4961" y="2945"/>
              <a:ext cx="60" cy="221"/>
            </a:xfrm>
            <a:custGeom>
              <a:avLst/>
              <a:gdLst>
                <a:gd name="T0" fmla="*/ 29 w 60"/>
                <a:gd name="T1" fmla="*/ 0 h 221"/>
                <a:gd name="T2" fmla="*/ 21 w 60"/>
                <a:gd name="T3" fmla="*/ 1 h 221"/>
                <a:gd name="T4" fmla="*/ 14 w 60"/>
                <a:gd name="T5" fmla="*/ 4 h 221"/>
                <a:gd name="T6" fmla="*/ 9 w 60"/>
                <a:gd name="T7" fmla="*/ 8 h 221"/>
                <a:gd name="T8" fmla="*/ 5 w 60"/>
                <a:gd name="T9" fmla="*/ 13 h 221"/>
                <a:gd name="T10" fmla="*/ 2 w 60"/>
                <a:gd name="T11" fmla="*/ 20 h 221"/>
                <a:gd name="T12" fmla="*/ 0 w 60"/>
                <a:gd name="T13" fmla="*/ 26 h 221"/>
                <a:gd name="T14" fmla="*/ 0 w 60"/>
                <a:gd name="T15" fmla="*/ 32 h 221"/>
                <a:gd name="T16" fmla="*/ 0 w 60"/>
                <a:gd name="T17" fmla="*/ 39 h 221"/>
                <a:gd name="T18" fmla="*/ 0 w 60"/>
                <a:gd name="T19" fmla="*/ 47 h 221"/>
                <a:gd name="T20" fmla="*/ 1 w 60"/>
                <a:gd name="T21" fmla="*/ 67 h 221"/>
                <a:gd name="T22" fmla="*/ 4 w 60"/>
                <a:gd name="T23" fmla="*/ 86 h 221"/>
                <a:gd name="T24" fmla="*/ 7 w 60"/>
                <a:gd name="T25" fmla="*/ 98 h 221"/>
                <a:gd name="T26" fmla="*/ 17 w 60"/>
                <a:gd name="T27" fmla="*/ 109 h 221"/>
                <a:gd name="T28" fmla="*/ 26 w 60"/>
                <a:gd name="T29" fmla="*/ 122 h 221"/>
                <a:gd name="T30" fmla="*/ 36 w 60"/>
                <a:gd name="T31" fmla="*/ 133 h 221"/>
                <a:gd name="T32" fmla="*/ 47 w 60"/>
                <a:gd name="T33" fmla="*/ 144 h 221"/>
                <a:gd name="T34" fmla="*/ 53 w 60"/>
                <a:gd name="T35" fmla="*/ 150 h 221"/>
                <a:gd name="T36" fmla="*/ 57 w 60"/>
                <a:gd name="T37" fmla="*/ 158 h 221"/>
                <a:gd name="T38" fmla="*/ 59 w 60"/>
                <a:gd name="T39" fmla="*/ 163 h 221"/>
                <a:gd name="T40" fmla="*/ 59 w 60"/>
                <a:gd name="T41" fmla="*/ 170 h 221"/>
                <a:gd name="T42" fmla="*/ 53 w 60"/>
                <a:gd name="T43" fmla="*/ 177 h 221"/>
                <a:gd name="T44" fmla="*/ 44 w 60"/>
                <a:gd name="T45" fmla="*/ 180 h 221"/>
                <a:gd name="T46" fmla="*/ 39 w 60"/>
                <a:gd name="T47" fmla="*/ 185 h 221"/>
                <a:gd name="T48" fmla="*/ 34 w 60"/>
                <a:gd name="T49" fmla="*/ 192 h 221"/>
                <a:gd name="T50" fmla="*/ 32 w 60"/>
                <a:gd name="T51" fmla="*/ 201 h 221"/>
                <a:gd name="T52" fmla="*/ 31 w 60"/>
                <a:gd name="T53" fmla="*/ 212 h 221"/>
                <a:gd name="T54" fmla="*/ 29 w 60"/>
                <a:gd name="T55" fmla="*/ 220 h 22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0"/>
                <a:gd name="T85" fmla="*/ 0 h 221"/>
                <a:gd name="T86" fmla="*/ 60 w 60"/>
                <a:gd name="T87" fmla="*/ 221 h 22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0" h="221">
                  <a:moveTo>
                    <a:pt x="29" y="0"/>
                  </a:moveTo>
                  <a:lnTo>
                    <a:pt x="21" y="1"/>
                  </a:lnTo>
                  <a:lnTo>
                    <a:pt x="14" y="4"/>
                  </a:lnTo>
                  <a:lnTo>
                    <a:pt x="9" y="8"/>
                  </a:lnTo>
                  <a:lnTo>
                    <a:pt x="5" y="13"/>
                  </a:lnTo>
                  <a:lnTo>
                    <a:pt x="2" y="20"/>
                  </a:lnTo>
                  <a:lnTo>
                    <a:pt x="0" y="26"/>
                  </a:lnTo>
                  <a:lnTo>
                    <a:pt x="0" y="32"/>
                  </a:lnTo>
                  <a:lnTo>
                    <a:pt x="0" y="39"/>
                  </a:lnTo>
                  <a:lnTo>
                    <a:pt x="0" y="47"/>
                  </a:lnTo>
                  <a:lnTo>
                    <a:pt x="1" y="67"/>
                  </a:lnTo>
                  <a:lnTo>
                    <a:pt x="4" y="86"/>
                  </a:lnTo>
                  <a:lnTo>
                    <a:pt x="7" y="98"/>
                  </a:lnTo>
                  <a:lnTo>
                    <a:pt x="17" y="109"/>
                  </a:lnTo>
                  <a:lnTo>
                    <a:pt x="26" y="122"/>
                  </a:lnTo>
                  <a:lnTo>
                    <a:pt x="36" y="133"/>
                  </a:lnTo>
                  <a:lnTo>
                    <a:pt x="47" y="144"/>
                  </a:lnTo>
                  <a:lnTo>
                    <a:pt x="53" y="150"/>
                  </a:lnTo>
                  <a:lnTo>
                    <a:pt x="57" y="158"/>
                  </a:lnTo>
                  <a:lnTo>
                    <a:pt x="59" y="163"/>
                  </a:lnTo>
                  <a:lnTo>
                    <a:pt x="59" y="170"/>
                  </a:lnTo>
                  <a:lnTo>
                    <a:pt x="53" y="177"/>
                  </a:lnTo>
                  <a:lnTo>
                    <a:pt x="44" y="180"/>
                  </a:lnTo>
                  <a:lnTo>
                    <a:pt x="39" y="185"/>
                  </a:lnTo>
                  <a:lnTo>
                    <a:pt x="34" y="192"/>
                  </a:lnTo>
                  <a:lnTo>
                    <a:pt x="32" y="201"/>
                  </a:lnTo>
                  <a:lnTo>
                    <a:pt x="31" y="212"/>
                  </a:lnTo>
                  <a:lnTo>
                    <a:pt x="29" y="2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grpSp>
          <p:nvGrpSpPr>
            <p:cNvPr id="35" name="Group 50"/>
            <p:cNvGrpSpPr>
              <a:grpSpLocks/>
            </p:cNvGrpSpPr>
            <p:nvPr/>
          </p:nvGrpSpPr>
          <p:grpSpPr bwMode="auto">
            <a:xfrm>
              <a:off x="4750" y="3775"/>
              <a:ext cx="107" cy="58"/>
              <a:chOff x="4750" y="3775"/>
              <a:chExt cx="107" cy="58"/>
            </a:xfrm>
          </p:grpSpPr>
          <p:sp>
            <p:nvSpPr>
              <p:cNvPr id="42" name="Freeform 51"/>
              <p:cNvSpPr>
                <a:spLocks/>
              </p:cNvSpPr>
              <p:nvPr/>
            </p:nvSpPr>
            <p:spPr bwMode="auto">
              <a:xfrm>
                <a:off x="4750" y="3798"/>
                <a:ext cx="25" cy="34"/>
              </a:xfrm>
              <a:custGeom>
                <a:avLst/>
                <a:gdLst>
                  <a:gd name="T0" fmla="*/ 0 w 25"/>
                  <a:gd name="T1" fmla="*/ 23 h 34"/>
                  <a:gd name="T2" fmla="*/ 0 w 25"/>
                  <a:gd name="T3" fmla="*/ 10 h 34"/>
                  <a:gd name="T4" fmla="*/ 2 w 25"/>
                  <a:gd name="T5" fmla="*/ 2 h 34"/>
                  <a:gd name="T6" fmla="*/ 8 w 25"/>
                  <a:gd name="T7" fmla="*/ 0 h 34"/>
                  <a:gd name="T8" fmla="*/ 14 w 25"/>
                  <a:gd name="T9" fmla="*/ 1 h 34"/>
                  <a:gd name="T10" fmla="*/ 18 w 25"/>
                  <a:gd name="T11" fmla="*/ 7 h 34"/>
                  <a:gd name="T12" fmla="*/ 22 w 25"/>
                  <a:gd name="T13" fmla="*/ 20 h 34"/>
                  <a:gd name="T14" fmla="*/ 24 w 25"/>
                  <a:gd name="T15" fmla="*/ 28 h 34"/>
                  <a:gd name="T16" fmla="*/ 24 w 25"/>
                  <a:gd name="T17" fmla="*/ 33 h 34"/>
                  <a:gd name="T18" fmla="*/ 16 w 25"/>
                  <a:gd name="T19" fmla="*/ 33 h 34"/>
                  <a:gd name="T20" fmla="*/ 6 w 25"/>
                  <a:gd name="T21" fmla="*/ 29 h 34"/>
                  <a:gd name="T22" fmla="*/ 0 w 25"/>
                  <a:gd name="T23" fmla="*/ 23 h 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34"/>
                  <a:gd name="T38" fmla="*/ 25 w 25"/>
                  <a:gd name="T39" fmla="*/ 34 h 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34">
                    <a:moveTo>
                      <a:pt x="0" y="23"/>
                    </a:moveTo>
                    <a:lnTo>
                      <a:pt x="0" y="10"/>
                    </a:lnTo>
                    <a:lnTo>
                      <a:pt x="2" y="2"/>
                    </a:lnTo>
                    <a:lnTo>
                      <a:pt x="8" y="0"/>
                    </a:lnTo>
                    <a:lnTo>
                      <a:pt x="14" y="1"/>
                    </a:lnTo>
                    <a:lnTo>
                      <a:pt x="18" y="7"/>
                    </a:lnTo>
                    <a:lnTo>
                      <a:pt x="22" y="20"/>
                    </a:lnTo>
                    <a:lnTo>
                      <a:pt x="24" y="28"/>
                    </a:lnTo>
                    <a:lnTo>
                      <a:pt x="24" y="33"/>
                    </a:lnTo>
                    <a:lnTo>
                      <a:pt x="16" y="33"/>
                    </a:lnTo>
                    <a:lnTo>
                      <a:pt x="6" y="29"/>
                    </a:lnTo>
                    <a:lnTo>
                      <a:pt x="0" y="23"/>
                    </a:lnTo>
                  </a:path>
                </a:pathLst>
              </a:custGeom>
              <a:solidFill>
                <a:srgbClr val="3B3B3B"/>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43" name="Freeform 52"/>
              <p:cNvSpPr>
                <a:spLocks/>
              </p:cNvSpPr>
              <p:nvPr/>
            </p:nvSpPr>
            <p:spPr bwMode="auto">
              <a:xfrm>
                <a:off x="4779" y="3798"/>
                <a:ext cx="29" cy="35"/>
              </a:xfrm>
              <a:custGeom>
                <a:avLst/>
                <a:gdLst>
                  <a:gd name="T0" fmla="*/ 0 w 29"/>
                  <a:gd name="T1" fmla="*/ 33 h 35"/>
                  <a:gd name="T2" fmla="*/ 0 w 29"/>
                  <a:gd name="T3" fmla="*/ 21 h 35"/>
                  <a:gd name="T4" fmla="*/ 2 w 29"/>
                  <a:gd name="T5" fmla="*/ 8 h 35"/>
                  <a:gd name="T6" fmla="*/ 5 w 29"/>
                  <a:gd name="T7" fmla="*/ 1 h 35"/>
                  <a:gd name="T8" fmla="*/ 9 w 29"/>
                  <a:gd name="T9" fmla="*/ 0 h 35"/>
                  <a:gd name="T10" fmla="*/ 15 w 29"/>
                  <a:gd name="T11" fmla="*/ 0 h 35"/>
                  <a:gd name="T12" fmla="*/ 21 w 29"/>
                  <a:gd name="T13" fmla="*/ 5 h 35"/>
                  <a:gd name="T14" fmla="*/ 25 w 29"/>
                  <a:gd name="T15" fmla="*/ 14 h 35"/>
                  <a:gd name="T16" fmla="*/ 28 w 29"/>
                  <a:gd name="T17" fmla="*/ 23 h 35"/>
                  <a:gd name="T18" fmla="*/ 28 w 29"/>
                  <a:gd name="T19" fmla="*/ 29 h 35"/>
                  <a:gd name="T20" fmla="*/ 19 w 29"/>
                  <a:gd name="T21" fmla="*/ 31 h 35"/>
                  <a:gd name="T22" fmla="*/ 8 w 29"/>
                  <a:gd name="T23" fmla="*/ 34 h 35"/>
                  <a:gd name="T24" fmla="*/ 0 w 29"/>
                  <a:gd name="T25" fmla="*/ 33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35"/>
                  <a:gd name="T41" fmla="*/ 29 w 29"/>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35">
                    <a:moveTo>
                      <a:pt x="0" y="33"/>
                    </a:moveTo>
                    <a:lnTo>
                      <a:pt x="0" y="21"/>
                    </a:lnTo>
                    <a:lnTo>
                      <a:pt x="2" y="8"/>
                    </a:lnTo>
                    <a:lnTo>
                      <a:pt x="5" y="1"/>
                    </a:lnTo>
                    <a:lnTo>
                      <a:pt x="9" y="0"/>
                    </a:lnTo>
                    <a:lnTo>
                      <a:pt x="15" y="0"/>
                    </a:lnTo>
                    <a:lnTo>
                      <a:pt x="21" y="5"/>
                    </a:lnTo>
                    <a:lnTo>
                      <a:pt x="25" y="14"/>
                    </a:lnTo>
                    <a:lnTo>
                      <a:pt x="28" y="23"/>
                    </a:lnTo>
                    <a:lnTo>
                      <a:pt x="28" y="29"/>
                    </a:lnTo>
                    <a:lnTo>
                      <a:pt x="19" y="31"/>
                    </a:lnTo>
                    <a:lnTo>
                      <a:pt x="8" y="34"/>
                    </a:lnTo>
                    <a:lnTo>
                      <a:pt x="0" y="33"/>
                    </a:lnTo>
                  </a:path>
                </a:pathLst>
              </a:custGeom>
              <a:solidFill>
                <a:srgbClr val="3B3B3B"/>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44" name="Freeform 53"/>
              <p:cNvSpPr>
                <a:spLocks/>
              </p:cNvSpPr>
              <p:nvPr/>
            </p:nvSpPr>
            <p:spPr bwMode="auto">
              <a:xfrm>
                <a:off x="4811" y="3790"/>
                <a:ext cx="26" cy="35"/>
              </a:xfrm>
              <a:custGeom>
                <a:avLst/>
                <a:gdLst>
                  <a:gd name="T0" fmla="*/ 1 w 26"/>
                  <a:gd name="T1" fmla="*/ 34 h 35"/>
                  <a:gd name="T2" fmla="*/ 0 w 26"/>
                  <a:gd name="T3" fmla="*/ 28 h 35"/>
                  <a:gd name="T4" fmla="*/ 0 w 26"/>
                  <a:gd name="T5" fmla="*/ 18 h 35"/>
                  <a:gd name="T6" fmla="*/ 0 w 26"/>
                  <a:gd name="T7" fmla="*/ 10 h 35"/>
                  <a:gd name="T8" fmla="*/ 2 w 26"/>
                  <a:gd name="T9" fmla="*/ 6 h 35"/>
                  <a:gd name="T10" fmla="*/ 6 w 26"/>
                  <a:gd name="T11" fmla="*/ 2 h 35"/>
                  <a:gd name="T12" fmla="*/ 12 w 26"/>
                  <a:gd name="T13" fmla="*/ 0 h 35"/>
                  <a:gd name="T14" fmla="*/ 18 w 26"/>
                  <a:gd name="T15" fmla="*/ 4 h 35"/>
                  <a:gd name="T16" fmla="*/ 21 w 26"/>
                  <a:gd name="T17" fmla="*/ 9 h 35"/>
                  <a:gd name="T18" fmla="*/ 23 w 26"/>
                  <a:gd name="T19" fmla="*/ 15 h 35"/>
                  <a:gd name="T20" fmla="*/ 25 w 26"/>
                  <a:gd name="T21" fmla="*/ 23 h 35"/>
                  <a:gd name="T22" fmla="*/ 19 w 26"/>
                  <a:gd name="T23" fmla="*/ 28 h 35"/>
                  <a:gd name="T24" fmla="*/ 11 w 26"/>
                  <a:gd name="T25" fmla="*/ 32 h 35"/>
                  <a:gd name="T26" fmla="*/ 1 w 26"/>
                  <a:gd name="T27" fmla="*/ 34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
                  <a:gd name="T43" fmla="*/ 0 h 35"/>
                  <a:gd name="T44" fmla="*/ 26 w 26"/>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 h="35">
                    <a:moveTo>
                      <a:pt x="1" y="34"/>
                    </a:moveTo>
                    <a:lnTo>
                      <a:pt x="0" y="28"/>
                    </a:lnTo>
                    <a:lnTo>
                      <a:pt x="0" y="18"/>
                    </a:lnTo>
                    <a:lnTo>
                      <a:pt x="0" y="10"/>
                    </a:lnTo>
                    <a:lnTo>
                      <a:pt x="2" y="6"/>
                    </a:lnTo>
                    <a:lnTo>
                      <a:pt x="6" y="2"/>
                    </a:lnTo>
                    <a:lnTo>
                      <a:pt x="12" y="0"/>
                    </a:lnTo>
                    <a:lnTo>
                      <a:pt x="18" y="4"/>
                    </a:lnTo>
                    <a:lnTo>
                      <a:pt x="21" y="9"/>
                    </a:lnTo>
                    <a:lnTo>
                      <a:pt x="23" y="15"/>
                    </a:lnTo>
                    <a:lnTo>
                      <a:pt x="25" y="23"/>
                    </a:lnTo>
                    <a:lnTo>
                      <a:pt x="19" y="28"/>
                    </a:lnTo>
                    <a:lnTo>
                      <a:pt x="11" y="32"/>
                    </a:lnTo>
                    <a:lnTo>
                      <a:pt x="1" y="34"/>
                    </a:lnTo>
                  </a:path>
                </a:pathLst>
              </a:custGeom>
              <a:solidFill>
                <a:srgbClr val="3B3B3B"/>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45" name="Freeform 54"/>
              <p:cNvSpPr>
                <a:spLocks/>
              </p:cNvSpPr>
              <p:nvPr/>
            </p:nvSpPr>
            <p:spPr bwMode="auto">
              <a:xfrm>
                <a:off x="4840" y="3775"/>
                <a:ext cx="17" cy="37"/>
              </a:xfrm>
              <a:custGeom>
                <a:avLst/>
                <a:gdLst>
                  <a:gd name="T0" fmla="*/ 3 w 17"/>
                  <a:gd name="T1" fmla="*/ 0 h 37"/>
                  <a:gd name="T2" fmla="*/ 1 w 17"/>
                  <a:gd name="T3" fmla="*/ 5 h 37"/>
                  <a:gd name="T4" fmla="*/ 0 w 17"/>
                  <a:gd name="T5" fmla="*/ 11 h 37"/>
                  <a:gd name="T6" fmla="*/ 0 w 17"/>
                  <a:gd name="T7" fmla="*/ 15 h 37"/>
                  <a:gd name="T8" fmla="*/ 0 w 17"/>
                  <a:gd name="T9" fmla="*/ 22 h 37"/>
                  <a:gd name="T10" fmla="*/ 0 w 17"/>
                  <a:gd name="T11" fmla="*/ 28 h 37"/>
                  <a:gd name="T12" fmla="*/ 2 w 17"/>
                  <a:gd name="T13" fmla="*/ 36 h 37"/>
                  <a:gd name="T14" fmla="*/ 9 w 17"/>
                  <a:gd name="T15" fmla="*/ 29 h 37"/>
                  <a:gd name="T16" fmla="*/ 14 w 17"/>
                  <a:gd name="T17" fmla="*/ 22 h 37"/>
                  <a:gd name="T18" fmla="*/ 16 w 17"/>
                  <a:gd name="T19" fmla="*/ 19 h 37"/>
                  <a:gd name="T20" fmla="*/ 10 w 17"/>
                  <a:gd name="T21" fmla="*/ 9 h 37"/>
                  <a:gd name="T22" fmla="*/ 3 w 17"/>
                  <a:gd name="T23" fmla="*/ 0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37"/>
                  <a:gd name="T38" fmla="*/ 17 w 17"/>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37">
                    <a:moveTo>
                      <a:pt x="3" y="0"/>
                    </a:moveTo>
                    <a:lnTo>
                      <a:pt x="1" y="5"/>
                    </a:lnTo>
                    <a:lnTo>
                      <a:pt x="0" y="11"/>
                    </a:lnTo>
                    <a:lnTo>
                      <a:pt x="0" y="15"/>
                    </a:lnTo>
                    <a:lnTo>
                      <a:pt x="0" y="22"/>
                    </a:lnTo>
                    <a:lnTo>
                      <a:pt x="0" y="28"/>
                    </a:lnTo>
                    <a:lnTo>
                      <a:pt x="2" y="36"/>
                    </a:lnTo>
                    <a:lnTo>
                      <a:pt x="9" y="29"/>
                    </a:lnTo>
                    <a:lnTo>
                      <a:pt x="14" y="22"/>
                    </a:lnTo>
                    <a:lnTo>
                      <a:pt x="16" y="19"/>
                    </a:lnTo>
                    <a:lnTo>
                      <a:pt x="10" y="9"/>
                    </a:lnTo>
                    <a:lnTo>
                      <a:pt x="3" y="0"/>
                    </a:lnTo>
                  </a:path>
                </a:pathLst>
              </a:custGeom>
              <a:solidFill>
                <a:srgbClr val="3B3B3B"/>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grpSp>
        <p:grpSp>
          <p:nvGrpSpPr>
            <p:cNvPr id="36" name="Group 55"/>
            <p:cNvGrpSpPr>
              <a:grpSpLocks/>
            </p:cNvGrpSpPr>
            <p:nvPr/>
          </p:nvGrpSpPr>
          <p:grpSpPr bwMode="auto">
            <a:xfrm>
              <a:off x="4926" y="3762"/>
              <a:ext cx="104" cy="61"/>
              <a:chOff x="4926" y="3762"/>
              <a:chExt cx="104" cy="61"/>
            </a:xfrm>
          </p:grpSpPr>
          <p:sp>
            <p:nvSpPr>
              <p:cNvPr id="38" name="Freeform 56"/>
              <p:cNvSpPr>
                <a:spLocks/>
              </p:cNvSpPr>
              <p:nvPr/>
            </p:nvSpPr>
            <p:spPr bwMode="auto">
              <a:xfrm>
                <a:off x="4926" y="3762"/>
                <a:ext cx="26" cy="38"/>
              </a:xfrm>
              <a:custGeom>
                <a:avLst/>
                <a:gdLst>
                  <a:gd name="T0" fmla="*/ 0 w 26"/>
                  <a:gd name="T1" fmla="*/ 7 h 38"/>
                  <a:gd name="T2" fmla="*/ 6 w 26"/>
                  <a:gd name="T3" fmla="*/ 3 h 38"/>
                  <a:gd name="T4" fmla="*/ 12 w 26"/>
                  <a:gd name="T5" fmla="*/ 0 h 38"/>
                  <a:gd name="T6" fmla="*/ 17 w 26"/>
                  <a:gd name="T7" fmla="*/ 0 h 38"/>
                  <a:gd name="T8" fmla="*/ 22 w 26"/>
                  <a:gd name="T9" fmla="*/ 2 h 38"/>
                  <a:gd name="T10" fmla="*/ 25 w 26"/>
                  <a:gd name="T11" fmla="*/ 7 h 38"/>
                  <a:gd name="T12" fmla="*/ 24 w 26"/>
                  <a:gd name="T13" fmla="*/ 13 h 38"/>
                  <a:gd name="T14" fmla="*/ 20 w 26"/>
                  <a:gd name="T15" fmla="*/ 20 h 38"/>
                  <a:gd name="T16" fmla="*/ 16 w 26"/>
                  <a:gd name="T17" fmla="*/ 27 h 38"/>
                  <a:gd name="T18" fmla="*/ 11 w 26"/>
                  <a:gd name="T19" fmla="*/ 32 h 38"/>
                  <a:gd name="T20" fmla="*/ 6 w 26"/>
                  <a:gd name="T21" fmla="*/ 37 h 38"/>
                  <a:gd name="T22" fmla="*/ 1 w 26"/>
                  <a:gd name="T23" fmla="*/ 33 h 38"/>
                  <a:gd name="T24" fmla="*/ 0 w 26"/>
                  <a:gd name="T25" fmla="*/ 24 h 38"/>
                  <a:gd name="T26" fmla="*/ 0 w 26"/>
                  <a:gd name="T27" fmla="*/ 16 h 38"/>
                  <a:gd name="T28" fmla="*/ 0 w 26"/>
                  <a:gd name="T29" fmla="*/ 7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8"/>
                  <a:gd name="T47" fmla="*/ 26 w 26"/>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8">
                    <a:moveTo>
                      <a:pt x="0" y="7"/>
                    </a:moveTo>
                    <a:lnTo>
                      <a:pt x="6" y="3"/>
                    </a:lnTo>
                    <a:lnTo>
                      <a:pt x="12" y="0"/>
                    </a:lnTo>
                    <a:lnTo>
                      <a:pt x="17" y="0"/>
                    </a:lnTo>
                    <a:lnTo>
                      <a:pt x="22" y="2"/>
                    </a:lnTo>
                    <a:lnTo>
                      <a:pt x="25" y="7"/>
                    </a:lnTo>
                    <a:lnTo>
                      <a:pt x="24" y="13"/>
                    </a:lnTo>
                    <a:lnTo>
                      <a:pt x="20" y="20"/>
                    </a:lnTo>
                    <a:lnTo>
                      <a:pt x="16" y="27"/>
                    </a:lnTo>
                    <a:lnTo>
                      <a:pt x="11" y="32"/>
                    </a:lnTo>
                    <a:lnTo>
                      <a:pt x="6" y="37"/>
                    </a:lnTo>
                    <a:lnTo>
                      <a:pt x="1" y="33"/>
                    </a:lnTo>
                    <a:lnTo>
                      <a:pt x="0" y="24"/>
                    </a:lnTo>
                    <a:lnTo>
                      <a:pt x="0" y="16"/>
                    </a:lnTo>
                    <a:lnTo>
                      <a:pt x="0" y="7"/>
                    </a:lnTo>
                  </a:path>
                </a:pathLst>
              </a:custGeom>
              <a:solidFill>
                <a:srgbClr val="DFDFD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39" name="Freeform 57"/>
              <p:cNvSpPr>
                <a:spLocks/>
              </p:cNvSpPr>
              <p:nvPr/>
            </p:nvSpPr>
            <p:spPr bwMode="auto">
              <a:xfrm>
                <a:off x="4939" y="3779"/>
                <a:ext cx="34" cy="41"/>
              </a:xfrm>
              <a:custGeom>
                <a:avLst/>
                <a:gdLst>
                  <a:gd name="T0" fmla="*/ 0 w 34"/>
                  <a:gd name="T1" fmla="*/ 26 h 41"/>
                  <a:gd name="T2" fmla="*/ 2 w 34"/>
                  <a:gd name="T3" fmla="*/ 19 h 41"/>
                  <a:gd name="T4" fmla="*/ 5 w 34"/>
                  <a:gd name="T5" fmla="*/ 12 h 41"/>
                  <a:gd name="T6" fmla="*/ 11 w 34"/>
                  <a:gd name="T7" fmla="*/ 4 h 41"/>
                  <a:gd name="T8" fmla="*/ 18 w 34"/>
                  <a:gd name="T9" fmla="*/ 0 h 41"/>
                  <a:gd name="T10" fmla="*/ 25 w 34"/>
                  <a:gd name="T11" fmla="*/ 0 h 41"/>
                  <a:gd name="T12" fmla="*/ 30 w 34"/>
                  <a:gd name="T13" fmla="*/ 5 h 41"/>
                  <a:gd name="T14" fmla="*/ 33 w 34"/>
                  <a:gd name="T15" fmla="*/ 12 h 41"/>
                  <a:gd name="T16" fmla="*/ 32 w 34"/>
                  <a:gd name="T17" fmla="*/ 21 h 41"/>
                  <a:gd name="T18" fmla="*/ 31 w 34"/>
                  <a:gd name="T19" fmla="*/ 31 h 41"/>
                  <a:gd name="T20" fmla="*/ 26 w 34"/>
                  <a:gd name="T21" fmla="*/ 40 h 41"/>
                  <a:gd name="T22" fmla="*/ 16 w 34"/>
                  <a:gd name="T23" fmla="*/ 38 h 41"/>
                  <a:gd name="T24" fmla="*/ 7 w 34"/>
                  <a:gd name="T25" fmla="*/ 34 h 41"/>
                  <a:gd name="T26" fmla="*/ 0 w 34"/>
                  <a:gd name="T27" fmla="*/ 26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
                  <a:gd name="T43" fmla="*/ 0 h 41"/>
                  <a:gd name="T44" fmla="*/ 34 w 34"/>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 h="41">
                    <a:moveTo>
                      <a:pt x="0" y="26"/>
                    </a:moveTo>
                    <a:lnTo>
                      <a:pt x="2" y="19"/>
                    </a:lnTo>
                    <a:lnTo>
                      <a:pt x="5" y="12"/>
                    </a:lnTo>
                    <a:lnTo>
                      <a:pt x="11" y="4"/>
                    </a:lnTo>
                    <a:lnTo>
                      <a:pt x="18" y="0"/>
                    </a:lnTo>
                    <a:lnTo>
                      <a:pt x="25" y="0"/>
                    </a:lnTo>
                    <a:lnTo>
                      <a:pt x="30" y="5"/>
                    </a:lnTo>
                    <a:lnTo>
                      <a:pt x="33" y="12"/>
                    </a:lnTo>
                    <a:lnTo>
                      <a:pt x="32" y="21"/>
                    </a:lnTo>
                    <a:lnTo>
                      <a:pt x="31" y="31"/>
                    </a:lnTo>
                    <a:lnTo>
                      <a:pt x="26" y="40"/>
                    </a:lnTo>
                    <a:lnTo>
                      <a:pt x="16" y="38"/>
                    </a:lnTo>
                    <a:lnTo>
                      <a:pt x="7" y="34"/>
                    </a:lnTo>
                    <a:lnTo>
                      <a:pt x="0" y="26"/>
                    </a:lnTo>
                  </a:path>
                </a:pathLst>
              </a:custGeom>
              <a:solidFill>
                <a:srgbClr val="DFDFD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40" name="Freeform 58"/>
              <p:cNvSpPr>
                <a:spLocks/>
              </p:cNvSpPr>
              <p:nvPr/>
            </p:nvSpPr>
            <p:spPr bwMode="auto">
              <a:xfrm>
                <a:off x="4972" y="3789"/>
                <a:ext cx="31" cy="34"/>
              </a:xfrm>
              <a:custGeom>
                <a:avLst/>
                <a:gdLst>
                  <a:gd name="T0" fmla="*/ 0 w 31"/>
                  <a:gd name="T1" fmla="*/ 30 h 34"/>
                  <a:gd name="T2" fmla="*/ 2 w 31"/>
                  <a:gd name="T3" fmla="*/ 20 h 34"/>
                  <a:gd name="T4" fmla="*/ 5 w 31"/>
                  <a:gd name="T5" fmla="*/ 12 h 34"/>
                  <a:gd name="T6" fmla="*/ 8 w 31"/>
                  <a:gd name="T7" fmla="*/ 6 h 34"/>
                  <a:gd name="T8" fmla="*/ 10 w 31"/>
                  <a:gd name="T9" fmla="*/ 3 h 34"/>
                  <a:gd name="T10" fmla="*/ 14 w 31"/>
                  <a:gd name="T11" fmla="*/ 0 h 34"/>
                  <a:gd name="T12" fmla="*/ 20 w 31"/>
                  <a:gd name="T13" fmla="*/ 0 h 34"/>
                  <a:gd name="T14" fmla="*/ 27 w 31"/>
                  <a:gd name="T15" fmla="*/ 5 h 34"/>
                  <a:gd name="T16" fmla="*/ 29 w 31"/>
                  <a:gd name="T17" fmla="*/ 12 h 34"/>
                  <a:gd name="T18" fmla="*/ 30 w 31"/>
                  <a:gd name="T19" fmla="*/ 20 h 34"/>
                  <a:gd name="T20" fmla="*/ 29 w 31"/>
                  <a:gd name="T21" fmla="*/ 30 h 34"/>
                  <a:gd name="T22" fmla="*/ 21 w 31"/>
                  <a:gd name="T23" fmla="*/ 32 h 34"/>
                  <a:gd name="T24" fmla="*/ 15 w 31"/>
                  <a:gd name="T25" fmla="*/ 33 h 34"/>
                  <a:gd name="T26" fmla="*/ 8 w 31"/>
                  <a:gd name="T27" fmla="*/ 32 h 34"/>
                  <a:gd name="T28" fmla="*/ 0 w 31"/>
                  <a:gd name="T29" fmla="*/ 30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
                  <a:gd name="T46" fmla="*/ 0 h 34"/>
                  <a:gd name="T47" fmla="*/ 31 w 31"/>
                  <a:gd name="T48" fmla="*/ 34 h 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 h="34">
                    <a:moveTo>
                      <a:pt x="0" y="30"/>
                    </a:moveTo>
                    <a:lnTo>
                      <a:pt x="2" y="20"/>
                    </a:lnTo>
                    <a:lnTo>
                      <a:pt x="5" y="12"/>
                    </a:lnTo>
                    <a:lnTo>
                      <a:pt x="8" y="6"/>
                    </a:lnTo>
                    <a:lnTo>
                      <a:pt x="10" y="3"/>
                    </a:lnTo>
                    <a:lnTo>
                      <a:pt x="14" y="0"/>
                    </a:lnTo>
                    <a:lnTo>
                      <a:pt x="20" y="0"/>
                    </a:lnTo>
                    <a:lnTo>
                      <a:pt x="27" y="5"/>
                    </a:lnTo>
                    <a:lnTo>
                      <a:pt x="29" y="12"/>
                    </a:lnTo>
                    <a:lnTo>
                      <a:pt x="30" y="20"/>
                    </a:lnTo>
                    <a:lnTo>
                      <a:pt x="29" y="30"/>
                    </a:lnTo>
                    <a:lnTo>
                      <a:pt x="21" y="32"/>
                    </a:lnTo>
                    <a:lnTo>
                      <a:pt x="15" y="33"/>
                    </a:lnTo>
                    <a:lnTo>
                      <a:pt x="8" y="32"/>
                    </a:lnTo>
                    <a:lnTo>
                      <a:pt x="0" y="30"/>
                    </a:lnTo>
                  </a:path>
                </a:pathLst>
              </a:custGeom>
              <a:solidFill>
                <a:srgbClr val="DFDFD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
            <p:nvSpPr>
              <p:cNvPr id="41" name="Freeform 59"/>
              <p:cNvSpPr>
                <a:spLocks/>
              </p:cNvSpPr>
              <p:nvPr/>
            </p:nvSpPr>
            <p:spPr bwMode="auto">
              <a:xfrm>
                <a:off x="5005" y="3790"/>
                <a:ext cx="25" cy="29"/>
              </a:xfrm>
              <a:custGeom>
                <a:avLst/>
                <a:gdLst>
                  <a:gd name="T0" fmla="*/ 0 w 25"/>
                  <a:gd name="T1" fmla="*/ 28 h 29"/>
                  <a:gd name="T2" fmla="*/ 1 w 25"/>
                  <a:gd name="T3" fmla="*/ 16 h 29"/>
                  <a:gd name="T4" fmla="*/ 4 w 25"/>
                  <a:gd name="T5" fmla="*/ 8 h 29"/>
                  <a:gd name="T6" fmla="*/ 7 w 25"/>
                  <a:gd name="T7" fmla="*/ 3 h 29"/>
                  <a:gd name="T8" fmla="*/ 12 w 25"/>
                  <a:gd name="T9" fmla="*/ 0 h 29"/>
                  <a:gd name="T10" fmla="*/ 17 w 25"/>
                  <a:gd name="T11" fmla="*/ 0 h 29"/>
                  <a:gd name="T12" fmla="*/ 23 w 25"/>
                  <a:gd name="T13" fmla="*/ 4 h 29"/>
                  <a:gd name="T14" fmla="*/ 24 w 25"/>
                  <a:gd name="T15" fmla="*/ 13 h 29"/>
                  <a:gd name="T16" fmla="*/ 23 w 25"/>
                  <a:gd name="T17" fmla="*/ 19 h 29"/>
                  <a:gd name="T18" fmla="*/ 17 w 25"/>
                  <a:gd name="T19" fmla="*/ 23 h 29"/>
                  <a:gd name="T20" fmla="*/ 8 w 25"/>
                  <a:gd name="T21" fmla="*/ 26 h 29"/>
                  <a:gd name="T22" fmla="*/ 0 w 25"/>
                  <a:gd name="T23" fmla="*/ 28 h 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29"/>
                  <a:gd name="T38" fmla="*/ 25 w 25"/>
                  <a:gd name="T39" fmla="*/ 29 h 2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29">
                    <a:moveTo>
                      <a:pt x="0" y="28"/>
                    </a:moveTo>
                    <a:lnTo>
                      <a:pt x="1" y="16"/>
                    </a:lnTo>
                    <a:lnTo>
                      <a:pt x="4" y="8"/>
                    </a:lnTo>
                    <a:lnTo>
                      <a:pt x="7" y="3"/>
                    </a:lnTo>
                    <a:lnTo>
                      <a:pt x="12" y="0"/>
                    </a:lnTo>
                    <a:lnTo>
                      <a:pt x="17" y="0"/>
                    </a:lnTo>
                    <a:lnTo>
                      <a:pt x="23" y="4"/>
                    </a:lnTo>
                    <a:lnTo>
                      <a:pt x="24" y="13"/>
                    </a:lnTo>
                    <a:lnTo>
                      <a:pt x="23" y="19"/>
                    </a:lnTo>
                    <a:lnTo>
                      <a:pt x="17" y="23"/>
                    </a:lnTo>
                    <a:lnTo>
                      <a:pt x="8" y="26"/>
                    </a:lnTo>
                    <a:lnTo>
                      <a:pt x="0" y="28"/>
                    </a:lnTo>
                  </a:path>
                </a:pathLst>
              </a:custGeom>
              <a:solidFill>
                <a:srgbClr val="DFDFD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grpSp>
        <p:sp>
          <p:nvSpPr>
            <p:cNvPr id="37" name="Rectangle 60"/>
            <p:cNvSpPr>
              <a:spLocks noChangeArrowheads="1"/>
            </p:cNvSpPr>
            <p:nvPr/>
          </p:nvSpPr>
          <p:spPr bwMode="auto">
            <a:xfrm>
              <a:off x="3810" y="3110"/>
              <a:ext cx="134"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endParaRPr lang="es-ES" sz="2400" i="0">
                <a:solidFill>
                  <a:schemeClr val="accent2"/>
                </a:solidFill>
              </a:endParaRPr>
            </a:p>
          </p:txBody>
        </p:sp>
      </p:grpSp>
      <p:sp>
        <p:nvSpPr>
          <p:cNvPr id="62" name="Text Box 61"/>
          <p:cNvSpPr txBox="1">
            <a:spLocks noChangeArrowheads="1"/>
          </p:cNvSpPr>
          <p:nvPr/>
        </p:nvSpPr>
        <p:spPr bwMode="auto">
          <a:xfrm>
            <a:off x="2438400" y="5493918"/>
            <a:ext cx="7543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spcBef>
                <a:spcPct val="50000"/>
              </a:spcBef>
            </a:pPr>
            <a:r>
              <a:rPr lang="en-US" sz="2800" b="0" i="0">
                <a:solidFill>
                  <a:schemeClr val="tx1"/>
                </a:solidFill>
              </a:rPr>
              <a:t>La mutación ocurre con una probabiliad p</a:t>
            </a:r>
            <a:r>
              <a:rPr lang="en-US" sz="2800" b="0" i="0" baseline="-18000">
                <a:solidFill>
                  <a:schemeClr val="tx1"/>
                </a:solidFill>
              </a:rPr>
              <a:t>m</a:t>
            </a:r>
            <a:r>
              <a:rPr lang="en-US" sz="2800" b="0" i="0">
                <a:solidFill>
                  <a:schemeClr val="tx1"/>
                </a:solidFill>
              </a:rPr>
              <a:t> para cada gen</a:t>
            </a:r>
          </a:p>
        </p:txBody>
      </p:sp>
      <p:sp>
        <p:nvSpPr>
          <p:cNvPr id="63" name="Text Box 62"/>
          <p:cNvSpPr txBox="1">
            <a:spLocks noChangeArrowheads="1"/>
          </p:cNvSpPr>
          <p:nvPr/>
        </p:nvSpPr>
        <p:spPr bwMode="auto">
          <a:xfrm>
            <a:off x="4114800" y="4960519"/>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spcBef>
                <a:spcPct val="50000"/>
              </a:spcBef>
            </a:pPr>
            <a:r>
              <a:rPr lang="en-GB" sz="2800" i="0">
                <a:solidFill>
                  <a:srgbClr val="CC3300"/>
                </a:solidFill>
                <a:latin typeface="Times New Roman" panose="02020603050405020304" pitchFamily="18" charset="0"/>
              </a:rPr>
              <a:t>gen mutado</a:t>
            </a:r>
          </a:p>
        </p:txBody>
      </p:sp>
      <p:sp>
        <p:nvSpPr>
          <p:cNvPr id="64" name="Line 63"/>
          <p:cNvSpPr>
            <a:spLocks noChangeShapeType="1"/>
          </p:cNvSpPr>
          <p:nvPr/>
        </p:nvSpPr>
        <p:spPr bwMode="auto">
          <a:xfrm flipV="1">
            <a:off x="4876800" y="4274718"/>
            <a:ext cx="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p>
        </p:txBody>
      </p:sp>
      <p:grpSp>
        <p:nvGrpSpPr>
          <p:cNvPr id="65" name="Group 64"/>
          <p:cNvGrpSpPr>
            <a:grpSpLocks/>
          </p:cNvGrpSpPr>
          <p:nvPr/>
        </p:nvGrpSpPr>
        <p:grpSpPr bwMode="auto">
          <a:xfrm>
            <a:off x="6248401" y="2369718"/>
            <a:ext cx="2219325" cy="1524000"/>
            <a:chOff x="3554" y="1626"/>
            <a:chExt cx="1638" cy="1070"/>
          </a:xfrm>
        </p:grpSpPr>
        <p:graphicFrame>
          <p:nvGraphicFramePr>
            <p:cNvPr id="66" name="Object 65"/>
            <p:cNvGraphicFramePr>
              <a:graphicFrameLocks/>
            </p:cNvGraphicFramePr>
            <p:nvPr/>
          </p:nvGraphicFramePr>
          <p:xfrm>
            <a:off x="4283" y="1626"/>
            <a:ext cx="909" cy="1070"/>
          </p:xfrm>
          <a:graphic>
            <a:graphicData uri="http://schemas.openxmlformats.org/presentationml/2006/ole">
              <mc:AlternateContent xmlns:mc="http://schemas.openxmlformats.org/markup-compatibility/2006">
                <mc:Choice xmlns:v="urn:schemas-microsoft-com:vml" Requires="v">
                  <p:oleObj spid="_x0000_s4112" name="ClipArt" r:id="rId3" imgW="1442880" imgH="1698480" progId="MS_ClipArt_Gallery.2">
                    <p:embed/>
                  </p:oleObj>
                </mc:Choice>
                <mc:Fallback>
                  <p:oleObj name="ClipArt" r:id="rId3" imgW="1442880" imgH="169848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 y="1626"/>
                          <a:ext cx="909" cy="1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 name="Rectangle 66"/>
            <p:cNvSpPr>
              <a:spLocks noChangeArrowheads="1"/>
            </p:cNvSpPr>
            <p:nvPr/>
          </p:nvSpPr>
          <p:spPr bwMode="auto">
            <a:xfrm>
              <a:off x="3554" y="2150"/>
              <a:ext cx="137"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endParaRPr lang="es-ES" sz="2400" i="0">
                <a:solidFill>
                  <a:schemeClr val="accent2"/>
                </a:solidFill>
              </a:endParaRPr>
            </a:p>
          </p:txBody>
        </p:sp>
      </p:grpSp>
    </p:spTree>
    <p:extLst>
      <p:ext uri="{BB962C8B-B14F-4D97-AF65-F5344CB8AC3E}">
        <p14:creationId xmlns:p14="http://schemas.microsoft.com/office/powerpoint/2010/main" val="41342427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para representación real</a:t>
            </a:r>
            <a:endParaRPr lang="es-ES" dirty="0"/>
          </a:p>
        </p:txBody>
      </p:sp>
      <p:sp>
        <p:nvSpPr>
          <p:cNvPr id="3" name="Marcador de contenido 2"/>
          <p:cNvSpPr>
            <a:spLocks noGrp="1"/>
          </p:cNvSpPr>
          <p:nvPr>
            <p:ph idx="1"/>
          </p:nvPr>
        </p:nvSpPr>
        <p:spPr/>
        <p:txBody>
          <a:bodyPr/>
          <a:lstStyle/>
          <a:p>
            <a:r>
              <a:rPr lang="es-ES" dirty="0" smtClean="0"/>
              <a:t>Mutación uniforme</a:t>
            </a:r>
          </a:p>
          <a:p>
            <a:pPr lvl="1"/>
            <a:r>
              <a:rPr lang="es-ES" dirty="0" smtClean="0"/>
              <a:t>Se remplaza el gen por un valor aleatorio en el intervalo (</a:t>
            </a:r>
            <a:r>
              <a:rPr lang="es-ES" dirty="0" err="1" smtClean="0"/>
              <a:t>Xmin</a:t>
            </a:r>
            <a:r>
              <a:rPr lang="es-ES" dirty="0" smtClean="0"/>
              <a:t>, </a:t>
            </a:r>
            <a:r>
              <a:rPr lang="es-ES" dirty="0" err="1" smtClean="0"/>
              <a:t>Xmax</a:t>
            </a:r>
            <a:r>
              <a:rPr lang="es-ES" dirty="0" smtClean="0"/>
              <a:t>)</a:t>
            </a:r>
          </a:p>
          <a:p>
            <a:endParaRPr lang="es-ES" dirty="0"/>
          </a:p>
          <a:p>
            <a:r>
              <a:rPr lang="es-ES" dirty="0" smtClean="0"/>
              <a:t>Mutación límite</a:t>
            </a:r>
          </a:p>
          <a:p>
            <a:pPr lvl="1"/>
            <a:r>
              <a:rPr lang="es-ES" dirty="0" smtClean="0"/>
              <a:t>Se reemplaza el gen por </a:t>
            </a:r>
            <a:r>
              <a:rPr lang="es-ES" dirty="0" err="1" smtClean="0"/>
              <a:t>Xmin</a:t>
            </a:r>
            <a:r>
              <a:rPr lang="es-ES" dirty="0" smtClean="0"/>
              <a:t> si rand ≤ 0.5 o por </a:t>
            </a:r>
            <a:r>
              <a:rPr lang="es-ES" dirty="0" err="1" smtClean="0"/>
              <a:t>Xmax</a:t>
            </a:r>
            <a:r>
              <a:rPr lang="es-ES" dirty="0" smtClean="0"/>
              <a:t> en otro caso. </a:t>
            </a:r>
            <a:endParaRPr lang="es-ES" dirty="0"/>
          </a:p>
        </p:txBody>
      </p:sp>
    </p:spTree>
    <p:extLst>
      <p:ext uri="{BB962C8B-B14F-4D97-AF65-F5344CB8AC3E}">
        <p14:creationId xmlns:p14="http://schemas.microsoft.com/office/powerpoint/2010/main" val="21247730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Estudio Independiente</a:t>
            </a:r>
            <a:endParaRPr lang="es-ES" dirty="0"/>
          </a:p>
        </p:txBody>
      </p:sp>
      <p:sp>
        <p:nvSpPr>
          <p:cNvPr id="3" name="Marcador de contenido 2"/>
          <p:cNvSpPr>
            <a:spLocks noGrp="1"/>
          </p:cNvSpPr>
          <p:nvPr>
            <p:ph idx="1"/>
          </p:nvPr>
        </p:nvSpPr>
        <p:spPr/>
        <p:txBody>
          <a:bodyPr/>
          <a:lstStyle/>
          <a:p>
            <a:r>
              <a:rPr lang="es-ES" dirty="0" smtClean="0"/>
              <a:t>Mutación no uniforme</a:t>
            </a:r>
          </a:p>
          <a:p>
            <a:r>
              <a:rPr lang="es-ES" dirty="0" smtClean="0"/>
              <a:t>Mutación normal</a:t>
            </a:r>
          </a:p>
          <a:p>
            <a:r>
              <a:rPr lang="es-ES" dirty="0" smtClean="0"/>
              <a:t>Otras variantes</a:t>
            </a:r>
          </a:p>
          <a:p>
            <a:r>
              <a:rPr lang="es-ES" dirty="0" smtClean="0"/>
              <a:t>Mutación direccional</a:t>
            </a:r>
            <a:endParaRPr lang="es-ES" dirty="0"/>
          </a:p>
          <a:p>
            <a:endParaRPr lang="es-ES" dirty="0"/>
          </a:p>
        </p:txBody>
      </p:sp>
    </p:spTree>
    <p:extLst>
      <p:ext uri="{BB962C8B-B14F-4D97-AF65-F5344CB8AC3E}">
        <p14:creationId xmlns:p14="http://schemas.microsoft.com/office/powerpoint/2010/main" val="19908514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Algoritmos Genéticos. Reemplazo</a:t>
            </a:r>
            <a:endParaRPr lang="es-ES" dirty="0"/>
          </a:p>
        </p:txBody>
      </p:sp>
      <p:sp>
        <p:nvSpPr>
          <p:cNvPr id="4" name="Line 1026"/>
          <p:cNvSpPr>
            <a:spLocks noChangeShapeType="1"/>
          </p:cNvSpPr>
          <p:nvPr/>
        </p:nvSpPr>
        <p:spPr bwMode="auto">
          <a:xfrm>
            <a:off x="7428965" y="3295923"/>
            <a:ext cx="0" cy="2597150"/>
          </a:xfrm>
          <a:prstGeom prst="line">
            <a:avLst/>
          </a:prstGeom>
          <a:noFill/>
          <a:ln w="127000">
            <a:solidFill>
              <a:schemeClr val="folHlink"/>
            </a:solidFill>
            <a:round/>
            <a:headEnd/>
            <a:tailEnd type="triangle" w="med" len="med"/>
          </a:ln>
          <a:effectLst>
            <a:outerShdw dist="107763" dir="2700000" algn="ctr" rotWithShape="0">
              <a:schemeClr val="bg2"/>
            </a:outerShdw>
          </a:effectLst>
        </p:spPr>
        <p:txBody>
          <a:bodyPr wrap="none" anchor="ctr"/>
          <a:lstStyle/>
          <a:p>
            <a:pPr>
              <a:defRPr/>
            </a:pPr>
            <a:endParaRPr lang="en-US">
              <a:latin typeface="Arial" charset="0"/>
            </a:endParaRPr>
          </a:p>
        </p:txBody>
      </p:sp>
      <p:sp>
        <p:nvSpPr>
          <p:cNvPr id="5" name="Rectangle 1027"/>
          <p:cNvSpPr>
            <a:spLocks noChangeArrowheads="1"/>
          </p:cNvSpPr>
          <p:nvPr/>
        </p:nvSpPr>
        <p:spPr bwMode="auto">
          <a:xfrm>
            <a:off x="7657566" y="3600724"/>
            <a:ext cx="1038747"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sz="2800" b="0" i="0">
                <a:solidFill>
                  <a:schemeClr val="tx1"/>
                </a:solidFill>
                <a:latin typeface="Times New Roman" panose="02020603050405020304" pitchFamily="18" charset="0"/>
              </a:rPr>
              <a:t>Cruce</a:t>
            </a:r>
          </a:p>
        </p:txBody>
      </p:sp>
      <p:sp>
        <p:nvSpPr>
          <p:cNvPr id="6" name="Rectangle 1028"/>
          <p:cNvSpPr>
            <a:spLocks noChangeArrowheads="1"/>
          </p:cNvSpPr>
          <p:nvPr/>
        </p:nvSpPr>
        <p:spPr bwMode="auto">
          <a:xfrm>
            <a:off x="7657566" y="4362723"/>
            <a:ext cx="16176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sz="2800" b="0" i="0">
                <a:solidFill>
                  <a:schemeClr val="tx1"/>
                </a:solidFill>
                <a:latin typeface="Times New Roman" panose="02020603050405020304" pitchFamily="18" charset="0"/>
              </a:rPr>
              <a:t>Mutación</a:t>
            </a:r>
          </a:p>
        </p:txBody>
      </p:sp>
      <p:grpSp>
        <p:nvGrpSpPr>
          <p:cNvPr id="7" name="Group 1029"/>
          <p:cNvGrpSpPr>
            <a:grpSpLocks/>
          </p:cNvGrpSpPr>
          <p:nvPr/>
        </p:nvGrpSpPr>
        <p:grpSpPr bwMode="auto">
          <a:xfrm>
            <a:off x="2933165" y="2914923"/>
            <a:ext cx="3214688" cy="1193800"/>
            <a:chOff x="1487" y="1112"/>
            <a:chExt cx="2025" cy="752"/>
          </a:xfrm>
        </p:grpSpPr>
        <p:sp>
          <p:nvSpPr>
            <p:cNvPr id="8" name="Line 1030"/>
            <p:cNvSpPr>
              <a:spLocks noChangeShapeType="1"/>
            </p:cNvSpPr>
            <p:nvPr/>
          </p:nvSpPr>
          <p:spPr bwMode="auto">
            <a:xfrm>
              <a:off x="1487" y="1152"/>
              <a:ext cx="2025" cy="0"/>
            </a:xfrm>
            <a:prstGeom prst="line">
              <a:avLst/>
            </a:prstGeom>
            <a:noFill/>
            <a:ln w="127000">
              <a:solidFill>
                <a:schemeClr val="folHlink"/>
              </a:solidFill>
              <a:round/>
              <a:headEnd/>
              <a:tailEnd type="triangle" w="med" len="med"/>
            </a:ln>
            <a:effectLst>
              <a:outerShdw dist="107763" dir="2700000" algn="ctr" rotWithShape="0">
                <a:schemeClr val="bg2"/>
              </a:outerShdw>
            </a:effectLst>
          </p:spPr>
          <p:txBody>
            <a:bodyPr wrap="none" anchor="ctr"/>
            <a:lstStyle/>
            <a:p>
              <a:pPr>
                <a:defRPr/>
              </a:pPr>
              <a:endParaRPr lang="en-US">
                <a:latin typeface="Arial" charset="0"/>
              </a:endParaRPr>
            </a:p>
          </p:txBody>
        </p:sp>
        <p:sp>
          <p:nvSpPr>
            <p:cNvPr id="9" name="Line 1031"/>
            <p:cNvSpPr>
              <a:spLocks noChangeShapeType="1"/>
            </p:cNvSpPr>
            <p:nvPr/>
          </p:nvSpPr>
          <p:spPr bwMode="auto">
            <a:xfrm flipV="1">
              <a:off x="1488" y="1112"/>
              <a:ext cx="0" cy="752"/>
            </a:xfrm>
            <a:prstGeom prst="line">
              <a:avLst/>
            </a:prstGeom>
            <a:noFill/>
            <a:ln w="127000">
              <a:solidFill>
                <a:schemeClr val="folHlink"/>
              </a:solidFill>
              <a:round/>
              <a:headEnd/>
              <a:tailEnd/>
            </a:ln>
            <a:effectLst>
              <a:outerShdw dist="107763" dir="2700000" algn="ctr" rotWithShape="0">
                <a:schemeClr val="bg2"/>
              </a:outerShdw>
            </a:effectLst>
          </p:spPr>
          <p:txBody>
            <a:bodyPr wrap="none" anchor="ctr"/>
            <a:lstStyle/>
            <a:p>
              <a:pPr>
                <a:defRPr/>
              </a:pPr>
              <a:endParaRPr lang="en-US">
                <a:latin typeface="Arial" charset="0"/>
              </a:endParaRPr>
            </a:p>
          </p:txBody>
        </p:sp>
      </p:grpSp>
      <p:grpSp>
        <p:nvGrpSpPr>
          <p:cNvPr id="10" name="Group 1032"/>
          <p:cNvGrpSpPr>
            <a:grpSpLocks/>
          </p:cNvGrpSpPr>
          <p:nvPr/>
        </p:nvGrpSpPr>
        <p:grpSpPr bwMode="auto">
          <a:xfrm>
            <a:off x="2933165" y="5581923"/>
            <a:ext cx="3214688" cy="1003300"/>
            <a:chOff x="1523" y="2776"/>
            <a:chExt cx="2025" cy="632"/>
          </a:xfrm>
        </p:grpSpPr>
        <p:sp>
          <p:nvSpPr>
            <p:cNvPr id="11" name="Line 1033"/>
            <p:cNvSpPr>
              <a:spLocks noChangeShapeType="1"/>
            </p:cNvSpPr>
            <p:nvPr/>
          </p:nvSpPr>
          <p:spPr bwMode="auto">
            <a:xfrm>
              <a:off x="1524" y="2776"/>
              <a:ext cx="0" cy="592"/>
            </a:xfrm>
            <a:prstGeom prst="line">
              <a:avLst/>
            </a:prstGeom>
            <a:noFill/>
            <a:ln w="127000">
              <a:solidFill>
                <a:schemeClr val="folHlink"/>
              </a:solidFill>
              <a:round/>
              <a:headEnd type="triangle" w="med" len="med"/>
              <a:tailEnd/>
            </a:ln>
            <a:effectLst>
              <a:outerShdw dist="107763" dir="2700000" algn="ctr" rotWithShape="0">
                <a:schemeClr val="bg2"/>
              </a:outerShdw>
            </a:effectLst>
          </p:spPr>
          <p:txBody>
            <a:bodyPr wrap="none" anchor="ctr"/>
            <a:lstStyle/>
            <a:p>
              <a:pPr>
                <a:defRPr/>
              </a:pPr>
              <a:endParaRPr lang="en-US">
                <a:latin typeface="Arial" charset="0"/>
              </a:endParaRPr>
            </a:p>
          </p:txBody>
        </p:sp>
        <p:sp>
          <p:nvSpPr>
            <p:cNvPr id="12" name="Line 1034"/>
            <p:cNvSpPr>
              <a:spLocks noChangeShapeType="1"/>
            </p:cNvSpPr>
            <p:nvPr/>
          </p:nvSpPr>
          <p:spPr bwMode="auto">
            <a:xfrm>
              <a:off x="1523" y="3408"/>
              <a:ext cx="2025" cy="0"/>
            </a:xfrm>
            <a:prstGeom prst="line">
              <a:avLst/>
            </a:prstGeom>
            <a:noFill/>
            <a:ln w="127000">
              <a:solidFill>
                <a:schemeClr val="folHlink"/>
              </a:solidFill>
              <a:round/>
              <a:headEnd/>
              <a:tailEnd/>
            </a:ln>
            <a:effectLst>
              <a:outerShdw dist="107763" dir="2700000" algn="ctr" rotWithShape="0">
                <a:schemeClr val="bg2"/>
              </a:outerShdw>
            </a:effectLst>
          </p:spPr>
          <p:txBody>
            <a:bodyPr wrap="none" anchor="ctr"/>
            <a:lstStyle/>
            <a:p>
              <a:pPr>
                <a:defRPr/>
              </a:pPr>
              <a:endParaRPr lang="en-US">
                <a:latin typeface="Arial" charset="0"/>
              </a:endParaRPr>
            </a:p>
          </p:txBody>
        </p:sp>
      </p:grpSp>
      <p:sp>
        <p:nvSpPr>
          <p:cNvPr id="13" name="Rectangle 1035"/>
          <p:cNvSpPr>
            <a:spLocks noChangeArrowheads="1"/>
          </p:cNvSpPr>
          <p:nvPr/>
        </p:nvSpPr>
        <p:spPr bwMode="auto">
          <a:xfrm>
            <a:off x="3542766" y="2152924"/>
            <a:ext cx="1575753"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sz="2800" b="0" i="0">
                <a:solidFill>
                  <a:schemeClr val="tx1"/>
                </a:solidFill>
                <a:latin typeface="Times New Roman" panose="02020603050405020304" pitchFamily="18" charset="0"/>
              </a:rPr>
              <a:t>Selección</a:t>
            </a:r>
          </a:p>
        </p:txBody>
      </p:sp>
      <p:sp>
        <p:nvSpPr>
          <p:cNvPr id="14" name="Rectangle 1036"/>
          <p:cNvSpPr>
            <a:spLocks noChangeArrowheads="1"/>
          </p:cNvSpPr>
          <p:nvPr/>
        </p:nvSpPr>
        <p:spPr bwMode="auto">
          <a:xfrm>
            <a:off x="3314165" y="5810524"/>
            <a:ext cx="2768388"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algn="l"/>
            <a:r>
              <a:rPr lang="en-US" sz="2800" b="0" i="0">
                <a:solidFill>
                  <a:schemeClr val="tx1"/>
                </a:solidFill>
                <a:latin typeface="Times New Roman" panose="02020603050405020304" pitchFamily="18" charset="0"/>
              </a:rPr>
              <a:t>Reemplazamiento</a:t>
            </a:r>
          </a:p>
        </p:txBody>
      </p:sp>
      <p:sp>
        <p:nvSpPr>
          <p:cNvPr id="15" name="Text Box 1038"/>
          <p:cNvSpPr txBox="1">
            <a:spLocks noChangeArrowheads="1"/>
          </p:cNvSpPr>
          <p:nvPr/>
        </p:nvSpPr>
        <p:spPr bwMode="auto">
          <a:xfrm>
            <a:off x="6590765" y="2533923"/>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r>
              <a:rPr lang="es-ES_tradnl" sz="2400" i="0">
                <a:latin typeface="Verdana" panose="020B0604030504040204" pitchFamily="34" charset="0"/>
              </a:rPr>
              <a:t>PADRES</a:t>
            </a:r>
            <a:endParaRPr lang="es-ES" sz="2400" i="0">
              <a:latin typeface="Verdana" panose="020B0604030504040204" pitchFamily="34" charset="0"/>
            </a:endParaRPr>
          </a:p>
        </p:txBody>
      </p:sp>
      <p:sp>
        <p:nvSpPr>
          <p:cNvPr id="16" name="Text Box 1039"/>
          <p:cNvSpPr txBox="1">
            <a:spLocks noChangeArrowheads="1"/>
          </p:cNvSpPr>
          <p:nvPr/>
        </p:nvSpPr>
        <p:spPr bwMode="auto">
          <a:xfrm>
            <a:off x="1790165" y="4750073"/>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r>
              <a:rPr lang="es-ES_tradnl" sz="2400" i="0">
                <a:latin typeface="Verdana" panose="020B0604030504040204" pitchFamily="34" charset="0"/>
              </a:rPr>
              <a:t>POBLACIÓN</a:t>
            </a:r>
            <a:endParaRPr lang="es-ES" sz="2400" i="0">
              <a:latin typeface="Verdana" panose="020B0604030504040204" pitchFamily="34" charset="0"/>
            </a:endParaRPr>
          </a:p>
        </p:txBody>
      </p:sp>
      <p:sp>
        <p:nvSpPr>
          <p:cNvPr id="17" name="Text Box 1040"/>
          <p:cNvSpPr txBox="1">
            <a:spLocks noChangeArrowheads="1"/>
          </p:cNvSpPr>
          <p:nvPr/>
        </p:nvSpPr>
        <p:spPr bwMode="auto">
          <a:xfrm>
            <a:off x="6285965" y="6115323"/>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r>
              <a:rPr lang="es-ES_tradnl" sz="2400" i="0">
                <a:latin typeface="Verdana" panose="020B0604030504040204" pitchFamily="34" charset="0"/>
              </a:rPr>
              <a:t>DESCENDIENTES</a:t>
            </a:r>
            <a:endParaRPr lang="es-ES" sz="2400" i="0">
              <a:latin typeface="Verdana" panose="020B0604030504040204" pitchFamily="34" charset="0"/>
            </a:endParaRPr>
          </a:p>
        </p:txBody>
      </p:sp>
      <p:sp>
        <p:nvSpPr>
          <p:cNvPr id="18" name="Text Box 1041"/>
          <p:cNvSpPr txBox="1">
            <a:spLocks noChangeArrowheads="1"/>
          </p:cNvSpPr>
          <p:nvPr/>
        </p:nvSpPr>
        <p:spPr bwMode="auto">
          <a:xfrm>
            <a:off x="4152365" y="3676924"/>
            <a:ext cx="198120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spcBef>
                <a:spcPct val="50000"/>
              </a:spcBef>
            </a:pPr>
            <a:r>
              <a:rPr lang="es-ES_tradnl" sz="1600" i="0">
                <a:solidFill>
                  <a:srgbClr val="CC3300"/>
                </a:solidFill>
              </a:rPr>
              <a:t>Representación</a:t>
            </a:r>
          </a:p>
          <a:p>
            <a:pPr eaLnBrk="1" hangingPunct="1">
              <a:spcBef>
                <a:spcPct val="50000"/>
              </a:spcBef>
            </a:pPr>
            <a:r>
              <a:rPr lang="es-ES_tradnl" sz="1600" i="0">
                <a:solidFill>
                  <a:srgbClr val="CC3300"/>
                </a:solidFill>
              </a:rPr>
              <a:t>Inicialización Población</a:t>
            </a:r>
          </a:p>
          <a:p>
            <a:pPr eaLnBrk="1" hangingPunct="1">
              <a:spcBef>
                <a:spcPct val="50000"/>
              </a:spcBef>
            </a:pPr>
            <a:r>
              <a:rPr lang="es-ES_tradnl" sz="1600" i="0">
                <a:solidFill>
                  <a:srgbClr val="CC3300"/>
                </a:solidFill>
              </a:rPr>
              <a:t>Función Evaluación</a:t>
            </a:r>
            <a:endParaRPr lang="es-ES" sz="1600" i="0">
              <a:solidFill>
                <a:srgbClr val="CC3300"/>
              </a:solidFill>
            </a:endParaRPr>
          </a:p>
        </p:txBody>
      </p:sp>
      <p:sp>
        <p:nvSpPr>
          <p:cNvPr id="19" name="Freeform 1042"/>
          <p:cNvSpPr>
            <a:spLocks/>
          </p:cNvSpPr>
          <p:nvPr/>
        </p:nvSpPr>
        <p:spPr bwMode="auto">
          <a:xfrm>
            <a:off x="3695165" y="4286523"/>
            <a:ext cx="457200" cy="304800"/>
          </a:xfrm>
          <a:custGeom>
            <a:avLst/>
            <a:gdLst>
              <a:gd name="T0" fmla="*/ 457200 w 288"/>
              <a:gd name="T1" fmla="*/ 0 h 192"/>
              <a:gd name="T2" fmla="*/ 0 w 288"/>
              <a:gd name="T3" fmla="*/ 304800 h 192"/>
              <a:gd name="T4" fmla="*/ 0 60000 65536"/>
              <a:gd name="T5" fmla="*/ 0 60000 65536"/>
              <a:gd name="T6" fmla="*/ 0 w 288"/>
              <a:gd name="T7" fmla="*/ 0 h 192"/>
              <a:gd name="T8" fmla="*/ 288 w 288"/>
              <a:gd name="T9" fmla="*/ 192 h 192"/>
            </a:gdLst>
            <a:ahLst/>
            <a:cxnLst>
              <a:cxn ang="T4">
                <a:pos x="T0" y="T1"/>
              </a:cxn>
              <a:cxn ang="T5">
                <a:pos x="T2" y="T3"/>
              </a:cxn>
            </a:cxnLst>
            <a:rect l="T6" t="T7" r="T8" b="T9"/>
            <a:pathLst>
              <a:path w="288" h="192">
                <a:moveTo>
                  <a:pt x="288" y="0"/>
                </a:moveTo>
                <a:lnTo>
                  <a:pt x="0" y="192"/>
                </a:ln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endParaRPr lang="es-ES"/>
          </a:p>
        </p:txBody>
      </p:sp>
    </p:spTree>
    <p:extLst>
      <p:ext uri="{BB962C8B-B14F-4D97-AF65-F5344CB8AC3E}">
        <p14:creationId xmlns:p14="http://schemas.microsoft.com/office/powerpoint/2010/main" val="191798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Modelos Generacional y Estacionario</a:t>
            </a:r>
            <a:endParaRPr lang="es-ES" dirty="0"/>
          </a:p>
        </p:txBody>
      </p:sp>
      <p:sp>
        <p:nvSpPr>
          <p:cNvPr id="4" name="Marcador de texto 3"/>
          <p:cNvSpPr>
            <a:spLocks noGrp="1"/>
          </p:cNvSpPr>
          <p:nvPr>
            <p:ph type="body" idx="1"/>
          </p:nvPr>
        </p:nvSpPr>
        <p:spPr/>
        <p:txBody>
          <a:bodyPr/>
          <a:lstStyle/>
          <a:p>
            <a:r>
              <a:rPr lang="es-ES" dirty="0" smtClean="0"/>
              <a:t>Generacional</a:t>
            </a:r>
            <a:endParaRPr lang="es-ES" dirty="0"/>
          </a:p>
        </p:txBody>
      </p:sp>
      <p:sp>
        <p:nvSpPr>
          <p:cNvPr id="5" name="Marcador de contenido 4"/>
          <p:cNvSpPr>
            <a:spLocks noGrp="1"/>
          </p:cNvSpPr>
          <p:nvPr>
            <p:ph sz="half" idx="2"/>
          </p:nvPr>
        </p:nvSpPr>
        <p:spPr/>
        <p:txBody>
          <a:bodyPr/>
          <a:lstStyle/>
          <a:p>
            <a:r>
              <a:rPr lang="es-ES" dirty="0"/>
              <a:t>Durante cada iteración se crea una población completa con nuevos individuos</a:t>
            </a:r>
          </a:p>
          <a:p>
            <a:endParaRPr lang="es-ES" dirty="0"/>
          </a:p>
          <a:p>
            <a:r>
              <a:rPr lang="es-ES" dirty="0" smtClean="0"/>
              <a:t>La </a:t>
            </a:r>
            <a:r>
              <a:rPr lang="es-ES" dirty="0"/>
              <a:t>nueva población reemplaza directamente a la antigua</a:t>
            </a:r>
          </a:p>
          <a:p>
            <a:endParaRPr lang="es-ES" dirty="0"/>
          </a:p>
        </p:txBody>
      </p:sp>
      <p:sp>
        <p:nvSpPr>
          <p:cNvPr id="6" name="Marcador de texto 5"/>
          <p:cNvSpPr>
            <a:spLocks noGrp="1"/>
          </p:cNvSpPr>
          <p:nvPr>
            <p:ph type="body" sz="quarter" idx="3"/>
          </p:nvPr>
        </p:nvSpPr>
        <p:spPr/>
        <p:txBody>
          <a:bodyPr/>
          <a:lstStyle/>
          <a:p>
            <a:r>
              <a:rPr lang="es-ES" dirty="0" smtClean="0"/>
              <a:t>Estacionario</a:t>
            </a:r>
            <a:endParaRPr lang="es-ES" dirty="0"/>
          </a:p>
        </p:txBody>
      </p:sp>
      <p:sp>
        <p:nvSpPr>
          <p:cNvPr id="7" name="Marcador de contenido 6"/>
          <p:cNvSpPr>
            <a:spLocks noGrp="1"/>
          </p:cNvSpPr>
          <p:nvPr>
            <p:ph sz="quarter" idx="4"/>
          </p:nvPr>
        </p:nvSpPr>
        <p:spPr/>
        <p:txBody>
          <a:bodyPr/>
          <a:lstStyle/>
          <a:p>
            <a:r>
              <a:rPr lang="es-ES" dirty="0"/>
              <a:t>Durante cada iteración se escogen dos padres de la población (diferentes mecanismos de muestreo) y se les aplican los operadores genéticos</a:t>
            </a:r>
          </a:p>
          <a:p>
            <a:endParaRPr lang="es-ES" dirty="0"/>
          </a:p>
          <a:p>
            <a:r>
              <a:rPr lang="es-ES" dirty="0" smtClean="0"/>
              <a:t>El/los </a:t>
            </a:r>
            <a:r>
              <a:rPr lang="es-ES" dirty="0"/>
              <a:t>descendiente/s reemplaza/n a uno/dos cromosoma/s de la población inicial</a:t>
            </a:r>
          </a:p>
          <a:p>
            <a:endParaRPr lang="es-ES" dirty="0"/>
          </a:p>
        </p:txBody>
      </p:sp>
      <p:sp>
        <p:nvSpPr>
          <p:cNvPr id="8" name="Rectángulo 7"/>
          <p:cNvSpPr/>
          <p:nvPr/>
        </p:nvSpPr>
        <p:spPr>
          <a:xfrm>
            <a:off x="1154952" y="6030649"/>
            <a:ext cx="9878917" cy="590931"/>
          </a:xfrm>
          <a:prstGeom prst="rect">
            <a:avLst/>
          </a:prstGeom>
        </p:spPr>
        <p:txBody>
          <a:bodyPr wrap="square">
            <a:spAutoFit/>
          </a:bodyPr>
          <a:lstStyle/>
          <a:p>
            <a:pPr>
              <a:lnSpc>
                <a:spcPct val="90000"/>
              </a:lnSpc>
              <a:spcBef>
                <a:spcPct val="0"/>
              </a:spcBef>
            </a:pPr>
            <a:r>
              <a:rPr lang="es-ES" b="1" i="1" u="sng" dirty="0">
                <a:solidFill>
                  <a:srgbClr val="CC3300"/>
                </a:solidFill>
              </a:rPr>
              <a:t>El modelo estacionario es elitista</a:t>
            </a:r>
            <a:r>
              <a:rPr lang="es-ES" b="1" i="1" dirty="0">
                <a:solidFill>
                  <a:srgbClr val="CC3300"/>
                </a:solidFill>
              </a:rPr>
              <a:t>. Además, produce una presión selectiva alta (convergencia rápida) cuando se reemplazan los peores cromosomas de la población</a:t>
            </a:r>
          </a:p>
        </p:txBody>
      </p:sp>
    </p:spTree>
    <p:extLst>
      <p:ext uri="{BB962C8B-B14F-4D97-AF65-F5344CB8AC3E}">
        <p14:creationId xmlns:p14="http://schemas.microsoft.com/office/powerpoint/2010/main" val="2735921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Búsqueda</a:t>
            </a:r>
            <a:endParaRPr lang="es-ES" dirty="0"/>
          </a:p>
        </p:txBody>
      </p:sp>
      <p:sp>
        <p:nvSpPr>
          <p:cNvPr id="3" name="Marcador de contenido 2"/>
          <p:cNvSpPr>
            <a:spLocks noGrp="1"/>
          </p:cNvSpPr>
          <p:nvPr>
            <p:ph idx="1"/>
          </p:nvPr>
        </p:nvSpPr>
        <p:spPr/>
        <p:txBody>
          <a:bodyPr/>
          <a:lstStyle/>
          <a:p>
            <a:pPr algn="just"/>
            <a:r>
              <a:rPr lang="es-ES" dirty="0" smtClean="0"/>
              <a:t>Elemento esencial en la solución de problemas.</a:t>
            </a:r>
          </a:p>
          <a:p>
            <a:pPr algn="just"/>
            <a:endParaRPr lang="es-ES" dirty="0" smtClean="0"/>
          </a:p>
          <a:p>
            <a:pPr algn="just"/>
            <a:r>
              <a:rPr lang="es-ES" dirty="0" smtClean="0"/>
              <a:t>Se </a:t>
            </a:r>
            <a:r>
              <a:rPr lang="es-ES" dirty="0"/>
              <a:t>busca un camino que conecte la descripción inicial del problema con una descripción del estado deseado para el problema, es decir, el problema </a:t>
            </a:r>
            <a:r>
              <a:rPr lang="es-ES" dirty="0" smtClean="0"/>
              <a:t>resuelto. </a:t>
            </a:r>
          </a:p>
          <a:p>
            <a:pPr algn="just"/>
            <a:endParaRPr lang="es-ES" dirty="0" smtClean="0"/>
          </a:p>
          <a:p>
            <a:pPr algn="just"/>
            <a:endParaRPr lang="es-ES" dirty="0"/>
          </a:p>
        </p:txBody>
      </p:sp>
    </p:spTree>
    <p:extLst>
      <p:ext uri="{BB962C8B-B14F-4D97-AF65-F5344CB8AC3E}">
        <p14:creationId xmlns:p14="http://schemas.microsoft.com/office/powerpoint/2010/main" val="15338438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ES" dirty="0" smtClean="0"/>
              <a:t>Modelo Generacional</a:t>
            </a:r>
            <a:endParaRPr lang="es-ES" dirty="0"/>
          </a:p>
        </p:txBody>
      </p:sp>
      <p:grpSp>
        <p:nvGrpSpPr>
          <p:cNvPr id="8" name="Group 2"/>
          <p:cNvGrpSpPr>
            <a:grpSpLocks/>
          </p:cNvGrpSpPr>
          <p:nvPr/>
        </p:nvGrpSpPr>
        <p:grpSpPr bwMode="auto">
          <a:xfrm>
            <a:off x="9320499" y="4008306"/>
            <a:ext cx="1689100" cy="868362"/>
            <a:chOff x="4377" y="2523"/>
            <a:chExt cx="1064" cy="547"/>
          </a:xfrm>
        </p:grpSpPr>
        <p:sp>
          <p:nvSpPr>
            <p:cNvPr id="9" name="Line 3"/>
            <p:cNvSpPr>
              <a:spLocks noChangeShapeType="1"/>
            </p:cNvSpPr>
            <p:nvPr/>
          </p:nvSpPr>
          <p:spPr bwMode="auto">
            <a:xfrm>
              <a:off x="4377" y="2523"/>
              <a:ext cx="0" cy="547"/>
            </a:xfrm>
            <a:prstGeom prst="line">
              <a:avLst/>
            </a:prstGeom>
            <a:noFill/>
            <a:ln w="127000">
              <a:solidFill>
                <a:schemeClr val="folHlink"/>
              </a:solidFill>
              <a:round/>
              <a:headEnd/>
              <a:tailEnd type="triangle" w="med" len="med"/>
            </a:ln>
            <a:effectLst>
              <a:outerShdw dist="107763" dir="2700000" algn="ctr" rotWithShape="0">
                <a:schemeClr val="bg2"/>
              </a:outerShdw>
            </a:effectLst>
          </p:spPr>
          <p:txBody>
            <a:bodyPr wrap="none" anchor="ctr"/>
            <a:lstStyle/>
            <a:p>
              <a:pPr>
                <a:defRPr/>
              </a:pPr>
              <a:endParaRPr lang="en-US">
                <a:latin typeface="Arial" charset="0"/>
              </a:endParaRPr>
            </a:p>
          </p:txBody>
        </p:sp>
        <p:sp>
          <p:nvSpPr>
            <p:cNvPr id="10" name="Rectangle 4"/>
            <p:cNvSpPr>
              <a:spLocks noChangeArrowheads="1"/>
            </p:cNvSpPr>
            <p:nvPr/>
          </p:nvSpPr>
          <p:spPr bwMode="auto">
            <a:xfrm>
              <a:off x="4422" y="2582"/>
              <a:ext cx="1019"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s-ES" sz="1600" b="0" i="0">
                  <a:solidFill>
                    <a:schemeClr val="tx1"/>
                  </a:solidFill>
                  <a:latin typeface="Verdana" panose="020B0604030504040204" pitchFamily="34" charset="0"/>
                </a:rPr>
                <a:t>MUTACIÓN</a:t>
              </a:r>
            </a:p>
            <a:p>
              <a:r>
                <a:rPr lang="es-ES" sz="1600" b="0" i="0">
                  <a:solidFill>
                    <a:schemeClr val="tx1"/>
                  </a:solidFill>
                  <a:latin typeface="Verdana" panose="020B0604030504040204" pitchFamily="34" charset="0"/>
                </a:rPr>
                <a:t>con prob. P</a:t>
              </a:r>
              <a:r>
                <a:rPr lang="es-ES" sz="1600" b="0" i="0" baseline="-25000">
                  <a:solidFill>
                    <a:schemeClr val="tx1"/>
                  </a:solidFill>
                  <a:latin typeface="Verdana" panose="020B0604030504040204" pitchFamily="34" charset="0"/>
                </a:rPr>
                <a:t>m</a:t>
              </a:r>
              <a:r>
                <a:rPr lang="es-ES" sz="1600" b="0" i="0">
                  <a:solidFill>
                    <a:schemeClr val="tx1"/>
                  </a:solidFill>
                  <a:latin typeface="Verdana" panose="020B0604030504040204" pitchFamily="34" charset="0"/>
                </a:rPr>
                <a:t> </a:t>
              </a:r>
            </a:p>
          </p:txBody>
        </p:sp>
      </p:grpSp>
      <p:sp>
        <p:nvSpPr>
          <p:cNvPr id="11" name="Text Box 6"/>
          <p:cNvSpPr txBox="1">
            <a:spLocks noChangeArrowheads="1"/>
          </p:cNvSpPr>
          <p:nvPr/>
        </p:nvSpPr>
        <p:spPr bwMode="auto">
          <a:xfrm>
            <a:off x="1960472" y="2305517"/>
            <a:ext cx="1150937" cy="1993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r>
              <a:rPr lang="es-ES_tradnl" b="0" i="0" dirty="0" err="1">
                <a:solidFill>
                  <a:schemeClr val="folHlink"/>
                </a:solidFill>
                <a:latin typeface="Verdana" panose="020B0604030504040204" pitchFamily="34" charset="0"/>
              </a:rPr>
              <a:t>P</a:t>
            </a:r>
            <a:r>
              <a:rPr lang="es-ES_tradnl" b="0" i="0" baseline="-25000" dirty="0" err="1">
                <a:solidFill>
                  <a:schemeClr val="folHlink"/>
                </a:solidFill>
                <a:latin typeface="Verdana" panose="020B0604030504040204" pitchFamily="34" charset="0"/>
              </a:rPr>
              <a:t>actual</a:t>
            </a:r>
            <a:r>
              <a:rPr lang="es-ES_tradnl" b="0" i="0" dirty="0">
                <a:solidFill>
                  <a:schemeClr val="folHlink"/>
                </a:solidFill>
              </a:rPr>
              <a:t>(t)</a:t>
            </a:r>
            <a:endParaRPr lang="es-ES_tradnl" b="0" i="0" baseline="-25000" dirty="0">
              <a:solidFill>
                <a:schemeClr val="folHlink"/>
              </a:solidFill>
              <a:latin typeface="Verdana" panose="020B0604030504040204" pitchFamily="34" charset="0"/>
            </a:endParaRPr>
          </a:p>
          <a:p>
            <a:pPr eaLnBrk="1" hangingPunct="1">
              <a:spcBef>
                <a:spcPct val="30000"/>
              </a:spcBef>
            </a:pPr>
            <a:r>
              <a:rPr lang="es-ES" b="0" i="0" dirty="0">
                <a:solidFill>
                  <a:schemeClr val="tx1"/>
                </a:solidFill>
                <a:latin typeface="Verdana" panose="020B0604030504040204" pitchFamily="34" charset="0"/>
              </a:rPr>
              <a:t>C</a:t>
            </a:r>
            <a:r>
              <a:rPr lang="es-ES" b="0" i="0" baseline="-25000" dirty="0">
                <a:solidFill>
                  <a:schemeClr val="tx1"/>
                </a:solidFill>
                <a:latin typeface="Verdana" panose="020B0604030504040204" pitchFamily="34" charset="0"/>
              </a:rPr>
              <a:t>1</a:t>
            </a:r>
          </a:p>
          <a:p>
            <a:pPr eaLnBrk="1" hangingPunct="1">
              <a:spcBef>
                <a:spcPct val="30000"/>
              </a:spcBef>
            </a:pPr>
            <a:r>
              <a:rPr lang="es-ES" b="0" i="0" dirty="0">
                <a:solidFill>
                  <a:schemeClr val="tx1"/>
                </a:solidFill>
                <a:latin typeface="Verdana" panose="020B0604030504040204" pitchFamily="34" charset="0"/>
              </a:rPr>
              <a:t>C</a:t>
            </a:r>
            <a:r>
              <a:rPr lang="es-ES" b="0" i="0" baseline="-25000" dirty="0">
                <a:solidFill>
                  <a:schemeClr val="tx1"/>
                </a:solidFill>
                <a:latin typeface="Verdana" panose="020B0604030504040204" pitchFamily="34" charset="0"/>
              </a:rPr>
              <a:t>2</a:t>
            </a:r>
          </a:p>
          <a:p>
            <a:pPr eaLnBrk="1" hangingPunct="1">
              <a:spcBef>
                <a:spcPct val="30000"/>
              </a:spcBef>
            </a:pPr>
            <a:r>
              <a:rPr lang="es-ES" b="0" i="0" dirty="0">
                <a:solidFill>
                  <a:schemeClr val="tx1"/>
                </a:solidFill>
                <a:latin typeface="Verdana" panose="020B0604030504040204" pitchFamily="34" charset="0"/>
              </a:rPr>
              <a:t>…</a:t>
            </a:r>
          </a:p>
          <a:p>
            <a:pPr eaLnBrk="1" hangingPunct="1">
              <a:spcBef>
                <a:spcPct val="30000"/>
              </a:spcBef>
            </a:pPr>
            <a:r>
              <a:rPr lang="es-ES" b="0" i="0" dirty="0">
                <a:solidFill>
                  <a:schemeClr val="tx1"/>
                </a:solidFill>
                <a:latin typeface="Verdana" panose="020B0604030504040204" pitchFamily="34" charset="0"/>
              </a:rPr>
              <a:t>C</a:t>
            </a:r>
            <a:r>
              <a:rPr lang="es-ES" b="0" i="0" baseline="-25000" dirty="0">
                <a:solidFill>
                  <a:schemeClr val="tx1"/>
                </a:solidFill>
                <a:latin typeface="Verdana" panose="020B0604030504040204" pitchFamily="34" charset="0"/>
              </a:rPr>
              <a:t>M</a:t>
            </a:r>
          </a:p>
        </p:txBody>
      </p:sp>
      <p:grpSp>
        <p:nvGrpSpPr>
          <p:cNvPr id="12" name="Group 7"/>
          <p:cNvGrpSpPr>
            <a:grpSpLocks/>
          </p:cNvGrpSpPr>
          <p:nvPr/>
        </p:nvGrpSpPr>
        <p:grpSpPr bwMode="auto">
          <a:xfrm>
            <a:off x="4695734" y="5267863"/>
            <a:ext cx="2951163" cy="1222375"/>
            <a:chOff x="2154" y="3294"/>
            <a:chExt cx="1859" cy="770"/>
          </a:xfrm>
        </p:grpSpPr>
        <p:sp>
          <p:nvSpPr>
            <p:cNvPr id="13" name="Line 8"/>
            <p:cNvSpPr>
              <a:spLocks noChangeShapeType="1"/>
            </p:cNvSpPr>
            <p:nvPr/>
          </p:nvSpPr>
          <p:spPr bwMode="auto">
            <a:xfrm rot="16200000">
              <a:off x="3016" y="2796"/>
              <a:ext cx="1" cy="1633"/>
            </a:xfrm>
            <a:prstGeom prst="line">
              <a:avLst/>
            </a:prstGeom>
            <a:noFill/>
            <a:ln w="127000">
              <a:solidFill>
                <a:schemeClr val="folHlink"/>
              </a:solidFill>
              <a:round/>
              <a:headEnd type="triangle" w="med" len="med"/>
              <a:tailEnd/>
            </a:ln>
            <a:effectLst>
              <a:outerShdw dist="107763" dir="2700000" algn="ctr" rotWithShape="0">
                <a:schemeClr val="bg2"/>
              </a:outerShdw>
            </a:effectLst>
          </p:spPr>
          <p:txBody>
            <a:bodyPr wrap="none" anchor="ctr"/>
            <a:lstStyle/>
            <a:p>
              <a:pPr>
                <a:defRPr/>
              </a:pPr>
              <a:endParaRPr lang="en-US">
                <a:latin typeface="Arial" charset="0"/>
              </a:endParaRPr>
            </a:p>
          </p:txBody>
        </p:sp>
        <p:sp>
          <p:nvSpPr>
            <p:cNvPr id="14" name="Rectangle 9"/>
            <p:cNvSpPr>
              <a:spLocks noChangeArrowheads="1"/>
            </p:cNvSpPr>
            <p:nvPr/>
          </p:nvSpPr>
          <p:spPr bwMode="auto">
            <a:xfrm>
              <a:off x="2154" y="3294"/>
              <a:ext cx="1859"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s-ES" sz="1600" b="0" i="0">
                  <a:solidFill>
                    <a:schemeClr val="tx1"/>
                  </a:solidFill>
                  <a:latin typeface="Verdana" panose="020B0604030504040204" pitchFamily="34" charset="0"/>
                </a:rPr>
                <a:t>REEMPLAZAMIENTO</a:t>
              </a:r>
            </a:p>
            <a:p>
              <a:endParaRPr lang="es-ES" sz="1600" b="0" i="0">
                <a:solidFill>
                  <a:schemeClr val="tx1"/>
                </a:solidFill>
                <a:latin typeface="Verdana" panose="020B0604030504040204" pitchFamily="34" charset="0"/>
              </a:endParaRPr>
            </a:p>
            <a:p>
              <a:pPr>
                <a:spcBef>
                  <a:spcPct val="60000"/>
                </a:spcBef>
              </a:pPr>
              <a:r>
                <a:rPr lang="es-ES" sz="1600" b="0" i="0">
                  <a:solidFill>
                    <a:schemeClr val="tx1"/>
                  </a:solidFill>
                  <a:latin typeface="Verdana" panose="020B0604030504040204" pitchFamily="34" charset="0"/>
                </a:rPr>
                <a:t>con elitismo (se</a:t>
              </a:r>
            </a:p>
            <a:p>
              <a:r>
                <a:rPr lang="es-ES" sz="1600" b="0" i="0">
                  <a:solidFill>
                    <a:schemeClr val="tx1"/>
                  </a:solidFill>
                  <a:latin typeface="Verdana" panose="020B0604030504040204" pitchFamily="34" charset="0"/>
                </a:rPr>
                <a:t>mantiene el mejor de P(t))</a:t>
              </a:r>
            </a:p>
          </p:txBody>
        </p:sp>
      </p:grpSp>
      <p:grpSp>
        <p:nvGrpSpPr>
          <p:cNvPr id="15" name="Group 10"/>
          <p:cNvGrpSpPr>
            <a:grpSpLocks/>
          </p:cNvGrpSpPr>
          <p:nvPr/>
        </p:nvGrpSpPr>
        <p:grpSpPr bwMode="auto">
          <a:xfrm>
            <a:off x="3073309" y="2594443"/>
            <a:ext cx="1820863" cy="1222375"/>
            <a:chOff x="1132" y="1344"/>
            <a:chExt cx="1147" cy="770"/>
          </a:xfrm>
        </p:grpSpPr>
        <p:sp>
          <p:nvSpPr>
            <p:cNvPr id="16" name="Rectangle 11"/>
            <p:cNvSpPr>
              <a:spLocks noChangeArrowheads="1"/>
            </p:cNvSpPr>
            <p:nvPr/>
          </p:nvSpPr>
          <p:spPr bwMode="auto">
            <a:xfrm>
              <a:off x="1132" y="1344"/>
              <a:ext cx="1147"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s-ES" sz="1600" b="0" i="0">
                  <a:solidFill>
                    <a:schemeClr val="tx1"/>
                  </a:solidFill>
                  <a:latin typeface="Verdana" panose="020B0604030504040204" pitchFamily="34" charset="0"/>
                </a:rPr>
                <a:t>SELECCIÓN</a:t>
              </a:r>
            </a:p>
            <a:p>
              <a:endParaRPr lang="es-ES" sz="1600" b="0" i="0">
                <a:solidFill>
                  <a:schemeClr val="tx1"/>
                </a:solidFill>
                <a:latin typeface="Verdana" panose="020B0604030504040204" pitchFamily="34" charset="0"/>
              </a:endParaRPr>
            </a:p>
            <a:p>
              <a:pPr>
                <a:spcBef>
                  <a:spcPct val="60000"/>
                </a:spcBef>
              </a:pPr>
              <a:r>
                <a:rPr lang="es-ES" sz="1600" b="0" i="0">
                  <a:solidFill>
                    <a:schemeClr val="tx1"/>
                  </a:solidFill>
                  <a:latin typeface="Verdana" panose="020B0604030504040204" pitchFamily="34" charset="0"/>
                </a:rPr>
                <a:t>(los C’ son</a:t>
              </a:r>
            </a:p>
            <a:p>
              <a:r>
                <a:rPr lang="es-ES" sz="1600" b="0" i="0">
                  <a:solidFill>
                    <a:schemeClr val="tx1"/>
                  </a:solidFill>
                  <a:latin typeface="Verdana" panose="020B0604030504040204" pitchFamily="34" charset="0"/>
                </a:rPr>
                <a:t>copias de los C)</a:t>
              </a:r>
            </a:p>
          </p:txBody>
        </p:sp>
        <p:sp>
          <p:nvSpPr>
            <p:cNvPr id="17" name="Line 12"/>
            <p:cNvSpPr>
              <a:spLocks noChangeShapeType="1"/>
            </p:cNvSpPr>
            <p:nvPr/>
          </p:nvSpPr>
          <p:spPr bwMode="auto">
            <a:xfrm>
              <a:off x="1292" y="1661"/>
              <a:ext cx="862" cy="0"/>
            </a:xfrm>
            <a:prstGeom prst="line">
              <a:avLst/>
            </a:prstGeom>
            <a:noFill/>
            <a:ln w="127000">
              <a:solidFill>
                <a:schemeClr val="folHlink"/>
              </a:solidFill>
              <a:round/>
              <a:headEnd/>
              <a:tailEnd type="triangle" w="med" len="med"/>
            </a:ln>
            <a:effectLst>
              <a:outerShdw dist="107763" dir="2700000" algn="ctr" rotWithShape="0">
                <a:schemeClr val="bg2"/>
              </a:outerShdw>
            </a:effectLst>
          </p:spPr>
          <p:txBody>
            <a:bodyPr wrap="none" anchor="ctr"/>
            <a:lstStyle/>
            <a:p>
              <a:pPr>
                <a:defRPr/>
              </a:pPr>
              <a:endParaRPr lang="en-US">
                <a:latin typeface="Arial" charset="0"/>
              </a:endParaRPr>
            </a:p>
          </p:txBody>
        </p:sp>
      </p:grpSp>
      <p:sp>
        <p:nvSpPr>
          <p:cNvPr id="18" name="Text Box 13"/>
          <p:cNvSpPr txBox="1">
            <a:spLocks noChangeArrowheads="1"/>
          </p:cNvSpPr>
          <p:nvPr/>
        </p:nvSpPr>
        <p:spPr bwMode="auto">
          <a:xfrm>
            <a:off x="4913222" y="2305517"/>
            <a:ext cx="935037" cy="1993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r>
              <a:rPr lang="es-ES_tradnl" b="0" i="0">
                <a:solidFill>
                  <a:schemeClr val="folHlink"/>
                </a:solidFill>
                <a:latin typeface="Verdana" panose="020B0604030504040204" pitchFamily="34" charset="0"/>
              </a:rPr>
              <a:t>P</a:t>
            </a:r>
            <a:r>
              <a:rPr lang="es-ES_tradnl" b="0" i="0" baseline="-25000">
                <a:solidFill>
                  <a:schemeClr val="folHlink"/>
                </a:solidFill>
                <a:latin typeface="Verdana" panose="020B0604030504040204" pitchFamily="34" charset="0"/>
              </a:rPr>
              <a:t>padres</a:t>
            </a:r>
          </a:p>
          <a:p>
            <a:pPr eaLnBrk="1" hangingPunct="1">
              <a:spcBef>
                <a:spcPct val="30000"/>
              </a:spcBef>
            </a:pPr>
            <a:r>
              <a:rPr lang="es-ES" b="0" i="0">
                <a:solidFill>
                  <a:schemeClr val="tx1"/>
                </a:solidFill>
                <a:latin typeface="Verdana" panose="020B0604030504040204" pitchFamily="34" charset="0"/>
              </a:rPr>
              <a:t>C’</a:t>
            </a:r>
            <a:r>
              <a:rPr lang="es-ES" b="0" i="0" baseline="-25000">
                <a:solidFill>
                  <a:schemeClr val="tx1"/>
                </a:solidFill>
                <a:latin typeface="Verdana" panose="020B0604030504040204" pitchFamily="34" charset="0"/>
              </a:rPr>
              <a:t>1</a:t>
            </a:r>
          </a:p>
          <a:p>
            <a:pPr eaLnBrk="1" hangingPunct="1">
              <a:spcBef>
                <a:spcPct val="30000"/>
              </a:spcBef>
            </a:pPr>
            <a:r>
              <a:rPr lang="es-ES" b="0" i="0">
                <a:solidFill>
                  <a:schemeClr val="tx1"/>
                </a:solidFill>
                <a:latin typeface="Verdana" panose="020B0604030504040204" pitchFamily="34" charset="0"/>
              </a:rPr>
              <a:t>C’</a:t>
            </a:r>
            <a:r>
              <a:rPr lang="es-ES" b="0" i="0" baseline="-25000">
                <a:solidFill>
                  <a:schemeClr val="tx1"/>
                </a:solidFill>
                <a:latin typeface="Verdana" panose="020B0604030504040204" pitchFamily="34" charset="0"/>
              </a:rPr>
              <a:t>2</a:t>
            </a:r>
          </a:p>
          <a:p>
            <a:pPr eaLnBrk="1" hangingPunct="1">
              <a:spcBef>
                <a:spcPct val="30000"/>
              </a:spcBef>
            </a:pPr>
            <a:r>
              <a:rPr lang="es-ES" b="0" i="0">
                <a:solidFill>
                  <a:schemeClr val="tx1"/>
                </a:solidFill>
                <a:latin typeface="Verdana" panose="020B0604030504040204" pitchFamily="34" charset="0"/>
              </a:rPr>
              <a:t>…</a:t>
            </a:r>
          </a:p>
          <a:p>
            <a:pPr eaLnBrk="1" hangingPunct="1">
              <a:spcBef>
                <a:spcPct val="30000"/>
              </a:spcBef>
            </a:pPr>
            <a:r>
              <a:rPr lang="es-ES" b="0" i="0">
                <a:solidFill>
                  <a:schemeClr val="tx1"/>
                </a:solidFill>
                <a:latin typeface="Verdana" panose="020B0604030504040204" pitchFamily="34" charset="0"/>
              </a:rPr>
              <a:t>C’</a:t>
            </a:r>
            <a:r>
              <a:rPr lang="es-ES" b="0" i="0" baseline="-25000">
                <a:solidFill>
                  <a:schemeClr val="tx1"/>
                </a:solidFill>
                <a:latin typeface="Verdana" panose="020B0604030504040204" pitchFamily="34" charset="0"/>
              </a:rPr>
              <a:t>M</a:t>
            </a:r>
          </a:p>
        </p:txBody>
      </p:sp>
      <p:grpSp>
        <p:nvGrpSpPr>
          <p:cNvPr id="19" name="Group 14"/>
          <p:cNvGrpSpPr>
            <a:grpSpLocks/>
          </p:cNvGrpSpPr>
          <p:nvPr/>
        </p:nvGrpSpPr>
        <p:grpSpPr bwMode="auto">
          <a:xfrm>
            <a:off x="5941921" y="2594443"/>
            <a:ext cx="1490662" cy="968375"/>
            <a:chOff x="2759" y="1344"/>
            <a:chExt cx="939" cy="610"/>
          </a:xfrm>
        </p:grpSpPr>
        <p:sp>
          <p:nvSpPr>
            <p:cNvPr id="20" name="Rectangle 15"/>
            <p:cNvSpPr>
              <a:spLocks noChangeArrowheads="1"/>
            </p:cNvSpPr>
            <p:nvPr/>
          </p:nvSpPr>
          <p:spPr bwMode="auto">
            <a:xfrm>
              <a:off x="2759" y="1344"/>
              <a:ext cx="891"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s-ES" sz="1600" b="0" i="0">
                  <a:solidFill>
                    <a:schemeClr val="tx1"/>
                  </a:solidFill>
                  <a:latin typeface="Verdana" panose="020B0604030504040204" pitchFamily="34" charset="0"/>
                </a:rPr>
                <a:t>CRUCE</a:t>
              </a:r>
            </a:p>
            <a:p>
              <a:endParaRPr lang="es-ES" sz="1600" b="0" i="0">
                <a:solidFill>
                  <a:schemeClr val="tx1"/>
                </a:solidFill>
                <a:latin typeface="Verdana" panose="020B0604030504040204" pitchFamily="34" charset="0"/>
              </a:endParaRPr>
            </a:p>
            <a:p>
              <a:pPr>
                <a:spcBef>
                  <a:spcPct val="60000"/>
                </a:spcBef>
              </a:pPr>
              <a:r>
                <a:rPr lang="es-ES" sz="1600" b="0" i="0">
                  <a:solidFill>
                    <a:schemeClr val="tx1"/>
                  </a:solidFill>
                  <a:latin typeface="Verdana" panose="020B0604030504040204" pitchFamily="34" charset="0"/>
                </a:rPr>
                <a:t>con prob P</a:t>
              </a:r>
              <a:r>
                <a:rPr lang="es-ES" sz="1600" b="0" i="0" baseline="-25000">
                  <a:solidFill>
                    <a:schemeClr val="tx1"/>
                  </a:solidFill>
                  <a:latin typeface="Verdana" panose="020B0604030504040204" pitchFamily="34" charset="0"/>
                </a:rPr>
                <a:t>c</a:t>
              </a:r>
              <a:r>
                <a:rPr lang="es-ES" sz="1600" b="0" i="0">
                  <a:solidFill>
                    <a:schemeClr val="tx1"/>
                  </a:solidFill>
                  <a:latin typeface="Verdana" panose="020B0604030504040204" pitchFamily="34" charset="0"/>
                </a:rPr>
                <a:t> </a:t>
              </a:r>
            </a:p>
          </p:txBody>
        </p:sp>
        <p:sp>
          <p:nvSpPr>
            <p:cNvPr id="21" name="Line 16"/>
            <p:cNvSpPr>
              <a:spLocks noChangeShapeType="1"/>
            </p:cNvSpPr>
            <p:nvPr/>
          </p:nvSpPr>
          <p:spPr bwMode="auto">
            <a:xfrm>
              <a:off x="2836" y="1661"/>
              <a:ext cx="862" cy="0"/>
            </a:xfrm>
            <a:prstGeom prst="line">
              <a:avLst/>
            </a:prstGeom>
            <a:noFill/>
            <a:ln w="127000">
              <a:solidFill>
                <a:schemeClr val="folHlink"/>
              </a:solidFill>
              <a:round/>
              <a:headEnd/>
              <a:tailEnd type="triangle" w="med" len="med"/>
            </a:ln>
            <a:effectLst>
              <a:outerShdw dist="107763" dir="2700000" algn="ctr" rotWithShape="0">
                <a:schemeClr val="bg2"/>
              </a:outerShdw>
            </a:effectLst>
          </p:spPr>
          <p:txBody>
            <a:bodyPr wrap="none" anchor="ctr"/>
            <a:lstStyle/>
            <a:p>
              <a:pPr>
                <a:defRPr/>
              </a:pPr>
              <a:endParaRPr lang="en-US">
                <a:latin typeface="Arial" charset="0"/>
              </a:endParaRPr>
            </a:p>
          </p:txBody>
        </p:sp>
      </p:grpSp>
      <p:sp>
        <p:nvSpPr>
          <p:cNvPr id="22" name="Text Box 17"/>
          <p:cNvSpPr txBox="1">
            <a:spLocks noChangeArrowheads="1"/>
          </p:cNvSpPr>
          <p:nvPr/>
        </p:nvSpPr>
        <p:spPr bwMode="auto">
          <a:xfrm>
            <a:off x="7578634" y="2305517"/>
            <a:ext cx="1293813" cy="1993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r>
              <a:rPr lang="es-ES_tradnl" b="0" i="0">
                <a:solidFill>
                  <a:schemeClr val="folHlink"/>
                </a:solidFill>
                <a:latin typeface="Verdana" panose="020B0604030504040204" pitchFamily="34" charset="0"/>
              </a:rPr>
              <a:t>P</a:t>
            </a:r>
            <a:r>
              <a:rPr lang="es-ES_tradnl" b="0" i="0" baseline="-25000">
                <a:solidFill>
                  <a:schemeClr val="folHlink"/>
                </a:solidFill>
                <a:latin typeface="Verdana" panose="020B0604030504040204" pitchFamily="34" charset="0"/>
              </a:rPr>
              <a:t>intermedia</a:t>
            </a:r>
          </a:p>
          <a:p>
            <a:pPr eaLnBrk="1" hangingPunct="1">
              <a:spcBef>
                <a:spcPct val="30000"/>
              </a:spcBef>
            </a:pPr>
            <a:r>
              <a:rPr lang="es-ES" i="0">
                <a:latin typeface="Verdana" panose="020B0604030504040204" pitchFamily="34" charset="0"/>
              </a:rPr>
              <a:t>C’’</a:t>
            </a:r>
            <a:r>
              <a:rPr lang="es-ES" i="0" baseline="-25000">
                <a:latin typeface="Verdana" panose="020B0604030504040204" pitchFamily="34" charset="0"/>
              </a:rPr>
              <a:t>1</a:t>
            </a:r>
          </a:p>
          <a:p>
            <a:pPr eaLnBrk="1" hangingPunct="1">
              <a:spcBef>
                <a:spcPct val="30000"/>
              </a:spcBef>
            </a:pPr>
            <a:r>
              <a:rPr lang="es-ES" b="0" i="0">
                <a:solidFill>
                  <a:schemeClr val="tx1"/>
                </a:solidFill>
                <a:latin typeface="Verdana" panose="020B0604030504040204" pitchFamily="34" charset="0"/>
              </a:rPr>
              <a:t>C’</a:t>
            </a:r>
            <a:r>
              <a:rPr lang="es-ES" b="0" i="0" baseline="-25000">
                <a:solidFill>
                  <a:schemeClr val="tx1"/>
                </a:solidFill>
                <a:latin typeface="Verdana" panose="020B0604030504040204" pitchFamily="34" charset="0"/>
              </a:rPr>
              <a:t>2</a:t>
            </a:r>
          </a:p>
          <a:p>
            <a:pPr eaLnBrk="1" hangingPunct="1">
              <a:spcBef>
                <a:spcPct val="30000"/>
              </a:spcBef>
            </a:pPr>
            <a:r>
              <a:rPr lang="es-ES" b="0" i="0">
                <a:solidFill>
                  <a:schemeClr val="tx1"/>
                </a:solidFill>
                <a:latin typeface="Verdana" panose="020B0604030504040204" pitchFamily="34" charset="0"/>
              </a:rPr>
              <a:t>…</a:t>
            </a:r>
          </a:p>
          <a:p>
            <a:pPr eaLnBrk="1" hangingPunct="1">
              <a:spcBef>
                <a:spcPct val="30000"/>
              </a:spcBef>
            </a:pPr>
            <a:r>
              <a:rPr lang="es-ES" i="0">
                <a:latin typeface="Verdana" panose="020B0604030504040204" pitchFamily="34" charset="0"/>
              </a:rPr>
              <a:t>C’’</a:t>
            </a:r>
            <a:r>
              <a:rPr lang="es-ES" i="0" baseline="-25000">
                <a:latin typeface="Verdana" panose="020B0604030504040204" pitchFamily="34" charset="0"/>
              </a:rPr>
              <a:t>M</a:t>
            </a:r>
          </a:p>
        </p:txBody>
      </p:sp>
      <p:sp>
        <p:nvSpPr>
          <p:cNvPr id="23" name="Text Box 18"/>
          <p:cNvSpPr txBox="1">
            <a:spLocks noChangeArrowheads="1"/>
          </p:cNvSpPr>
          <p:nvPr/>
        </p:nvSpPr>
        <p:spPr bwMode="auto">
          <a:xfrm>
            <a:off x="7575458" y="4786850"/>
            <a:ext cx="1441450" cy="1993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r>
              <a:rPr lang="es-ES_tradnl" b="0" i="0">
                <a:solidFill>
                  <a:schemeClr val="folHlink"/>
                </a:solidFill>
                <a:latin typeface="Verdana" panose="020B0604030504040204" pitchFamily="34" charset="0"/>
              </a:rPr>
              <a:t>P</a:t>
            </a:r>
            <a:r>
              <a:rPr lang="es-ES_tradnl" b="0" i="0" baseline="-25000">
                <a:solidFill>
                  <a:schemeClr val="folHlink"/>
                </a:solidFill>
                <a:latin typeface="Verdana" panose="020B0604030504040204" pitchFamily="34" charset="0"/>
              </a:rPr>
              <a:t>hijos</a:t>
            </a:r>
          </a:p>
          <a:p>
            <a:pPr eaLnBrk="1" hangingPunct="1">
              <a:spcBef>
                <a:spcPct val="30000"/>
              </a:spcBef>
            </a:pPr>
            <a:r>
              <a:rPr lang="es-ES" i="0">
                <a:latin typeface="Verdana" panose="020B0604030504040204" pitchFamily="34" charset="0"/>
              </a:rPr>
              <a:t>H</a:t>
            </a:r>
            <a:r>
              <a:rPr lang="es-ES" i="0" baseline="-25000">
                <a:latin typeface="Verdana" panose="020B0604030504040204" pitchFamily="34" charset="0"/>
              </a:rPr>
              <a:t>1</a:t>
            </a:r>
            <a:r>
              <a:rPr lang="es-ES" b="0" i="0">
                <a:solidFill>
                  <a:schemeClr val="tx1"/>
                </a:solidFill>
                <a:latin typeface="Verdana" panose="020B0604030504040204" pitchFamily="34" charset="0"/>
              </a:rPr>
              <a:t>=</a:t>
            </a:r>
            <a:r>
              <a:rPr lang="es-ES" i="0" baseline="-25000">
                <a:solidFill>
                  <a:schemeClr val="tx1"/>
                </a:solidFill>
                <a:latin typeface="Verdana" panose="020B0604030504040204" pitchFamily="34" charset="0"/>
              </a:rPr>
              <a:t> </a:t>
            </a:r>
            <a:r>
              <a:rPr lang="es-ES" i="0">
                <a:latin typeface="Verdana" panose="020B0604030504040204" pitchFamily="34" charset="0"/>
              </a:rPr>
              <a:t>C’’</a:t>
            </a:r>
            <a:r>
              <a:rPr lang="es-ES" i="0" baseline="30000">
                <a:latin typeface="Verdana" panose="020B0604030504040204" pitchFamily="34" charset="0"/>
              </a:rPr>
              <a:t>m</a:t>
            </a:r>
            <a:r>
              <a:rPr lang="es-ES" i="0" baseline="-25000">
                <a:latin typeface="Verdana" panose="020B0604030504040204" pitchFamily="34" charset="0"/>
              </a:rPr>
              <a:t>1</a:t>
            </a:r>
          </a:p>
          <a:p>
            <a:pPr eaLnBrk="1" hangingPunct="1">
              <a:spcBef>
                <a:spcPct val="30000"/>
              </a:spcBef>
            </a:pPr>
            <a:r>
              <a:rPr lang="es-ES" i="0">
                <a:latin typeface="Verdana" panose="020B0604030504040204" pitchFamily="34" charset="0"/>
              </a:rPr>
              <a:t>H</a:t>
            </a:r>
            <a:r>
              <a:rPr lang="es-ES" i="0" baseline="-25000">
                <a:latin typeface="Verdana" panose="020B0604030504040204" pitchFamily="34" charset="0"/>
              </a:rPr>
              <a:t>2</a:t>
            </a:r>
            <a:r>
              <a:rPr lang="es-ES" b="0" i="0">
                <a:solidFill>
                  <a:schemeClr val="tx1"/>
                </a:solidFill>
                <a:latin typeface="Verdana" panose="020B0604030504040204" pitchFamily="34" charset="0"/>
              </a:rPr>
              <a:t>=</a:t>
            </a:r>
            <a:r>
              <a:rPr lang="es-ES" i="0">
                <a:latin typeface="Verdana" panose="020B0604030504040204" pitchFamily="34" charset="0"/>
              </a:rPr>
              <a:t>C’</a:t>
            </a:r>
            <a:r>
              <a:rPr lang="es-ES" i="0" baseline="30000">
                <a:latin typeface="Verdana" panose="020B0604030504040204" pitchFamily="34" charset="0"/>
              </a:rPr>
              <a:t>m</a:t>
            </a:r>
            <a:r>
              <a:rPr lang="es-ES" i="0" baseline="-25000">
                <a:latin typeface="Verdana" panose="020B0604030504040204" pitchFamily="34" charset="0"/>
              </a:rPr>
              <a:t>2</a:t>
            </a:r>
          </a:p>
          <a:p>
            <a:pPr eaLnBrk="1" hangingPunct="1">
              <a:spcBef>
                <a:spcPct val="30000"/>
              </a:spcBef>
            </a:pPr>
            <a:r>
              <a:rPr lang="es-ES" b="0" i="0">
                <a:solidFill>
                  <a:schemeClr val="tx1"/>
                </a:solidFill>
                <a:latin typeface="Verdana" panose="020B0604030504040204" pitchFamily="34" charset="0"/>
              </a:rPr>
              <a:t>…</a:t>
            </a:r>
          </a:p>
          <a:p>
            <a:pPr eaLnBrk="1" hangingPunct="1">
              <a:spcBef>
                <a:spcPct val="30000"/>
              </a:spcBef>
            </a:pPr>
            <a:r>
              <a:rPr lang="es-ES" b="0" i="0">
                <a:solidFill>
                  <a:schemeClr val="tx1"/>
                </a:solidFill>
                <a:latin typeface="Verdana" panose="020B0604030504040204" pitchFamily="34" charset="0"/>
              </a:rPr>
              <a:t>H</a:t>
            </a:r>
            <a:r>
              <a:rPr lang="es-ES" b="0" i="0" baseline="-25000">
                <a:solidFill>
                  <a:schemeClr val="tx1"/>
                </a:solidFill>
                <a:latin typeface="Verdana" panose="020B0604030504040204" pitchFamily="34" charset="0"/>
              </a:rPr>
              <a:t>M</a:t>
            </a:r>
            <a:r>
              <a:rPr lang="es-ES" b="0" i="0">
                <a:solidFill>
                  <a:schemeClr val="tx1"/>
                </a:solidFill>
                <a:latin typeface="Verdana" panose="020B0604030504040204" pitchFamily="34" charset="0"/>
              </a:rPr>
              <a:t>=C’’</a:t>
            </a:r>
            <a:r>
              <a:rPr lang="es-ES" b="0" i="0" baseline="-25000">
                <a:solidFill>
                  <a:schemeClr val="tx1"/>
                </a:solidFill>
                <a:latin typeface="Verdana" panose="020B0604030504040204" pitchFamily="34" charset="0"/>
              </a:rPr>
              <a:t>M</a:t>
            </a:r>
          </a:p>
        </p:txBody>
      </p:sp>
      <p:sp>
        <p:nvSpPr>
          <p:cNvPr id="24" name="Text Box 19"/>
          <p:cNvSpPr txBox="1">
            <a:spLocks noChangeArrowheads="1"/>
          </p:cNvSpPr>
          <p:nvPr/>
        </p:nvSpPr>
        <p:spPr bwMode="auto">
          <a:xfrm>
            <a:off x="3111408" y="4777325"/>
            <a:ext cx="1512888" cy="1930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r>
              <a:rPr lang="es-ES_tradnl" b="0" i="0">
                <a:solidFill>
                  <a:schemeClr val="folHlink"/>
                </a:solidFill>
                <a:latin typeface="Verdana" panose="020B0604030504040204" pitchFamily="34" charset="0"/>
              </a:rPr>
              <a:t>P</a:t>
            </a:r>
            <a:r>
              <a:rPr lang="es-ES_tradnl" b="0" i="0" baseline="-25000">
                <a:solidFill>
                  <a:schemeClr val="folHlink"/>
                </a:solidFill>
                <a:latin typeface="Verdana" panose="020B0604030504040204" pitchFamily="34" charset="0"/>
              </a:rPr>
              <a:t>actual</a:t>
            </a:r>
            <a:r>
              <a:rPr lang="es-ES_tradnl" b="0" i="0">
                <a:solidFill>
                  <a:schemeClr val="folHlink"/>
                </a:solidFill>
              </a:rPr>
              <a:t>(t+1)</a:t>
            </a:r>
            <a:endParaRPr lang="es-ES_tradnl" b="0" i="0" baseline="-25000">
              <a:solidFill>
                <a:schemeClr val="folHlink"/>
              </a:solidFill>
              <a:latin typeface="Verdana" panose="020B0604030504040204" pitchFamily="34" charset="0"/>
            </a:endParaRPr>
          </a:p>
          <a:p>
            <a:pPr eaLnBrk="1" hangingPunct="1"/>
            <a:r>
              <a:rPr lang="es-ES" b="0" i="0">
                <a:solidFill>
                  <a:schemeClr val="tx1"/>
                </a:solidFill>
                <a:latin typeface="Verdana" panose="020B0604030504040204" pitchFamily="34" charset="0"/>
              </a:rPr>
              <a:t>H</a:t>
            </a:r>
            <a:r>
              <a:rPr lang="es-ES" b="0" i="0" baseline="-25000">
                <a:solidFill>
                  <a:schemeClr val="tx1"/>
                </a:solidFill>
                <a:latin typeface="Verdana" panose="020B0604030504040204" pitchFamily="34" charset="0"/>
              </a:rPr>
              <a:t>1</a:t>
            </a:r>
          </a:p>
          <a:p>
            <a:pPr eaLnBrk="1" hangingPunct="1"/>
            <a:r>
              <a:rPr lang="es-ES" b="0" i="0">
                <a:solidFill>
                  <a:schemeClr val="tx1"/>
                </a:solidFill>
                <a:latin typeface="Verdana" panose="020B0604030504040204" pitchFamily="34" charset="0"/>
              </a:rPr>
              <a:t>H</a:t>
            </a:r>
            <a:r>
              <a:rPr lang="es-ES" b="0" i="0" baseline="-25000">
                <a:solidFill>
                  <a:schemeClr val="tx1"/>
                </a:solidFill>
                <a:latin typeface="Verdana" panose="020B0604030504040204" pitchFamily="34" charset="0"/>
              </a:rPr>
              <a:t>2</a:t>
            </a:r>
          </a:p>
          <a:p>
            <a:pPr eaLnBrk="1" hangingPunct="1"/>
            <a:r>
              <a:rPr lang="es-ES" b="0" i="0">
                <a:solidFill>
                  <a:schemeClr val="tx1"/>
                </a:solidFill>
                <a:latin typeface="Verdana" panose="020B0604030504040204" pitchFamily="34" charset="0"/>
              </a:rPr>
              <a:t>…</a:t>
            </a:r>
          </a:p>
          <a:p>
            <a:pPr eaLnBrk="1" hangingPunct="1"/>
            <a:r>
              <a:rPr lang="es-ES" b="0" i="0">
                <a:solidFill>
                  <a:schemeClr val="tx1"/>
                </a:solidFill>
                <a:latin typeface="Verdana" panose="020B0604030504040204" pitchFamily="34" charset="0"/>
              </a:rPr>
              <a:t>H</a:t>
            </a:r>
            <a:r>
              <a:rPr lang="es-ES" b="0" i="0" baseline="-25000">
                <a:solidFill>
                  <a:schemeClr val="tx1"/>
                </a:solidFill>
                <a:latin typeface="Verdana" panose="020B0604030504040204" pitchFamily="34" charset="0"/>
              </a:rPr>
              <a:t>M-1</a:t>
            </a:r>
          </a:p>
          <a:p>
            <a:pPr eaLnBrk="1" hangingPunct="1"/>
            <a:r>
              <a:rPr lang="es-ES" i="0">
                <a:latin typeface="Verdana" panose="020B0604030504040204" pitchFamily="34" charset="0"/>
              </a:rPr>
              <a:t>C</a:t>
            </a:r>
            <a:r>
              <a:rPr lang="es-ES" i="0" baseline="-25000">
                <a:latin typeface="Verdana" panose="020B0604030504040204" pitchFamily="34" charset="0"/>
              </a:rPr>
              <a:t>mejor</a:t>
            </a:r>
          </a:p>
        </p:txBody>
      </p:sp>
      <p:grpSp>
        <p:nvGrpSpPr>
          <p:cNvPr id="25" name="Group 20"/>
          <p:cNvGrpSpPr>
            <a:grpSpLocks/>
          </p:cNvGrpSpPr>
          <p:nvPr/>
        </p:nvGrpSpPr>
        <p:grpSpPr bwMode="auto">
          <a:xfrm>
            <a:off x="2154862" y="4434510"/>
            <a:ext cx="1008062" cy="1296987"/>
            <a:chOff x="657" y="2477"/>
            <a:chExt cx="635" cy="817"/>
          </a:xfrm>
        </p:grpSpPr>
        <p:sp>
          <p:nvSpPr>
            <p:cNvPr id="26" name="AutoShape 21"/>
            <p:cNvSpPr>
              <a:spLocks noChangeArrowheads="1"/>
            </p:cNvSpPr>
            <p:nvPr/>
          </p:nvSpPr>
          <p:spPr bwMode="auto">
            <a:xfrm rot="16200000">
              <a:off x="679" y="2546"/>
              <a:ext cx="545" cy="408"/>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folHlink"/>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latin typeface="Arial" charset="0"/>
              </a:endParaRPr>
            </a:p>
          </p:txBody>
        </p:sp>
        <p:sp>
          <p:nvSpPr>
            <p:cNvPr id="27" name="Text Box 22"/>
            <p:cNvSpPr txBox="1">
              <a:spLocks noChangeArrowheads="1"/>
            </p:cNvSpPr>
            <p:nvPr/>
          </p:nvSpPr>
          <p:spPr bwMode="auto">
            <a:xfrm>
              <a:off x="657" y="3082"/>
              <a:ext cx="6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spcBef>
                  <a:spcPct val="50000"/>
                </a:spcBef>
              </a:pPr>
              <a:r>
                <a:rPr lang="es-ES" sz="1600" b="0" i="0">
                  <a:solidFill>
                    <a:schemeClr val="tx1"/>
                  </a:solidFill>
                  <a:latin typeface="Verdana" panose="020B0604030504040204" pitchFamily="34" charset="0"/>
                </a:rPr>
                <a:t>t </a:t>
              </a:r>
              <a:r>
                <a:rPr lang="es-ES" sz="1600" b="0" i="0">
                  <a:solidFill>
                    <a:schemeClr val="tx1"/>
                  </a:solidFill>
                  <a:latin typeface="Verdana" panose="020B0604030504040204" pitchFamily="34" charset="0"/>
                  <a:sym typeface="Symbol" panose="05050102010706020507" pitchFamily="18" charset="2"/>
                </a:rPr>
                <a:t> </a:t>
              </a:r>
              <a:r>
                <a:rPr lang="es-ES" sz="1600" b="0" i="0">
                  <a:solidFill>
                    <a:schemeClr val="tx1"/>
                  </a:solidFill>
                  <a:latin typeface="Verdana" panose="020B0604030504040204" pitchFamily="34" charset="0"/>
                </a:rPr>
                <a:t>t+1</a:t>
              </a:r>
            </a:p>
          </p:txBody>
        </p:sp>
      </p:grpSp>
    </p:spTree>
    <p:extLst>
      <p:ext uri="{BB962C8B-B14F-4D97-AF65-F5344CB8AC3E}">
        <p14:creationId xmlns:p14="http://schemas.microsoft.com/office/powerpoint/2010/main" val="121252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0-#ppt_w/2"/>
                                          </p:val>
                                        </p:tav>
                                        <p:tav tm="100000">
                                          <p:val>
                                            <p:strVal val="#ppt_x"/>
                                          </p:val>
                                        </p:tav>
                                      </p:tavLst>
                                    </p:anim>
                                    <p:anim calcmode="lin" valueType="num">
                                      <p:cBhvr additive="base">
                                        <p:cTn id="1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0-#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0-#ppt_w/2"/>
                                          </p:val>
                                        </p:tav>
                                        <p:tav tm="100000">
                                          <p:val>
                                            <p:strVal val="#ppt_x"/>
                                          </p:val>
                                        </p:tav>
                                      </p:tavLst>
                                    </p:anim>
                                    <p:anim calcmode="lin" valueType="num">
                                      <p:cBhvr additive="base">
                                        <p:cTn id="3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0-#ppt_w/2"/>
                                          </p:val>
                                        </p:tav>
                                        <p:tav tm="100000">
                                          <p:val>
                                            <p:strVal val="#ppt_x"/>
                                          </p:val>
                                        </p:tav>
                                      </p:tavLst>
                                    </p:anim>
                                    <p:anim calcmode="lin" valueType="num">
                                      <p:cBhvr additive="base">
                                        <p:cTn id="4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8" grpId="0" animBg="1" autoUpdateAnimBg="0"/>
      <p:bldP spid="22" grpId="0" animBg="1" autoUpdateAnimBg="0"/>
      <p:bldP spid="23" grpId="0" animBg="1" autoUpdateAnimBg="0"/>
      <p:bldP spid="24"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 Estacionario</a:t>
            </a:r>
            <a:endParaRPr lang="es-ES" dirty="0"/>
          </a:p>
        </p:txBody>
      </p:sp>
      <p:grpSp>
        <p:nvGrpSpPr>
          <p:cNvPr id="3" name="Group 2"/>
          <p:cNvGrpSpPr>
            <a:grpSpLocks/>
          </p:cNvGrpSpPr>
          <p:nvPr/>
        </p:nvGrpSpPr>
        <p:grpSpPr bwMode="auto">
          <a:xfrm>
            <a:off x="8650801" y="3810608"/>
            <a:ext cx="1689100" cy="868362"/>
            <a:chOff x="4377" y="2523"/>
            <a:chExt cx="1064" cy="547"/>
          </a:xfrm>
        </p:grpSpPr>
        <p:sp>
          <p:nvSpPr>
            <p:cNvPr id="4" name="Line 3"/>
            <p:cNvSpPr>
              <a:spLocks noChangeShapeType="1"/>
            </p:cNvSpPr>
            <p:nvPr/>
          </p:nvSpPr>
          <p:spPr bwMode="auto">
            <a:xfrm>
              <a:off x="4377" y="2523"/>
              <a:ext cx="0" cy="547"/>
            </a:xfrm>
            <a:prstGeom prst="line">
              <a:avLst/>
            </a:prstGeom>
            <a:noFill/>
            <a:ln w="127000">
              <a:solidFill>
                <a:schemeClr val="folHlink"/>
              </a:solidFill>
              <a:round/>
              <a:headEnd/>
              <a:tailEnd type="triangle" w="med" len="med"/>
            </a:ln>
            <a:effectLst>
              <a:outerShdw dist="107763" dir="2700000" algn="ctr" rotWithShape="0">
                <a:schemeClr val="bg2"/>
              </a:outerShdw>
            </a:effectLst>
          </p:spPr>
          <p:txBody>
            <a:bodyPr wrap="none" anchor="ctr"/>
            <a:lstStyle/>
            <a:p>
              <a:pPr>
                <a:defRPr/>
              </a:pPr>
              <a:endParaRPr lang="en-US">
                <a:latin typeface="Arial" charset="0"/>
              </a:endParaRPr>
            </a:p>
          </p:txBody>
        </p:sp>
        <p:sp>
          <p:nvSpPr>
            <p:cNvPr id="5" name="Rectangle 4"/>
            <p:cNvSpPr>
              <a:spLocks noChangeArrowheads="1"/>
            </p:cNvSpPr>
            <p:nvPr/>
          </p:nvSpPr>
          <p:spPr bwMode="auto">
            <a:xfrm>
              <a:off x="4422" y="2582"/>
              <a:ext cx="1019"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s-ES" sz="1600" b="0" i="0">
                  <a:solidFill>
                    <a:schemeClr val="tx1"/>
                  </a:solidFill>
                  <a:latin typeface="Verdana" panose="020B0604030504040204" pitchFamily="34" charset="0"/>
                </a:rPr>
                <a:t>MUTACIÓN</a:t>
              </a:r>
            </a:p>
            <a:p>
              <a:r>
                <a:rPr lang="es-ES" sz="1600" b="0" i="0">
                  <a:solidFill>
                    <a:schemeClr val="tx1"/>
                  </a:solidFill>
                  <a:latin typeface="Verdana" panose="020B0604030504040204" pitchFamily="34" charset="0"/>
                </a:rPr>
                <a:t>con prob. P</a:t>
              </a:r>
              <a:r>
                <a:rPr lang="es-ES" sz="1600" b="0" i="0" baseline="-25000">
                  <a:solidFill>
                    <a:schemeClr val="tx1"/>
                  </a:solidFill>
                  <a:latin typeface="Verdana" panose="020B0604030504040204" pitchFamily="34" charset="0"/>
                </a:rPr>
                <a:t>m</a:t>
              </a:r>
              <a:r>
                <a:rPr lang="es-ES" sz="1600" b="0" i="0">
                  <a:solidFill>
                    <a:schemeClr val="tx1"/>
                  </a:solidFill>
                  <a:latin typeface="Verdana" panose="020B0604030504040204" pitchFamily="34" charset="0"/>
                </a:rPr>
                <a:t> </a:t>
              </a:r>
            </a:p>
          </p:txBody>
        </p:sp>
      </p:grpSp>
      <p:sp>
        <p:nvSpPr>
          <p:cNvPr id="6" name="Text Box 6"/>
          <p:cNvSpPr txBox="1">
            <a:spLocks noChangeArrowheads="1"/>
          </p:cNvSpPr>
          <p:nvPr/>
        </p:nvSpPr>
        <p:spPr bwMode="auto">
          <a:xfrm>
            <a:off x="2346840" y="2279768"/>
            <a:ext cx="1150937" cy="1993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r>
              <a:rPr lang="es-ES_tradnl" b="0" i="0">
                <a:solidFill>
                  <a:schemeClr val="folHlink"/>
                </a:solidFill>
                <a:latin typeface="Verdana" panose="020B0604030504040204" pitchFamily="34" charset="0"/>
              </a:rPr>
              <a:t>P</a:t>
            </a:r>
            <a:r>
              <a:rPr lang="es-ES_tradnl" b="0" i="0" baseline="-25000">
                <a:solidFill>
                  <a:schemeClr val="folHlink"/>
                </a:solidFill>
                <a:latin typeface="Verdana" panose="020B0604030504040204" pitchFamily="34" charset="0"/>
              </a:rPr>
              <a:t>actual</a:t>
            </a:r>
            <a:r>
              <a:rPr lang="es-ES_tradnl" b="0" i="0">
                <a:solidFill>
                  <a:schemeClr val="folHlink"/>
                </a:solidFill>
              </a:rPr>
              <a:t>(t)</a:t>
            </a:r>
            <a:endParaRPr lang="es-ES_tradnl" b="0" i="0" baseline="-25000">
              <a:solidFill>
                <a:schemeClr val="folHlink"/>
              </a:solidFill>
              <a:latin typeface="Verdana" panose="020B0604030504040204" pitchFamily="34" charset="0"/>
            </a:endParaRPr>
          </a:p>
          <a:p>
            <a:pPr eaLnBrk="1" hangingPunct="1">
              <a:spcBef>
                <a:spcPct val="30000"/>
              </a:spcBef>
            </a:pPr>
            <a:r>
              <a:rPr lang="es-ES" b="0" i="0">
                <a:solidFill>
                  <a:schemeClr val="tx1"/>
                </a:solidFill>
                <a:latin typeface="Verdana" panose="020B0604030504040204" pitchFamily="34" charset="0"/>
              </a:rPr>
              <a:t>C</a:t>
            </a:r>
            <a:r>
              <a:rPr lang="es-ES" b="0" i="0" baseline="-25000">
                <a:solidFill>
                  <a:schemeClr val="tx1"/>
                </a:solidFill>
                <a:latin typeface="Verdana" panose="020B0604030504040204" pitchFamily="34" charset="0"/>
              </a:rPr>
              <a:t>1</a:t>
            </a:r>
          </a:p>
          <a:p>
            <a:pPr eaLnBrk="1" hangingPunct="1">
              <a:spcBef>
                <a:spcPct val="30000"/>
              </a:spcBef>
            </a:pPr>
            <a:r>
              <a:rPr lang="es-ES" b="0" i="0">
                <a:solidFill>
                  <a:schemeClr val="tx1"/>
                </a:solidFill>
                <a:latin typeface="Verdana" panose="020B0604030504040204" pitchFamily="34" charset="0"/>
              </a:rPr>
              <a:t>C</a:t>
            </a:r>
            <a:r>
              <a:rPr lang="es-ES" b="0" i="0" baseline="-25000">
                <a:solidFill>
                  <a:schemeClr val="tx1"/>
                </a:solidFill>
                <a:latin typeface="Verdana" panose="020B0604030504040204" pitchFamily="34" charset="0"/>
              </a:rPr>
              <a:t>2</a:t>
            </a:r>
          </a:p>
          <a:p>
            <a:pPr eaLnBrk="1" hangingPunct="1">
              <a:spcBef>
                <a:spcPct val="30000"/>
              </a:spcBef>
            </a:pPr>
            <a:r>
              <a:rPr lang="es-ES" b="0" i="0">
                <a:solidFill>
                  <a:schemeClr val="tx1"/>
                </a:solidFill>
                <a:latin typeface="Verdana" panose="020B0604030504040204" pitchFamily="34" charset="0"/>
              </a:rPr>
              <a:t>…</a:t>
            </a:r>
          </a:p>
          <a:p>
            <a:pPr eaLnBrk="1" hangingPunct="1">
              <a:spcBef>
                <a:spcPct val="30000"/>
              </a:spcBef>
            </a:pPr>
            <a:r>
              <a:rPr lang="es-ES" b="0" i="0">
                <a:solidFill>
                  <a:schemeClr val="tx1"/>
                </a:solidFill>
                <a:latin typeface="Verdana" panose="020B0604030504040204" pitchFamily="34" charset="0"/>
              </a:rPr>
              <a:t>C</a:t>
            </a:r>
            <a:r>
              <a:rPr lang="es-ES" b="0" i="0" baseline="-25000">
                <a:solidFill>
                  <a:schemeClr val="tx1"/>
                </a:solidFill>
                <a:latin typeface="Verdana" panose="020B0604030504040204" pitchFamily="34" charset="0"/>
              </a:rPr>
              <a:t>M</a:t>
            </a:r>
          </a:p>
        </p:txBody>
      </p:sp>
      <p:grpSp>
        <p:nvGrpSpPr>
          <p:cNvPr id="7" name="Group 7"/>
          <p:cNvGrpSpPr>
            <a:grpSpLocks/>
          </p:cNvGrpSpPr>
          <p:nvPr/>
        </p:nvGrpSpPr>
        <p:grpSpPr bwMode="auto">
          <a:xfrm>
            <a:off x="5155127" y="4994860"/>
            <a:ext cx="2708275" cy="1222375"/>
            <a:chOff x="2200" y="3294"/>
            <a:chExt cx="1706" cy="770"/>
          </a:xfrm>
        </p:grpSpPr>
        <p:sp>
          <p:nvSpPr>
            <p:cNvPr id="8" name="Line 8"/>
            <p:cNvSpPr>
              <a:spLocks noChangeShapeType="1"/>
            </p:cNvSpPr>
            <p:nvPr/>
          </p:nvSpPr>
          <p:spPr bwMode="auto">
            <a:xfrm rot="16200000">
              <a:off x="3016" y="2796"/>
              <a:ext cx="1" cy="1633"/>
            </a:xfrm>
            <a:prstGeom prst="line">
              <a:avLst/>
            </a:prstGeom>
            <a:noFill/>
            <a:ln w="127000">
              <a:solidFill>
                <a:schemeClr val="folHlink"/>
              </a:solidFill>
              <a:round/>
              <a:headEnd type="triangle" w="med" len="med"/>
              <a:tailEnd/>
            </a:ln>
            <a:effectLst>
              <a:outerShdw dist="107763" dir="2700000" algn="ctr" rotWithShape="0">
                <a:schemeClr val="bg2"/>
              </a:outerShdw>
            </a:effectLst>
          </p:spPr>
          <p:txBody>
            <a:bodyPr wrap="none" anchor="ctr"/>
            <a:lstStyle/>
            <a:p>
              <a:pPr>
                <a:defRPr/>
              </a:pPr>
              <a:endParaRPr lang="en-US">
                <a:latin typeface="Arial" charset="0"/>
              </a:endParaRPr>
            </a:p>
          </p:txBody>
        </p:sp>
        <p:sp>
          <p:nvSpPr>
            <p:cNvPr id="9" name="Rectangle 9"/>
            <p:cNvSpPr>
              <a:spLocks noChangeArrowheads="1"/>
            </p:cNvSpPr>
            <p:nvPr/>
          </p:nvSpPr>
          <p:spPr bwMode="auto">
            <a:xfrm>
              <a:off x="2281" y="3294"/>
              <a:ext cx="1625"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s-ES" sz="1600" b="0" i="0">
                  <a:solidFill>
                    <a:schemeClr val="tx1"/>
                  </a:solidFill>
                  <a:latin typeface="Verdana" panose="020B0604030504040204" pitchFamily="34" charset="0"/>
                </a:rPr>
                <a:t>REEMPLAZAMIENTO</a:t>
              </a:r>
            </a:p>
            <a:p>
              <a:endParaRPr lang="es-ES" sz="1600" b="0" i="0">
                <a:solidFill>
                  <a:schemeClr val="tx1"/>
                </a:solidFill>
                <a:latin typeface="Verdana" panose="020B0604030504040204" pitchFamily="34" charset="0"/>
              </a:endParaRPr>
            </a:p>
            <a:p>
              <a:pPr>
                <a:spcBef>
                  <a:spcPct val="60000"/>
                </a:spcBef>
              </a:pPr>
              <a:r>
                <a:rPr lang="es-ES" sz="1600" b="0" i="0">
                  <a:solidFill>
                    <a:schemeClr val="tx1"/>
                  </a:solidFill>
                  <a:latin typeface="Verdana" panose="020B0604030504040204" pitchFamily="34" charset="0"/>
                </a:rPr>
                <a:t>(los dos hijos compiten</a:t>
              </a:r>
            </a:p>
            <a:p>
              <a:r>
                <a:rPr lang="es-ES" sz="1600" b="0" i="0">
                  <a:solidFill>
                    <a:schemeClr val="tx1"/>
                  </a:solidFill>
                  <a:latin typeface="Verdana" panose="020B0604030504040204" pitchFamily="34" charset="0"/>
                </a:rPr>
                <a:t>para entrar en P(t))</a:t>
              </a:r>
            </a:p>
          </p:txBody>
        </p:sp>
      </p:grpSp>
      <p:grpSp>
        <p:nvGrpSpPr>
          <p:cNvPr id="10" name="Group 10"/>
          <p:cNvGrpSpPr>
            <a:grpSpLocks/>
          </p:cNvGrpSpPr>
          <p:nvPr/>
        </p:nvGrpSpPr>
        <p:grpSpPr bwMode="auto">
          <a:xfrm>
            <a:off x="3635888" y="2568694"/>
            <a:ext cx="1476374" cy="1222375"/>
            <a:chOff x="1243" y="1344"/>
            <a:chExt cx="930" cy="770"/>
          </a:xfrm>
        </p:grpSpPr>
        <p:sp>
          <p:nvSpPr>
            <p:cNvPr id="11" name="Rectangle 11"/>
            <p:cNvSpPr>
              <a:spLocks noChangeArrowheads="1"/>
            </p:cNvSpPr>
            <p:nvPr/>
          </p:nvSpPr>
          <p:spPr bwMode="auto">
            <a:xfrm>
              <a:off x="1243" y="1344"/>
              <a:ext cx="930"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s-ES" sz="1600" b="0" i="0">
                  <a:solidFill>
                    <a:schemeClr val="tx1"/>
                  </a:solidFill>
                  <a:latin typeface="Verdana" panose="020B0604030504040204" pitchFamily="34" charset="0"/>
                </a:rPr>
                <a:t>SELECCIÓN</a:t>
              </a:r>
            </a:p>
            <a:p>
              <a:endParaRPr lang="es-ES" sz="1600" b="0" i="0">
                <a:solidFill>
                  <a:schemeClr val="tx1"/>
                </a:solidFill>
                <a:latin typeface="Verdana" panose="020B0604030504040204" pitchFamily="34" charset="0"/>
              </a:endParaRPr>
            </a:p>
            <a:p>
              <a:pPr>
                <a:spcBef>
                  <a:spcPct val="60000"/>
                </a:spcBef>
              </a:pPr>
              <a:r>
                <a:rPr lang="es-ES" sz="1600" b="0" i="0">
                  <a:solidFill>
                    <a:schemeClr val="tx1"/>
                  </a:solidFill>
                  <a:latin typeface="Verdana" panose="020B0604030504040204" pitchFamily="34" charset="0"/>
                </a:rPr>
                <a:t>(dos cromo-</a:t>
              </a:r>
            </a:p>
            <a:p>
              <a:r>
                <a:rPr lang="es-ES" sz="1600" b="0" i="0">
                  <a:solidFill>
                    <a:schemeClr val="tx1"/>
                  </a:solidFill>
                  <a:latin typeface="Verdana" panose="020B0604030504040204" pitchFamily="34" charset="0"/>
                </a:rPr>
                <a:t>somas de C)</a:t>
              </a:r>
            </a:p>
          </p:txBody>
        </p:sp>
        <p:sp>
          <p:nvSpPr>
            <p:cNvPr id="12" name="Line 12"/>
            <p:cNvSpPr>
              <a:spLocks noChangeShapeType="1"/>
            </p:cNvSpPr>
            <p:nvPr/>
          </p:nvSpPr>
          <p:spPr bwMode="auto">
            <a:xfrm>
              <a:off x="1292" y="1661"/>
              <a:ext cx="862" cy="0"/>
            </a:xfrm>
            <a:prstGeom prst="line">
              <a:avLst/>
            </a:prstGeom>
            <a:noFill/>
            <a:ln w="127000">
              <a:solidFill>
                <a:schemeClr val="folHlink"/>
              </a:solidFill>
              <a:round/>
              <a:headEnd/>
              <a:tailEnd type="triangle" w="med" len="med"/>
            </a:ln>
            <a:effectLst>
              <a:outerShdw dist="107763" dir="2700000" algn="ctr" rotWithShape="0">
                <a:schemeClr val="bg2"/>
              </a:outerShdw>
            </a:effectLst>
          </p:spPr>
          <p:txBody>
            <a:bodyPr wrap="none" anchor="ctr"/>
            <a:lstStyle/>
            <a:p>
              <a:pPr>
                <a:defRPr/>
              </a:pPr>
              <a:endParaRPr lang="en-US">
                <a:latin typeface="Arial" charset="0"/>
              </a:endParaRPr>
            </a:p>
          </p:txBody>
        </p:sp>
      </p:grpSp>
      <p:sp>
        <p:nvSpPr>
          <p:cNvPr id="13" name="Text Box 13"/>
          <p:cNvSpPr txBox="1">
            <a:spLocks noChangeArrowheads="1"/>
          </p:cNvSpPr>
          <p:nvPr/>
        </p:nvSpPr>
        <p:spPr bwMode="auto">
          <a:xfrm>
            <a:off x="5299590" y="2495668"/>
            <a:ext cx="935037"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r>
              <a:rPr lang="es-ES_tradnl" b="0" i="0">
                <a:solidFill>
                  <a:schemeClr val="folHlink"/>
                </a:solidFill>
                <a:latin typeface="Verdana" panose="020B0604030504040204" pitchFamily="34" charset="0"/>
              </a:rPr>
              <a:t>P</a:t>
            </a:r>
            <a:r>
              <a:rPr lang="es-ES_tradnl" b="0" i="0" baseline="-25000">
                <a:solidFill>
                  <a:schemeClr val="folHlink"/>
                </a:solidFill>
                <a:latin typeface="Verdana" panose="020B0604030504040204" pitchFamily="34" charset="0"/>
              </a:rPr>
              <a:t>padres</a:t>
            </a:r>
          </a:p>
          <a:p>
            <a:pPr eaLnBrk="1" hangingPunct="1">
              <a:spcBef>
                <a:spcPct val="30000"/>
              </a:spcBef>
            </a:pPr>
            <a:r>
              <a:rPr lang="es-ES" b="0" i="0">
                <a:solidFill>
                  <a:schemeClr val="tx1"/>
                </a:solidFill>
                <a:latin typeface="Verdana" panose="020B0604030504040204" pitchFamily="34" charset="0"/>
              </a:rPr>
              <a:t>C’</a:t>
            </a:r>
            <a:r>
              <a:rPr lang="es-ES" b="0" i="0" baseline="-25000">
                <a:solidFill>
                  <a:schemeClr val="tx1"/>
                </a:solidFill>
                <a:latin typeface="Verdana" panose="020B0604030504040204" pitchFamily="34" charset="0"/>
              </a:rPr>
              <a:t>1</a:t>
            </a:r>
          </a:p>
          <a:p>
            <a:pPr eaLnBrk="1" hangingPunct="1">
              <a:spcBef>
                <a:spcPct val="30000"/>
              </a:spcBef>
            </a:pPr>
            <a:r>
              <a:rPr lang="es-ES" b="0" i="0">
                <a:solidFill>
                  <a:schemeClr val="tx1"/>
                </a:solidFill>
                <a:latin typeface="Verdana" panose="020B0604030504040204" pitchFamily="34" charset="0"/>
              </a:rPr>
              <a:t>C’</a:t>
            </a:r>
            <a:r>
              <a:rPr lang="es-ES" b="0" i="0" baseline="-25000">
                <a:solidFill>
                  <a:schemeClr val="tx1"/>
                </a:solidFill>
                <a:latin typeface="Verdana" panose="020B0604030504040204" pitchFamily="34" charset="0"/>
              </a:rPr>
              <a:t>2</a:t>
            </a:r>
          </a:p>
        </p:txBody>
      </p:sp>
      <p:grpSp>
        <p:nvGrpSpPr>
          <p:cNvPr id="14" name="Group 14"/>
          <p:cNvGrpSpPr>
            <a:grpSpLocks/>
          </p:cNvGrpSpPr>
          <p:nvPr/>
        </p:nvGrpSpPr>
        <p:grpSpPr bwMode="auto">
          <a:xfrm>
            <a:off x="6361627" y="2568695"/>
            <a:ext cx="1457325" cy="976313"/>
            <a:chOff x="2780" y="1344"/>
            <a:chExt cx="918" cy="615"/>
          </a:xfrm>
        </p:grpSpPr>
        <p:sp>
          <p:nvSpPr>
            <p:cNvPr id="15" name="Rectangle 15"/>
            <p:cNvSpPr>
              <a:spLocks noChangeArrowheads="1"/>
            </p:cNvSpPr>
            <p:nvPr/>
          </p:nvSpPr>
          <p:spPr bwMode="auto">
            <a:xfrm>
              <a:off x="2780" y="1344"/>
              <a:ext cx="857"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r>
                <a:rPr lang="es-ES" sz="1600" b="0" i="0">
                  <a:solidFill>
                    <a:schemeClr val="tx1"/>
                  </a:solidFill>
                  <a:latin typeface="Verdana" panose="020B0604030504040204" pitchFamily="34" charset="0"/>
                </a:rPr>
                <a:t>CRUCE</a:t>
              </a:r>
            </a:p>
            <a:p>
              <a:endParaRPr lang="es-ES" sz="1600" b="0" i="0">
                <a:solidFill>
                  <a:schemeClr val="tx1"/>
                </a:solidFill>
                <a:latin typeface="Verdana" panose="020B0604030504040204" pitchFamily="34" charset="0"/>
              </a:endParaRPr>
            </a:p>
            <a:p>
              <a:pPr>
                <a:spcBef>
                  <a:spcPct val="60000"/>
                </a:spcBef>
              </a:pPr>
              <a:r>
                <a:rPr lang="es-ES" sz="1600" b="0" i="0">
                  <a:solidFill>
                    <a:schemeClr val="tx1"/>
                  </a:solidFill>
                  <a:latin typeface="Verdana" panose="020B0604030504040204" pitchFamily="34" charset="0"/>
                </a:rPr>
                <a:t>con prob 1 </a:t>
              </a:r>
            </a:p>
          </p:txBody>
        </p:sp>
        <p:sp>
          <p:nvSpPr>
            <p:cNvPr id="16" name="Line 16"/>
            <p:cNvSpPr>
              <a:spLocks noChangeShapeType="1"/>
            </p:cNvSpPr>
            <p:nvPr/>
          </p:nvSpPr>
          <p:spPr bwMode="auto">
            <a:xfrm>
              <a:off x="2836" y="1661"/>
              <a:ext cx="862" cy="0"/>
            </a:xfrm>
            <a:prstGeom prst="line">
              <a:avLst/>
            </a:prstGeom>
            <a:noFill/>
            <a:ln w="127000">
              <a:solidFill>
                <a:schemeClr val="folHlink"/>
              </a:solidFill>
              <a:round/>
              <a:headEnd/>
              <a:tailEnd type="triangle" w="med" len="med"/>
            </a:ln>
            <a:effectLst>
              <a:outerShdw dist="107763" dir="2700000" algn="ctr" rotWithShape="0">
                <a:schemeClr val="bg2"/>
              </a:outerShdw>
            </a:effectLst>
          </p:spPr>
          <p:txBody>
            <a:bodyPr wrap="none" anchor="ctr"/>
            <a:lstStyle/>
            <a:p>
              <a:pPr>
                <a:defRPr/>
              </a:pPr>
              <a:endParaRPr lang="en-US">
                <a:latin typeface="Arial" charset="0"/>
              </a:endParaRPr>
            </a:p>
          </p:txBody>
        </p:sp>
      </p:grpSp>
      <p:sp>
        <p:nvSpPr>
          <p:cNvPr id="17" name="Text Box 17"/>
          <p:cNvSpPr txBox="1">
            <a:spLocks noChangeArrowheads="1"/>
          </p:cNvSpPr>
          <p:nvPr/>
        </p:nvSpPr>
        <p:spPr bwMode="auto">
          <a:xfrm>
            <a:off x="8034852" y="2495668"/>
            <a:ext cx="1293813"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r>
              <a:rPr lang="es-ES_tradnl" b="0" i="0">
                <a:solidFill>
                  <a:schemeClr val="folHlink"/>
                </a:solidFill>
                <a:latin typeface="Verdana" panose="020B0604030504040204" pitchFamily="34" charset="0"/>
              </a:rPr>
              <a:t>P</a:t>
            </a:r>
            <a:r>
              <a:rPr lang="es-ES_tradnl" b="0" i="0" baseline="-25000">
                <a:solidFill>
                  <a:schemeClr val="folHlink"/>
                </a:solidFill>
                <a:latin typeface="Verdana" panose="020B0604030504040204" pitchFamily="34" charset="0"/>
              </a:rPr>
              <a:t>intermedia</a:t>
            </a:r>
          </a:p>
          <a:p>
            <a:pPr eaLnBrk="1" hangingPunct="1">
              <a:spcBef>
                <a:spcPct val="30000"/>
              </a:spcBef>
            </a:pPr>
            <a:r>
              <a:rPr lang="es-ES" i="0">
                <a:latin typeface="Verdana" panose="020B0604030504040204" pitchFamily="34" charset="0"/>
              </a:rPr>
              <a:t>C’’</a:t>
            </a:r>
            <a:r>
              <a:rPr lang="es-ES" i="0" baseline="-25000">
                <a:latin typeface="Verdana" panose="020B0604030504040204" pitchFamily="34" charset="0"/>
              </a:rPr>
              <a:t>1</a:t>
            </a:r>
          </a:p>
          <a:p>
            <a:pPr eaLnBrk="1" hangingPunct="1">
              <a:spcBef>
                <a:spcPct val="30000"/>
              </a:spcBef>
            </a:pPr>
            <a:r>
              <a:rPr lang="es-ES" i="0">
                <a:latin typeface="Verdana" panose="020B0604030504040204" pitchFamily="34" charset="0"/>
              </a:rPr>
              <a:t>C’’</a:t>
            </a:r>
            <a:r>
              <a:rPr lang="es-ES" i="0" baseline="-25000">
                <a:latin typeface="Verdana" panose="020B0604030504040204" pitchFamily="34" charset="0"/>
              </a:rPr>
              <a:t>2</a:t>
            </a:r>
          </a:p>
        </p:txBody>
      </p:sp>
      <p:sp>
        <p:nvSpPr>
          <p:cNvPr id="18" name="Text Box 18"/>
          <p:cNvSpPr txBox="1">
            <a:spLocks noChangeArrowheads="1"/>
          </p:cNvSpPr>
          <p:nvPr/>
        </p:nvSpPr>
        <p:spPr bwMode="auto">
          <a:xfrm>
            <a:off x="7961826" y="4851984"/>
            <a:ext cx="1441450"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r>
              <a:rPr lang="es-ES_tradnl" b="0" i="0">
                <a:solidFill>
                  <a:schemeClr val="folHlink"/>
                </a:solidFill>
                <a:latin typeface="Verdana" panose="020B0604030504040204" pitchFamily="34" charset="0"/>
              </a:rPr>
              <a:t>P</a:t>
            </a:r>
            <a:r>
              <a:rPr lang="es-ES_tradnl" b="0" i="0" baseline="-25000">
                <a:solidFill>
                  <a:schemeClr val="folHlink"/>
                </a:solidFill>
                <a:latin typeface="Verdana" panose="020B0604030504040204" pitchFamily="34" charset="0"/>
              </a:rPr>
              <a:t>hijos</a:t>
            </a:r>
          </a:p>
          <a:p>
            <a:pPr eaLnBrk="1" hangingPunct="1">
              <a:spcBef>
                <a:spcPct val="30000"/>
              </a:spcBef>
            </a:pPr>
            <a:r>
              <a:rPr lang="es-ES" b="0" i="0">
                <a:solidFill>
                  <a:schemeClr val="tx1"/>
                </a:solidFill>
                <a:latin typeface="Verdana" panose="020B0604030504040204" pitchFamily="34" charset="0"/>
              </a:rPr>
              <a:t>H</a:t>
            </a:r>
            <a:r>
              <a:rPr lang="es-ES" b="0" i="0" baseline="-25000">
                <a:solidFill>
                  <a:schemeClr val="tx1"/>
                </a:solidFill>
                <a:latin typeface="Verdana" panose="020B0604030504040204" pitchFamily="34" charset="0"/>
              </a:rPr>
              <a:t>1</a:t>
            </a:r>
            <a:r>
              <a:rPr lang="es-ES" b="0" i="0">
                <a:solidFill>
                  <a:schemeClr val="tx1"/>
                </a:solidFill>
                <a:latin typeface="Verdana" panose="020B0604030504040204" pitchFamily="34" charset="0"/>
              </a:rPr>
              <a:t>=</a:t>
            </a:r>
            <a:r>
              <a:rPr lang="es-ES" b="0" i="0" baseline="-25000">
                <a:solidFill>
                  <a:schemeClr val="tx1"/>
                </a:solidFill>
                <a:latin typeface="Verdana" panose="020B0604030504040204" pitchFamily="34" charset="0"/>
              </a:rPr>
              <a:t> </a:t>
            </a:r>
            <a:r>
              <a:rPr lang="es-ES" b="0" i="0">
                <a:solidFill>
                  <a:schemeClr val="tx1"/>
                </a:solidFill>
                <a:latin typeface="Verdana" panose="020B0604030504040204" pitchFamily="34" charset="0"/>
              </a:rPr>
              <a:t>C’’</a:t>
            </a:r>
            <a:r>
              <a:rPr lang="es-ES" b="0" i="0" baseline="-25000">
                <a:solidFill>
                  <a:schemeClr val="tx1"/>
                </a:solidFill>
                <a:latin typeface="Verdana" panose="020B0604030504040204" pitchFamily="34" charset="0"/>
              </a:rPr>
              <a:t>1</a:t>
            </a:r>
          </a:p>
          <a:p>
            <a:pPr eaLnBrk="1" hangingPunct="1">
              <a:spcBef>
                <a:spcPct val="30000"/>
              </a:spcBef>
            </a:pPr>
            <a:r>
              <a:rPr lang="es-ES" i="0">
                <a:latin typeface="Verdana" panose="020B0604030504040204" pitchFamily="34" charset="0"/>
              </a:rPr>
              <a:t>H</a:t>
            </a:r>
            <a:r>
              <a:rPr lang="es-ES" i="0" baseline="-25000">
                <a:latin typeface="Verdana" panose="020B0604030504040204" pitchFamily="34" charset="0"/>
              </a:rPr>
              <a:t>2</a:t>
            </a:r>
            <a:r>
              <a:rPr lang="es-ES" b="0" i="0">
                <a:solidFill>
                  <a:schemeClr val="tx1"/>
                </a:solidFill>
                <a:latin typeface="Verdana" panose="020B0604030504040204" pitchFamily="34" charset="0"/>
              </a:rPr>
              <a:t>=</a:t>
            </a:r>
            <a:r>
              <a:rPr lang="es-ES" i="0">
                <a:latin typeface="Verdana" panose="020B0604030504040204" pitchFamily="34" charset="0"/>
              </a:rPr>
              <a:t>C’’</a:t>
            </a:r>
            <a:r>
              <a:rPr lang="es-ES" i="0" baseline="30000">
                <a:latin typeface="Verdana" panose="020B0604030504040204" pitchFamily="34" charset="0"/>
              </a:rPr>
              <a:t>m</a:t>
            </a:r>
            <a:r>
              <a:rPr lang="es-ES" i="0" baseline="-25000">
                <a:latin typeface="Verdana" panose="020B0604030504040204" pitchFamily="34" charset="0"/>
              </a:rPr>
              <a:t>2</a:t>
            </a:r>
          </a:p>
        </p:txBody>
      </p:sp>
      <p:sp>
        <p:nvSpPr>
          <p:cNvPr id="19" name="Text Box 19"/>
          <p:cNvSpPr txBox="1">
            <a:spLocks noChangeArrowheads="1"/>
          </p:cNvSpPr>
          <p:nvPr/>
        </p:nvSpPr>
        <p:spPr bwMode="auto">
          <a:xfrm>
            <a:off x="3497776" y="4851984"/>
            <a:ext cx="1512888" cy="1930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r>
              <a:rPr lang="es-ES_tradnl" b="0" i="0">
                <a:solidFill>
                  <a:schemeClr val="folHlink"/>
                </a:solidFill>
                <a:latin typeface="Verdana" panose="020B0604030504040204" pitchFamily="34" charset="0"/>
              </a:rPr>
              <a:t>P</a:t>
            </a:r>
            <a:r>
              <a:rPr lang="es-ES_tradnl" b="0" i="0" baseline="-25000">
                <a:solidFill>
                  <a:schemeClr val="folHlink"/>
                </a:solidFill>
                <a:latin typeface="Verdana" panose="020B0604030504040204" pitchFamily="34" charset="0"/>
              </a:rPr>
              <a:t>actual</a:t>
            </a:r>
            <a:r>
              <a:rPr lang="es-ES_tradnl" b="0" i="0">
                <a:solidFill>
                  <a:schemeClr val="folHlink"/>
                </a:solidFill>
              </a:rPr>
              <a:t>(t+1)</a:t>
            </a:r>
            <a:endParaRPr lang="es-ES_tradnl" b="0" i="0" baseline="-25000">
              <a:solidFill>
                <a:schemeClr val="folHlink"/>
              </a:solidFill>
              <a:latin typeface="Verdana" panose="020B0604030504040204" pitchFamily="34" charset="0"/>
            </a:endParaRPr>
          </a:p>
          <a:p>
            <a:pPr eaLnBrk="1" hangingPunct="1"/>
            <a:r>
              <a:rPr lang="es-ES" b="0" i="0">
                <a:solidFill>
                  <a:schemeClr val="tx1"/>
                </a:solidFill>
                <a:latin typeface="Verdana" panose="020B0604030504040204" pitchFamily="34" charset="0"/>
              </a:rPr>
              <a:t>C</a:t>
            </a:r>
            <a:r>
              <a:rPr lang="es-ES" b="0" i="0" baseline="-25000">
                <a:solidFill>
                  <a:schemeClr val="tx1"/>
                </a:solidFill>
                <a:latin typeface="Verdana" panose="020B0604030504040204" pitchFamily="34" charset="0"/>
              </a:rPr>
              <a:t>1</a:t>
            </a:r>
          </a:p>
          <a:p>
            <a:pPr eaLnBrk="1" hangingPunct="1"/>
            <a:r>
              <a:rPr lang="es-ES" b="0" i="0">
                <a:solidFill>
                  <a:schemeClr val="tx1"/>
                </a:solidFill>
                <a:latin typeface="Verdana" panose="020B0604030504040204" pitchFamily="34" charset="0"/>
              </a:rPr>
              <a:t>C</a:t>
            </a:r>
            <a:r>
              <a:rPr lang="es-ES" b="0" i="0" baseline="-25000">
                <a:solidFill>
                  <a:schemeClr val="tx1"/>
                </a:solidFill>
                <a:latin typeface="Verdana" panose="020B0604030504040204" pitchFamily="34" charset="0"/>
              </a:rPr>
              <a:t>2</a:t>
            </a:r>
          </a:p>
          <a:p>
            <a:pPr eaLnBrk="1" hangingPunct="1"/>
            <a:r>
              <a:rPr lang="es-ES" b="0" i="0">
                <a:solidFill>
                  <a:schemeClr val="tx1"/>
                </a:solidFill>
                <a:latin typeface="Verdana" panose="020B0604030504040204" pitchFamily="34" charset="0"/>
              </a:rPr>
              <a:t>…</a:t>
            </a:r>
          </a:p>
          <a:p>
            <a:pPr eaLnBrk="1" hangingPunct="1"/>
            <a:r>
              <a:rPr lang="es-ES" i="0">
                <a:latin typeface="Verdana" panose="020B0604030504040204" pitchFamily="34" charset="0"/>
              </a:rPr>
              <a:t>H</a:t>
            </a:r>
            <a:r>
              <a:rPr lang="es-ES" i="0" baseline="-25000">
                <a:latin typeface="Verdana" panose="020B0604030504040204" pitchFamily="34" charset="0"/>
              </a:rPr>
              <a:t>1</a:t>
            </a:r>
          </a:p>
          <a:p>
            <a:pPr eaLnBrk="1" hangingPunct="1"/>
            <a:r>
              <a:rPr lang="es-ES" b="0" i="0">
                <a:solidFill>
                  <a:schemeClr val="tx1"/>
                </a:solidFill>
                <a:latin typeface="Verdana" panose="020B0604030504040204" pitchFamily="34" charset="0"/>
              </a:rPr>
              <a:t>C</a:t>
            </a:r>
            <a:r>
              <a:rPr lang="es-ES" b="0" i="0" baseline="-25000">
                <a:solidFill>
                  <a:schemeClr val="tx1"/>
                </a:solidFill>
                <a:latin typeface="Verdana" panose="020B0604030504040204" pitchFamily="34" charset="0"/>
              </a:rPr>
              <a:t>M</a:t>
            </a:r>
          </a:p>
        </p:txBody>
      </p:sp>
      <p:grpSp>
        <p:nvGrpSpPr>
          <p:cNvPr id="20" name="Group 20"/>
          <p:cNvGrpSpPr>
            <a:grpSpLocks/>
          </p:cNvGrpSpPr>
          <p:nvPr/>
        </p:nvGrpSpPr>
        <p:grpSpPr bwMode="auto">
          <a:xfrm>
            <a:off x="2489714" y="4395883"/>
            <a:ext cx="1008062" cy="1296987"/>
            <a:chOff x="657" y="2477"/>
            <a:chExt cx="635" cy="817"/>
          </a:xfrm>
        </p:grpSpPr>
        <p:sp>
          <p:nvSpPr>
            <p:cNvPr id="21" name="AutoShape 21"/>
            <p:cNvSpPr>
              <a:spLocks noChangeArrowheads="1"/>
            </p:cNvSpPr>
            <p:nvPr/>
          </p:nvSpPr>
          <p:spPr bwMode="auto">
            <a:xfrm rot="16200000">
              <a:off x="679" y="2546"/>
              <a:ext cx="545" cy="408"/>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folHlink"/>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latin typeface="Arial" charset="0"/>
              </a:endParaRPr>
            </a:p>
          </p:txBody>
        </p:sp>
        <p:sp>
          <p:nvSpPr>
            <p:cNvPr id="22" name="Text Box 22"/>
            <p:cNvSpPr txBox="1">
              <a:spLocks noChangeArrowheads="1"/>
            </p:cNvSpPr>
            <p:nvPr/>
          </p:nvSpPr>
          <p:spPr bwMode="auto">
            <a:xfrm>
              <a:off x="657" y="3082"/>
              <a:ext cx="6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i="1">
                  <a:solidFill>
                    <a:schemeClr val="hlink"/>
                  </a:solidFill>
                  <a:latin typeface="Arial" panose="020B0604020202020204" pitchFamily="34" charset="0"/>
                </a:defRPr>
              </a:lvl1pPr>
              <a:lvl2pPr marL="742950" indent="-285750" eaLnBrk="0" hangingPunct="0">
                <a:defRPr sz="2000" b="1" i="1">
                  <a:solidFill>
                    <a:schemeClr val="hlink"/>
                  </a:solidFill>
                  <a:latin typeface="Arial" panose="020B0604020202020204" pitchFamily="34" charset="0"/>
                </a:defRPr>
              </a:lvl2pPr>
              <a:lvl3pPr marL="1143000" indent="-228600" eaLnBrk="0" hangingPunct="0">
                <a:defRPr sz="2000" b="1" i="1">
                  <a:solidFill>
                    <a:schemeClr val="hlink"/>
                  </a:solidFill>
                  <a:latin typeface="Arial" panose="020B0604020202020204" pitchFamily="34" charset="0"/>
                </a:defRPr>
              </a:lvl3pPr>
              <a:lvl4pPr marL="1600200" indent="-228600" eaLnBrk="0" hangingPunct="0">
                <a:defRPr sz="2000" b="1" i="1">
                  <a:solidFill>
                    <a:schemeClr val="hlink"/>
                  </a:solidFill>
                  <a:latin typeface="Arial" panose="020B0604020202020204" pitchFamily="34" charset="0"/>
                </a:defRPr>
              </a:lvl4pPr>
              <a:lvl5pPr marL="2057400" indent="-228600" eaLnBrk="0" hangingPunct="0">
                <a:defRPr sz="2000" b="1" i="1">
                  <a:solidFill>
                    <a:schemeClr val="hlink"/>
                  </a:solidFill>
                  <a:latin typeface="Arial" panose="020B0604020202020204" pitchFamily="34" charset="0"/>
                </a:defRPr>
              </a:lvl5pPr>
              <a:lvl6pPr marL="2514600" indent="-228600" algn="ctr" eaLnBrk="0" fontAlgn="base" hangingPunct="0">
                <a:spcBef>
                  <a:spcPct val="0"/>
                </a:spcBef>
                <a:spcAft>
                  <a:spcPct val="0"/>
                </a:spcAft>
                <a:defRPr sz="2000" b="1" i="1">
                  <a:solidFill>
                    <a:schemeClr val="hlink"/>
                  </a:solidFill>
                  <a:latin typeface="Arial" panose="020B0604020202020204" pitchFamily="34" charset="0"/>
                </a:defRPr>
              </a:lvl6pPr>
              <a:lvl7pPr marL="2971800" indent="-228600" algn="ctr" eaLnBrk="0" fontAlgn="base" hangingPunct="0">
                <a:spcBef>
                  <a:spcPct val="0"/>
                </a:spcBef>
                <a:spcAft>
                  <a:spcPct val="0"/>
                </a:spcAft>
                <a:defRPr sz="2000" b="1" i="1">
                  <a:solidFill>
                    <a:schemeClr val="hlink"/>
                  </a:solidFill>
                  <a:latin typeface="Arial" panose="020B0604020202020204" pitchFamily="34" charset="0"/>
                </a:defRPr>
              </a:lvl7pPr>
              <a:lvl8pPr marL="3429000" indent="-228600" algn="ctr" eaLnBrk="0" fontAlgn="base" hangingPunct="0">
                <a:spcBef>
                  <a:spcPct val="0"/>
                </a:spcBef>
                <a:spcAft>
                  <a:spcPct val="0"/>
                </a:spcAft>
                <a:defRPr sz="2000" b="1" i="1">
                  <a:solidFill>
                    <a:schemeClr val="hlink"/>
                  </a:solidFill>
                  <a:latin typeface="Arial" panose="020B0604020202020204" pitchFamily="34" charset="0"/>
                </a:defRPr>
              </a:lvl8pPr>
              <a:lvl9pPr marL="3886200" indent="-228600" algn="ctr" eaLnBrk="0" fontAlgn="base" hangingPunct="0">
                <a:spcBef>
                  <a:spcPct val="0"/>
                </a:spcBef>
                <a:spcAft>
                  <a:spcPct val="0"/>
                </a:spcAft>
                <a:defRPr sz="2000" b="1" i="1">
                  <a:solidFill>
                    <a:schemeClr val="hlink"/>
                  </a:solidFill>
                  <a:latin typeface="Arial" panose="020B0604020202020204" pitchFamily="34" charset="0"/>
                </a:defRPr>
              </a:lvl9pPr>
            </a:lstStyle>
            <a:p>
              <a:pPr eaLnBrk="1" hangingPunct="1">
                <a:spcBef>
                  <a:spcPct val="50000"/>
                </a:spcBef>
              </a:pPr>
              <a:r>
                <a:rPr lang="es-ES" sz="1600" b="0" i="0">
                  <a:solidFill>
                    <a:schemeClr val="tx1"/>
                  </a:solidFill>
                  <a:latin typeface="Verdana" panose="020B0604030504040204" pitchFamily="34" charset="0"/>
                </a:rPr>
                <a:t>t </a:t>
              </a:r>
              <a:r>
                <a:rPr lang="es-ES" sz="1600" b="0" i="0">
                  <a:solidFill>
                    <a:schemeClr val="tx1"/>
                  </a:solidFill>
                  <a:latin typeface="Verdana" panose="020B0604030504040204" pitchFamily="34" charset="0"/>
                  <a:sym typeface="Symbol" panose="05050102010706020507" pitchFamily="18" charset="2"/>
                </a:rPr>
                <a:t> </a:t>
              </a:r>
              <a:r>
                <a:rPr lang="es-ES" sz="1600" b="0" i="0">
                  <a:solidFill>
                    <a:schemeClr val="tx1"/>
                  </a:solidFill>
                  <a:latin typeface="Verdana" panose="020B0604030504040204" pitchFamily="34" charset="0"/>
                </a:rPr>
                <a:t>t+1</a:t>
              </a:r>
            </a:p>
          </p:txBody>
        </p:sp>
      </p:grpSp>
    </p:spTree>
    <p:extLst>
      <p:ext uri="{BB962C8B-B14F-4D97-AF65-F5344CB8AC3E}">
        <p14:creationId xmlns:p14="http://schemas.microsoft.com/office/powerpoint/2010/main" val="34065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0-#ppt_w/2"/>
                                          </p:val>
                                        </p:tav>
                                        <p:tav tm="100000">
                                          <p:val>
                                            <p:strVal val="#ppt_x"/>
                                          </p:val>
                                        </p:tav>
                                      </p:tavLst>
                                    </p:anim>
                                    <p:anim calcmode="lin" valueType="num">
                                      <p:cBhvr additive="base">
                                        <p:cTn id="3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0-#ppt_w/2"/>
                                          </p:val>
                                        </p:tav>
                                        <p:tav tm="100000">
                                          <p:val>
                                            <p:strVal val="#ppt_x"/>
                                          </p:val>
                                        </p:tav>
                                      </p:tavLst>
                                    </p:anim>
                                    <p:anim calcmode="lin" valueType="num">
                                      <p:cBhvr additive="base">
                                        <p:cTn id="4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13" grpId="0" animBg="1" autoUpdateAnimBg="0"/>
      <p:bldP spid="17" grpId="0" animBg="1" autoUpdateAnimBg="0"/>
      <p:bldP spid="18" grpId="0" animBg="1" autoUpdateAnimBg="0"/>
      <p:bldP spid="19"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smtClean="0"/>
              <a:t>Estrategia de reemplazo</a:t>
            </a:r>
            <a:endParaRPr lang="es-ES" dirty="0"/>
          </a:p>
        </p:txBody>
      </p:sp>
      <p:sp>
        <p:nvSpPr>
          <p:cNvPr id="4" name="Marcador de contenido 3"/>
          <p:cNvSpPr>
            <a:spLocks noGrp="1"/>
          </p:cNvSpPr>
          <p:nvPr>
            <p:ph idx="1"/>
          </p:nvPr>
        </p:nvSpPr>
        <p:spPr/>
        <p:txBody>
          <a:bodyPr/>
          <a:lstStyle/>
          <a:p>
            <a:r>
              <a:rPr lang="es-ES" dirty="0" smtClean="0"/>
              <a:t>Modelos Generacionales</a:t>
            </a:r>
          </a:p>
          <a:p>
            <a:pPr lvl="1"/>
            <a:r>
              <a:rPr lang="es-ES" dirty="0" smtClean="0"/>
              <a:t>No reemplazar el mejor individuo de la población (para no perder la mejor solución encontrada hasta el momento)</a:t>
            </a:r>
            <a:endParaRPr lang="es-ES" dirty="0"/>
          </a:p>
        </p:txBody>
      </p:sp>
    </p:spTree>
    <p:extLst>
      <p:ext uri="{BB962C8B-B14F-4D97-AF65-F5344CB8AC3E}">
        <p14:creationId xmlns:p14="http://schemas.microsoft.com/office/powerpoint/2010/main" val="18721035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Estrategia de remplazo</a:t>
            </a:r>
            <a:endParaRPr lang="es-ES" dirty="0"/>
          </a:p>
        </p:txBody>
      </p:sp>
      <p:sp>
        <p:nvSpPr>
          <p:cNvPr id="3" name="Marcador de contenido 2"/>
          <p:cNvSpPr>
            <a:spLocks noGrp="1"/>
          </p:cNvSpPr>
          <p:nvPr>
            <p:ph idx="1"/>
          </p:nvPr>
        </p:nvSpPr>
        <p:spPr/>
        <p:txBody>
          <a:bodyPr>
            <a:normAutofit/>
          </a:bodyPr>
          <a:lstStyle/>
          <a:p>
            <a:r>
              <a:rPr lang="es-ES" dirty="0" smtClean="0"/>
              <a:t>Modelos estacionarios</a:t>
            </a:r>
          </a:p>
          <a:p>
            <a:r>
              <a:rPr lang="es-ES" dirty="0" smtClean="0">
                <a:solidFill>
                  <a:schemeClr val="accent3">
                    <a:lumMod val="75000"/>
                  </a:schemeClr>
                </a:solidFill>
              </a:rPr>
              <a:t>Reemplazar al peor de la población (RW): </a:t>
            </a:r>
            <a:r>
              <a:rPr lang="es-ES" dirty="0" smtClean="0"/>
              <a:t>Genera alta presión selectiva.</a:t>
            </a:r>
          </a:p>
          <a:p>
            <a:r>
              <a:rPr lang="es-ES" dirty="0" smtClean="0">
                <a:solidFill>
                  <a:schemeClr val="accent3">
                    <a:lumMod val="75000"/>
                  </a:schemeClr>
                </a:solidFill>
              </a:rPr>
              <a:t>Torneo Restringido (RTS): </a:t>
            </a:r>
            <a:r>
              <a:rPr lang="es-ES" dirty="0" smtClean="0"/>
              <a:t>Se reemplaza al mas parecido de entre w. Mantiene una cierta diversidad. </a:t>
            </a:r>
          </a:p>
          <a:p>
            <a:r>
              <a:rPr lang="es-ES" dirty="0" smtClean="0">
                <a:solidFill>
                  <a:schemeClr val="accent3">
                    <a:lumMod val="75000"/>
                  </a:schemeClr>
                </a:solidFill>
              </a:rPr>
              <a:t>Peor entre semejantes (WAMS):  </a:t>
            </a:r>
            <a:r>
              <a:rPr lang="es-ES" dirty="0" smtClean="0"/>
              <a:t>Se reemplaza el peor cromosoma del conjunto de los w padres más parecidos al descendiente generado (seleccionados de toda la población). Busca equilibrio entre diversidad y presión selectiva.</a:t>
            </a:r>
          </a:p>
          <a:p>
            <a:r>
              <a:rPr lang="es-ES" dirty="0" smtClean="0">
                <a:solidFill>
                  <a:schemeClr val="accent3">
                    <a:lumMod val="75000"/>
                  </a:schemeClr>
                </a:solidFill>
              </a:rPr>
              <a:t>Algoritmo de </a:t>
            </a:r>
            <a:r>
              <a:rPr lang="es-ES" i="1" dirty="0" err="1" smtClean="0">
                <a:solidFill>
                  <a:schemeClr val="accent3">
                    <a:lumMod val="75000"/>
                  </a:schemeClr>
                </a:solidFill>
              </a:rPr>
              <a:t>Crowding</a:t>
            </a:r>
            <a:r>
              <a:rPr lang="es-ES" dirty="0" smtClean="0">
                <a:solidFill>
                  <a:schemeClr val="accent3">
                    <a:lumMod val="75000"/>
                  </a:schemeClr>
                </a:solidFill>
              </a:rPr>
              <a:t> Determinístico (DC):</a:t>
            </a:r>
            <a:r>
              <a:rPr lang="es-ES" dirty="0" smtClean="0"/>
              <a:t> El hijo reemplaza a su padre más parecido. Mantiene diversidad.</a:t>
            </a:r>
          </a:p>
          <a:p>
            <a:endParaRPr lang="es-ES" dirty="0"/>
          </a:p>
        </p:txBody>
      </p:sp>
    </p:spTree>
    <p:extLst>
      <p:ext uri="{BB962C8B-B14F-4D97-AF65-F5344CB8AC3E}">
        <p14:creationId xmlns:p14="http://schemas.microsoft.com/office/powerpoint/2010/main" val="20849475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Criterios de parada</a:t>
            </a:r>
            <a:endParaRPr lang="es-ES" dirty="0"/>
          </a:p>
        </p:txBody>
      </p:sp>
      <p:sp>
        <p:nvSpPr>
          <p:cNvPr id="3" name="Marcador de contenido 2"/>
          <p:cNvSpPr>
            <a:spLocks noGrp="1"/>
          </p:cNvSpPr>
          <p:nvPr>
            <p:ph idx="1"/>
          </p:nvPr>
        </p:nvSpPr>
        <p:spPr/>
        <p:txBody>
          <a:bodyPr/>
          <a:lstStyle/>
          <a:p>
            <a:pPr>
              <a:lnSpc>
                <a:spcPct val="120000"/>
              </a:lnSpc>
              <a:spcBef>
                <a:spcPct val="80000"/>
              </a:spcBef>
            </a:pPr>
            <a:r>
              <a:rPr lang="es-ES" dirty="0" smtClean="0"/>
              <a:t>Cuando </a:t>
            </a:r>
            <a:r>
              <a:rPr lang="es-ES" dirty="0"/>
              <a:t>se alcanza el </a:t>
            </a:r>
            <a:r>
              <a:rPr lang="es-ES" dirty="0" smtClean="0"/>
              <a:t>óptimo. Si este es conocido.</a:t>
            </a:r>
            <a:endParaRPr lang="es-ES" dirty="0"/>
          </a:p>
          <a:p>
            <a:pPr>
              <a:lnSpc>
                <a:spcPct val="120000"/>
              </a:lnSpc>
              <a:spcBef>
                <a:spcPct val="80000"/>
              </a:spcBef>
            </a:pPr>
            <a:r>
              <a:rPr lang="es-ES" dirty="0"/>
              <a:t>Recursos limitados de </a:t>
            </a:r>
            <a:r>
              <a:rPr lang="es-ES" dirty="0" smtClean="0"/>
              <a:t>CPU. Fijar </a:t>
            </a:r>
            <a:r>
              <a:rPr lang="es-ES" dirty="0"/>
              <a:t>el máximo número de evaluaciones  </a:t>
            </a:r>
          </a:p>
          <a:p>
            <a:pPr>
              <a:lnSpc>
                <a:spcPct val="120000"/>
              </a:lnSpc>
              <a:spcBef>
                <a:spcPct val="80000"/>
              </a:spcBef>
            </a:pPr>
            <a:r>
              <a:rPr lang="es-ES" dirty="0"/>
              <a:t>Límite sobre la paciencia del </a:t>
            </a:r>
            <a:r>
              <a:rPr lang="es-ES" dirty="0" smtClean="0"/>
              <a:t>usuario. </a:t>
            </a:r>
            <a:r>
              <a:rPr lang="es-ES" dirty="0"/>
              <a:t>Después de algunas iteraciones sin mejora</a:t>
            </a:r>
          </a:p>
          <a:p>
            <a:endParaRPr lang="es-ES" dirty="0"/>
          </a:p>
        </p:txBody>
      </p:sp>
    </p:spTree>
    <p:extLst>
      <p:ext uri="{BB962C8B-B14F-4D97-AF65-F5344CB8AC3E}">
        <p14:creationId xmlns:p14="http://schemas.microsoft.com/office/powerpoint/2010/main" val="32767217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Consideraciones sobre su ejecución</a:t>
            </a:r>
            <a:endParaRPr lang="es-ES" dirty="0"/>
          </a:p>
        </p:txBody>
      </p:sp>
      <p:sp>
        <p:nvSpPr>
          <p:cNvPr id="3" name="Marcador de contenido 2"/>
          <p:cNvSpPr>
            <a:spLocks noGrp="1"/>
          </p:cNvSpPr>
          <p:nvPr>
            <p:ph idx="1"/>
          </p:nvPr>
        </p:nvSpPr>
        <p:spPr/>
        <p:txBody>
          <a:bodyPr/>
          <a:lstStyle/>
          <a:p>
            <a:pPr>
              <a:lnSpc>
                <a:spcPct val="90000"/>
              </a:lnSpc>
            </a:pPr>
            <a:r>
              <a:rPr lang="es-ES" sz="2000" dirty="0">
                <a:solidFill>
                  <a:srgbClr val="FF0000"/>
                </a:solidFill>
              </a:rPr>
              <a:t>Nunca</a:t>
            </a:r>
            <a:r>
              <a:rPr lang="es-ES" sz="2000" dirty="0"/>
              <a:t> sacar conclusiones de una única ejecución</a:t>
            </a:r>
          </a:p>
          <a:p>
            <a:pPr lvl="1">
              <a:lnSpc>
                <a:spcPct val="90000"/>
              </a:lnSpc>
            </a:pPr>
            <a:r>
              <a:rPr lang="es-ES" sz="1800" dirty="0"/>
              <a:t> utilizar medidas estadísticas (medias, medianas, ...)</a:t>
            </a:r>
          </a:p>
          <a:p>
            <a:pPr lvl="1">
              <a:lnSpc>
                <a:spcPct val="90000"/>
              </a:lnSpc>
            </a:pPr>
            <a:r>
              <a:rPr lang="es-ES" sz="1800" dirty="0"/>
              <a:t> con un número suficiente de ejecuciones independientes</a:t>
            </a:r>
          </a:p>
          <a:p>
            <a:pPr lvl="1">
              <a:lnSpc>
                <a:spcPct val="90000"/>
              </a:lnSpc>
              <a:buNone/>
            </a:pPr>
            <a:endParaRPr lang="es-ES" sz="800" dirty="0"/>
          </a:p>
          <a:p>
            <a:pPr>
              <a:lnSpc>
                <a:spcPct val="90000"/>
              </a:lnSpc>
            </a:pPr>
            <a:r>
              <a:rPr lang="es-ES" sz="2000" dirty="0">
                <a:solidFill>
                  <a:schemeClr val="accent3">
                    <a:lumMod val="75000"/>
                  </a:schemeClr>
                </a:solidFill>
              </a:rPr>
              <a:t>“Se puede obtener lo que se desea en una experimentación de acuerdo a la dificultad de los casos utilizados” </a:t>
            </a:r>
            <a:r>
              <a:rPr lang="es-ES" sz="2000" dirty="0"/>
              <a:t>– No  se debe ajustar/chequear la actuación de un algoritmo sobre ejemplos simples si se desea trabajar con casos reales</a:t>
            </a:r>
          </a:p>
          <a:p>
            <a:endParaRPr lang="es-ES" dirty="0"/>
          </a:p>
        </p:txBody>
      </p:sp>
    </p:spTree>
    <p:extLst>
      <p:ext uri="{BB962C8B-B14F-4D97-AF65-F5344CB8AC3E}">
        <p14:creationId xmlns:p14="http://schemas.microsoft.com/office/powerpoint/2010/main" val="34982955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Consideraciones sobre su ejecución</a:t>
            </a:r>
            <a:endParaRPr lang="es-ES" dirty="0"/>
          </a:p>
        </p:txBody>
      </p:sp>
      <p:sp>
        <p:nvSpPr>
          <p:cNvPr id="3" name="Marcador de contenido 2"/>
          <p:cNvSpPr>
            <a:spLocks noGrp="1"/>
          </p:cNvSpPr>
          <p:nvPr>
            <p:ph idx="1"/>
          </p:nvPr>
        </p:nvSpPr>
        <p:spPr/>
        <p:txBody>
          <a:bodyPr/>
          <a:lstStyle/>
          <a:p>
            <a:pPr>
              <a:lnSpc>
                <a:spcPct val="90000"/>
              </a:lnSpc>
              <a:spcBef>
                <a:spcPct val="50000"/>
              </a:spcBef>
            </a:pPr>
            <a:r>
              <a:rPr lang="es-ES" sz="2000" dirty="0"/>
              <a:t>Desde el punto de vista de las aplicaciones:  </a:t>
            </a:r>
            <a:r>
              <a:rPr lang="es-ES" sz="2000" dirty="0">
                <a:solidFill>
                  <a:srgbClr val="CC3300"/>
                </a:solidFill>
              </a:rPr>
              <a:t>	doble enfoque y diferente diseño</a:t>
            </a:r>
            <a:endParaRPr lang="es-ES" sz="2000" dirty="0"/>
          </a:p>
          <a:p>
            <a:pPr lvl="1">
              <a:lnSpc>
                <a:spcPct val="90000"/>
              </a:lnSpc>
              <a:spcBef>
                <a:spcPct val="50000"/>
              </a:spcBef>
            </a:pPr>
            <a:r>
              <a:rPr lang="es-ES" sz="1800" b="1" dirty="0"/>
              <a:t>Encontrar una solución  </a:t>
            </a:r>
            <a:r>
              <a:rPr lang="es-ES" sz="1800" b="1" dirty="0">
                <a:solidFill>
                  <a:srgbClr val="FF0000"/>
                </a:solidFill>
              </a:rPr>
              <a:t>muy buena </a:t>
            </a:r>
            <a:r>
              <a:rPr lang="es-ES" sz="1800" b="1" dirty="0"/>
              <a:t> al menos una vez</a:t>
            </a:r>
          </a:p>
          <a:p>
            <a:pPr lvl="1">
              <a:lnSpc>
                <a:spcPct val="90000"/>
              </a:lnSpc>
              <a:spcBef>
                <a:spcPct val="50000"/>
              </a:spcBef>
            </a:pPr>
            <a:r>
              <a:rPr lang="es-ES" sz="1800" b="1" dirty="0"/>
              <a:t>Encontrar al menos una solución  </a:t>
            </a:r>
            <a:r>
              <a:rPr lang="es-ES" sz="1800" b="1" dirty="0">
                <a:solidFill>
                  <a:srgbClr val="FF0000"/>
                </a:solidFill>
              </a:rPr>
              <a:t>muy buena </a:t>
            </a:r>
            <a:r>
              <a:rPr lang="es-ES" sz="1800" b="1" dirty="0"/>
              <a:t> en cada ejecución</a:t>
            </a:r>
            <a:endParaRPr lang="es-ES" dirty="0"/>
          </a:p>
          <a:p>
            <a:endParaRPr lang="es-ES" dirty="0"/>
          </a:p>
        </p:txBody>
      </p:sp>
    </p:spTree>
    <p:extLst>
      <p:ext uri="{BB962C8B-B14F-4D97-AF65-F5344CB8AC3E}">
        <p14:creationId xmlns:p14="http://schemas.microsoft.com/office/powerpoint/2010/main" val="22649161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Diversidad</a:t>
            </a:r>
            <a:endParaRPr lang="es-ES" dirty="0"/>
          </a:p>
        </p:txBody>
      </p:sp>
      <p:sp>
        <p:nvSpPr>
          <p:cNvPr id="3" name="Marcador de contenido 2"/>
          <p:cNvSpPr>
            <a:spLocks noGrp="1"/>
          </p:cNvSpPr>
          <p:nvPr>
            <p:ph idx="1"/>
          </p:nvPr>
        </p:nvSpPr>
        <p:spPr/>
        <p:txBody>
          <a:bodyPr/>
          <a:lstStyle/>
          <a:p>
            <a:r>
              <a:rPr lang="es-ES" dirty="0" smtClean="0"/>
              <a:t>Se enfoca en el parecido existente entre los individuos de la población. </a:t>
            </a:r>
          </a:p>
          <a:p>
            <a:pPr marL="342900" lvl="1" indent="-342900"/>
            <a:r>
              <a:rPr lang="sv-SE" dirty="0"/>
              <a:t>Falta de diversidad genética = todos los individuos en la población son </a:t>
            </a:r>
            <a:r>
              <a:rPr lang="sv-SE" dirty="0" smtClean="0"/>
              <a:t>parecidos</a:t>
            </a:r>
          </a:p>
          <a:p>
            <a:pPr marL="342900" lvl="1" indent="-342900"/>
            <a:endParaRPr lang="sv-SE" sz="1800" dirty="0"/>
          </a:p>
          <a:p>
            <a:pPr marL="342900" lvl="1" indent="-342900"/>
            <a:r>
              <a:rPr lang="es-ES" sz="1800" dirty="0" smtClean="0"/>
              <a:t>Un </a:t>
            </a:r>
            <a:r>
              <a:rPr lang="es-ES" sz="1800" dirty="0"/>
              <a:t>elemento importante para conseguir una profunda exploración del espacio de búsqueda, es el uso de mecanismos que mantengan una determinada separabilidad espacial entre las soluciones de una población tanto para problemas discretos como continuos. </a:t>
            </a:r>
          </a:p>
          <a:p>
            <a:pPr marL="342900" lvl="1" indent="-342900"/>
            <a:endParaRPr lang="sv-SE" sz="1800" dirty="0" smtClean="0"/>
          </a:p>
          <a:p>
            <a:endParaRPr lang="es-ES" dirty="0"/>
          </a:p>
        </p:txBody>
      </p:sp>
    </p:spTree>
    <p:extLst>
      <p:ext uri="{BB962C8B-B14F-4D97-AF65-F5344CB8AC3E}">
        <p14:creationId xmlns:p14="http://schemas.microsoft.com/office/powerpoint/2010/main" val="14742683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Diversidad</a:t>
            </a:r>
            <a:endParaRPr lang="es-ES" dirty="0"/>
          </a:p>
        </p:txBody>
      </p:sp>
      <p:sp>
        <p:nvSpPr>
          <p:cNvPr id="3" name="Marcador de contenido 2"/>
          <p:cNvSpPr>
            <a:spLocks noGrp="1"/>
          </p:cNvSpPr>
          <p:nvPr>
            <p:ph idx="1"/>
          </p:nvPr>
        </p:nvSpPr>
        <p:spPr/>
        <p:txBody>
          <a:bodyPr/>
          <a:lstStyle/>
          <a:p>
            <a:pPr marL="342900" lvl="1" indent="-342900"/>
            <a:r>
              <a:rPr lang="sv-SE" sz="1800" dirty="0" smtClean="0"/>
              <a:t>Soluciones:</a:t>
            </a:r>
          </a:p>
          <a:p>
            <a:pPr marL="742950" lvl="2" indent="-342900"/>
            <a:r>
              <a:rPr lang="es-ES" dirty="0"/>
              <a:t>Inclusión de mecanismos de diversidad en la evolución</a:t>
            </a:r>
          </a:p>
          <a:p>
            <a:pPr marL="742950" lvl="2" indent="-342900"/>
            <a:r>
              <a:rPr lang="es-ES" dirty="0" smtClean="0"/>
              <a:t>Reinicio </a:t>
            </a:r>
            <a:r>
              <a:rPr lang="es-ES" dirty="0"/>
              <a:t>cuando se produce convergencia prematura</a:t>
            </a:r>
          </a:p>
          <a:p>
            <a:pPr marL="342900" lvl="1" indent="-342900"/>
            <a:endParaRPr lang="sv-SE" sz="1800" dirty="0" smtClean="0"/>
          </a:p>
          <a:p>
            <a:endParaRPr lang="es-ES" dirty="0"/>
          </a:p>
        </p:txBody>
      </p:sp>
    </p:spTree>
    <p:extLst>
      <p:ext uri="{BB962C8B-B14F-4D97-AF65-F5344CB8AC3E}">
        <p14:creationId xmlns:p14="http://schemas.microsoft.com/office/powerpoint/2010/main" val="31858666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Mecanismos para garantizarla</a:t>
            </a:r>
            <a:endParaRPr lang="es-ES" dirty="0"/>
          </a:p>
        </p:txBody>
      </p:sp>
      <p:sp>
        <p:nvSpPr>
          <p:cNvPr id="3" name="Marcador de contenido 2"/>
          <p:cNvSpPr>
            <a:spLocks noGrp="1"/>
          </p:cNvSpPr>
          <p:nvPr>
            <p:ph idx="1"/>
          </p:nvPr>
        </p:nvSpPr>
        <p:spPr/>
        <p:txBody>
          <a:bodyPr/>
          <a:lstStyle/>
          <a:p>
            <a:r>
              <a:rPr lang="es-ES" dirty="0"/>
              <a:t>Mantener en paralelo varias sub-poblaciones procesadas cada una por un algoritmo genético (</a:t>
            </a:r>
            <a:r>
              <a:rPr lang="es-ES" dirty="0" err="1"/>
              <a:t>Muhlenbein</a:t>
            </a:r>
            <a:r>
              <a:rPr lang="es-ES" dirty="0"/>
              <a:t> et al., 1991).</a:t>
            </a:r>
          </a:p>
          <a:p>
            <a:r>
              <a:rPr lang="es-ES" dirty="0"/>
              <a:t>Evolución con un método de </a:t>
            </a:r>
            <a:r>
              <a:rPr lang="es-ES" dirty="0" err="1"/>
              <a:t>clustering</a:t>
            </a:r>
            <a:r>
              <a:rPr lang="es-ES" dirty="0"/>
              <a:t> que puede reducir el costo total de la Búsqueda Local evitando redescubrir varias veces los mismos óptimos locales (</a:t>
            </a:r>
            <a:r>
              <a:rPr lang="es-ES" dirty="0" err="1"/>
              <a:t>Seront</a:t>
            </a:r>
            <a:r>
              <a:rPr lang="es-ES" dirty="0"/>
              <a:t> and </a:t>
            </a:r>
            <a:r>
              <a:rPr lang="es-ES" dirty="0" err="1"/>
              <a:t>Bersini</a:t>
            </a:r>
            <a:r>
              <a:rPr lang="es-ES" dirty="0"/>
              <a:t>, 2000).</a:t>
            </a:r>
          </a:p>
          <a:p>
            <a:r>
              <a:rPr lang="es-ES" dirty="0"/>
              <a:t>Mecanismo de Prevención de Incesto, donde se cruzan solo aquellos individuos que presenten una determinada diversidad (</a:t>
            </a:r>
            <a:r>
              <a:rPr lang="es-ES" dirty="0" err="1"/>
              <a:t>Eshelman</a:t>
            </a:r>
            <a:r>
              <a:rPr lang="es-ES" dirty="0"/>
              <a:t>, 1991).</a:t>
            </a:r>
          </a:p>
          <a:p>
            <a:endParaRPr lang="es-ES" dirty="0"/>
          </a:p>
        </p:txBody>
      </p:sp>
    </p:spTree>
    <p:extLst>
      <p:ext uri="{BB962C8B-B14F-4D97-AF65-F5344CB8AC3E}">
        <p14:creationId xmlns:p14="http://schemas.microsoft.com/office/powerpoint/2010/main" val="2971518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Búsqueda</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521670025"/>
              </p:ext>
            </p:extLst>
          </p:nvPr>
        </p:nvGraphicFramePr>
        <p:xfrm>
          <a:off x="1155700" y="2603500"/>
          <a:ext cx="87614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77764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Otras consideraciones</a:t>
            </a:r>
            <a:endParaRPr lang="es-ES" dirty="0"/>
          </a:p>
        </p:txBody>
      </p:sp>
      <p:sp>
        <p:nvSpPr>
          <p:cNvPr id="3" name="Marcador de contenido 2"/>
          <p:cNvSpPr>
            <a:spLocks noGrp="1"/>
          </p:cNvSpPr>
          <p:nvPr>
            <p:ph idx="1"/>
          </p:nvPr>
        </p:nvSpPr>
        <p:spPr/>
        <p:txBody>
          <a:bodyPr/>
          <a:lstStyle/>
          <a:p>
            <a:r>
              <a:rPr lang="es-ES" dirty="0"/>
              <a:t>Incrementando la probabilidad de cruzamiento se incrementa la recombinación de bloques de construcción pero también se incrementa la destrucción de buenas </a:t>
            </a:r>
            <a:r>
              <a:rPr lang="es-ES" dirty="0" smtClean="0"/>
              <a:t>cadenas en un modelo generacional</a:t>
            </a:r>
            <a:endParaRPr lang="es-ES" dirty="0"/>
          </a:p>
        </p:txBody>
      </p:sp>
    </p:spTree>
    <p:extLst>
      <p:ext uri="{BB962C8B-B14F-4D97-AF65-F5344CB8AC3E}">
        <p14:creationId xmlns:p14="http://schemas.microsoft.com/office/powerpoint/2010/main" val="37179733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Otras consideraciones</a:t>
            </a:r>
            <a:endParaRPr lang="es-ES" dirty="0"/>
          </a:p>
        </p:txBody>
      </p:sp>
      <p:sp>
        <p:nvSpPr>
          <p:cNvPr id="3" name="Marcador de contenido 2"/>
          <p:cNvSpPr>
            <a:spLocks noGrp="1"/>
          </p:cNvSpPr>
          <p:nvPr>
            <p:ph idx="1"/>
          </p:nvPr>
        </p:nvSpPr>
        <p:spPr/>
        <p:txBody>
          <a:bodyPr/>
          <a:lstStyle/>
          <a:p>
            <a:r>
              <a:rPr lang="es-ES" dirty="0"/>
              <a:t>Incrementando la probabilidad de mutación se tiende a transformar la búsqueda genética en una búsqueda aleatoria, pero esto también permite reintroducir pérdida de material genético.</a:t>
            </a:r>
          </a:p>
        </p:txBody>
      </p:sp>
    </p:spTree>
    <p:extLst>
      <p:ext uri="{BB962C8B-B14F-4D97-AF65-F5344CB8AC3E}">
        <p14:creationId xmlns:p14="http://schemas.microsoft.com/office/powerpoint/2010/main" val="30906160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Otras consideraciones</a:t>
            </a:r>
            <a:endParaRPr lang="es-ES" dirty="0"/>
          </a:p>
        </p:txBody>
      </p:sp>
      <p:sp>
        <p:nvSpPr>
          <p:cNvPr id="3" name="Marcador de contenido 2"/>
          <p:cNvSpPr>
            <a:spLocks noGrp="1"/>
          </p:cNvSpPr>
          <p:nvPr>
            <p:ph idx="1"/>
          </p:nvPr>
        </p:nvSpPr>
        <p:spPr/>
        <p:txBody>
          <a:bodyPr/>
          <a:lstStyle/>
          <a:p>
            <a:r>
              <a:rPr lang="es-ES" dirty="0"/>
              <a:t>Incrementando el tamaño de la población se incrementa la diversidad y reduce la probabilidad de que el AG haga una convergencia prematura, pero esto también incrementa el tiempo requerido para que la población converja a las regiones </a:t>
            </a:r>
            <a:r>
              <a:rPr lang="es-ES" dirty="0" err="1"/>
              <a:t>optimales</a:t>
            </a:r>
            <a:r>
              <a:rPr lang="es-ES" dirty="0"/>
              <a:t> en el espacio de </a:t>
            </a:r>
            <a:r>
              <a:rPr lang="es-ES" dirty="0" smtClean="0"/>
              <a:t>búsqueda.</a:t>
            </a:r>
            <a:endParaRPr lang="es-ES" dirty="0"/>
          </a:p>
        </p:txBody>
      </p:sp>
    </p:spTree>
    <p:extLst>
      <p:ext uri="{BB962C8B-B14F-4D97-AF65-F5344CB8AC3E}">
        <p14:creationId xmlns:p14="http://schemas.microsoft.com/office/powerpoint/2010/main" val="254858325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Estudio independiente</a:t>
            </a:r>
            <a:endParaRPr lang="es-ES" dirty="0"/>
          </a:p>
        </p:txBody>
      </p:sp>
      <p:sp>
        <p:nvSpPr>
          <p:cNvPr id="3" name="Marcador de contenido 2"/>
          <p:cNvSpPr>
            <a:spLocks noGrp="1"/>
          </p:cNvSpPr>
          <p:nvPr>
            <p:ph idx="1"/>
          </p:nvPr>
        </p:nvSpPr>
        <p:spPr/>
        <p:txBody>
          <a:bodyPr/>
          <a:lstStyle/>
          <a:p>
            <a:r>
              <a:rPr lang="es-ES" dirty="0" smtClean="0"/>
              <a:t>Implementar la solución de los ejercicios propuestos</a:t>
            </a:r>
            <a:endParaRPr lang="es-ES" dirty="0"/>
          </a:p>
        </p:txBody>
      </p:sp>
    </p:spTree>
    <p:extLst>
      <p:ext uri="{BB962C8B-B14F-4D97-AF65-F5344CB8AC3E}">
        <p14:creationId xmlns:p14="http://schemas.microsoft.com/office/powerpoint/2010/main" val="7562776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Implementación</a:t>
            </a:r>
            <a:endParaRPr lang="es-ES" dirty="0"/>
          </a:p>
        </p:txBody>
      </p:sp>
      <p:sp>
        <p:nvSpPr>
          <p:cNvPr id="3" name="Marcador de contenido 2"/>
          <p:cNvSpPr>
            <a:spLocks noGrp="1"/>
          </p:cNvSpPr>
          <p:nvPr>
            <p:ph idx="1"/>
          </p:nvPr>
        </p:nvSpPr>
        <p:spPr/>
        <p:txBody>
          <a:bodyPr>
            <a:normAutofit lnSpcReduction="10000"/>
          </a:bodyPr>
          <a:lstStyle/>
          <a:p>
            <a:r>
              <a:rPr lang="es-ES" dirty="0" smtClean="0"/>
              <a:t>Individuo</a:t>
            </a:r>
          </a:p>
          <a:p>
            <a:pPr lvl="1"/>
            <a:r>
              <a:rPr lang="es-ES" dirty="0" smtClean="0"/>
              <a:t>Debe conocer su aptitud </a:t>
            </a:r>
          </a:p>
          <a:p>
            <a:r>
              <a:rPr lang="es-ES" dirty="0" smtClean="0"/>
              <a:t>Población (colección de individuos)</a:t>
            </a:r>
          </a:p>
          <a:p>
            <a:pPr lvl="1"/>
            <a:r>
              <a:rPr lang="es-ES" dirty="0" smtClean="0"/>
              <a:t>Debe ser capaz de inicializarse</a:t>
            </a:r>
          </a:p>
          <a:p>
            <a:r>
              <a:rPr lang="es-ES" dirty="0" smtClean="0"/>
              <a:t>Operadores genéticos</a:t>
            </a:r>
          </a:p>
          <a:p>
            <a:pPr lvl="1"/>
            <a:r>
              <a:rPr lang="es-ES" dirty="0" smtClean="0"/>
              <a:t>Selección (Entrada: colección de individuos, Salida: 2 progenitores)</a:t>
            </a:r>
          </a:p>
          <a:p>
            <a:pPr lvl="1"/>
            <a:r>
              <a:rPr lang="es-ES" dirty="0" smtClean="0"/>
              <a:t>Cruzamiento (Entrada: 2 individuos, Salida: 2 individuos)</a:t>
            </a:r>
          </a:p>
          <a:p>
            <a:pPr lvl="1"/>
            <a:r>
              <a:rPr lang="es-ES" dirty="0" smtClean="0"/>
              <a:t>Mutación (Entrada: individuo)</a:t>
            </a:r>
          </a:p>
          <a:p>
            <a:r>
              <a:rPr lang="es-ES" dirty="0" smtClean="0"/>
              <a:t>Algoritmo Genético (Entrada: operadores genéticos, Salida: población)</a:t>
            </a:r>
            <a:endParaRPr lang="es-ES" dirty="0"/>
          </a:p>
        </p:txBody>
      </p:sp>
    </p:spTree>
    <p:extLst>
      <p:ext uri="{BB962C8B-B14F-4D97-AF65-F5344CB8AC3E}">
        <p14:creationId xmlns:p14="http://schemas.microsoft.com/office/powerpoint/2010/main" val="27676829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a:t>
            </a:r>
            <a:endParaRPr lang="es-ES"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pPr lvl="0"/>
                <a:r>
                  <a:rPr lang="es-ES_tradnl" dirty="0" smtClean="0"/>
                  <a:t>Dado el siguiente </a:t>
                </a:r>
                <a:r>
                  <a:rPr lang="es-ES_tradnl" dirty="0"/>
                  <a:t>problema de </a:t>
                </a:r>
                <a:r>
                  <a:rPr lang="es-ES_tradnl" dirty="0" smtClean="0"/>
                  <a:t>optimización, donde se dese encontrar el mínimo de la función </a:t>
                </a:r>
                <a14:m>
                  <m:oMath xmlns:m="http://schemas.openxmlformats.org/officeDocument/2006/math">
                    <m:r>
                      <a:rPr lang="es-ES" b="0" i="1" smtClean="0">
                        <a:latin typeface="Cambria Math" panose="02040503050406030204" pitchFamily="18" charset="0"/>
                      </a:rPr>
                      <m:t>𝑓</m:t>
                    </m:r>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𝑥</m:t>
                        </m:r>
                      </m:e>
                      <m:sup>
                        <m:r>
                          <a:rPr lang="es-ES" b="0" i="1" smtClean="0">
                            <a:latin typeface="Cambria Math" panose="02040503050406030204" pitchFamily="18" charset="0"/>
                          </a:rPr>
                          <m:t>2</m:t>
                        </m:r>
                      </m:sup>
                    </m:sSup>
                    <m:r>
                      <a:rPr lang="es-ES" b="0" i="1" smtClean="0">
                        <a:latin typeface="Cambria Math" panose="02040503050406030204" pitchFamily="18" charset="0"/>
                      </a:rPr>
                      <m:t>+2</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𝑦</m:t>
                        </m:r>
                      </m:e>
                      <m:sup>
                        <m:r>
                          <a:rPr lang="es-ES" b="0" i="1" smtClean="0">
                            <a:latin typeface="Cambria Math" panose="02040503050406030204" pitchFamily="18" charset="0"/>
                          </a:rPr>
                          <m:t>2</m:t>
                        </m:r>
                      </m:sup>
                    </m:sSup>
                  </m:oMath>
                </a14:m>
                <a:r>
                  <a:rPr lang="es-ES_tradnl" dirty="0" smtClean="0"/>
                  <a:t>, con </a:t>
                </a:r>
                <a14:m>
                  <m:oMath xmlns:m="http://schemas.openxmlformats.org/officeDocument/2006/math">
                    <m:r>
                      <a:rPr lang="es-ES" b="0" i="1" smtClean="0">
                        <a:latin typeface="Cambria Math" panose="02040503050406030204" pitchFamily="18" charset="0"/>
                      </a:rPr>
                      <m:t>−3.5</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≤3.5</m:t>
                    </m:r>
                  </m:oMath>
                </a14:m>
                <a:r>
                  <a:rPr lang="es-ES_tradnl" dirty="0" smtClean="0"/>
                  <a:t> y </a:t>
                </a:r>
                <a14:m>
                  <m:oMath xmlns:m="http://schemas.openxmlformats.org/officeDocument/2006/math">
                    <m:r>
                      <a:rPr lang="es-ES" i="1">
                        <a:latin typeface="Cambria Math" panose="02040503050406030204" pitchFamily="18" charset="0"/>
                      </a:rPr>
                      <m:t>−3.5</m:t>
                    </m:r>
                    <m:r>
                      <a:rPr lang="es-ES" i="1">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𝑦</m:t>
                    </m:r>
                    <m:r>
                      <a:rPr lang="es-ES" i="1">
                        <a:latin typeface="Cambria Math" panose="02040503050406030204" pitchFamily="18" charset="0"/>
                        <a:ea typeface="Cambria Math" panose="02040503050406030204" pitchFamily="18" charset="0"/>
                      </a:rPr>
                      <m:t>≤3.5</m:t>
                    </m:r>
                  </m:oMath>
                </a14:m>
                <a:r>
                  <a:rPr lang="es-ES_tradnl" dirty="0"/>
                  <a:t> </a:t>
                </a:r>
                <a:r>
                  <a:rPr lang="es-ES_tradnl" dirty="0" smtClean="0"/>
                  <a:t>proponga su </a:t>
                </a:r>
                <a:r>
                  <a:rPr lang="es-ES_tradnl" dirty="0"/>
                  <a:t>solución con el uso de Algoritmos Genéticos (defina los cromosomas, la función de aptitud, y los operadores de mutación, cruzamiento y selección). </a:t>
                </a:r>
                <a:endParaRPr lang="es-ES" dirty="0"/>
              </a:p>
              <a:p>
                <a:endParaRPr lang="es-ES"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39" t="-891" r="-487"/>
                </a:stretch>
              </a:blipFill>
            </p:spPr>
            <p:txBody>
              <a:bodyPr/>
              <a:lstStyle/>
              <a:p>
                <a:r>
                  <a:rPr lang="es-ES">
                    <a:noFill/>
                  </a:rPr>
                  <a:t> </a:t>
                </a:r>
              </a:p>
            </p:txBody>
          </p:sp>
        </mc:Fallback>
      </mc:AlternateContent>
    </p:spTree>
    <p:extLst>
      <p:ext uri="{BB962C8B-B14F-4D97-AF65-F5344CB8AC3E}">
        <p14:creationId xmlns:p14="http://schemas.microsoft.com/office/powerpoint/2010/main" val="253370053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Evaluación del desempeño</a:t>
            </a:r>
            <a:endParaRPr lang="es-ES" dirty="0"/>
          </a:p>
        </p:txBody>
      </p:sp>
      <p:sp>
        <p:nvSpPr>
          <p:cNvPr id="3" name="Marcador de contenido 2"/>
          <p:cNvSpPr>
            <a:spLocks noGrp="1"/>
          </p:cNvSpPr>
          <p:nvPr>
            <p:ph idx="1"/>
          </p:nvPr>
        </p:nvSpPr>
        <p:spPr/>
        <p:txBody>
          <a:bodyPr/>
          <a:lstStyle/>
          <a:p>
            <a:r>
              <a:rPr lang="es-ES" dirty="0" smtClean="0"/>
              <a:t>No Free Lunch </a:t>
            </a:r>
            <a:r>
              <a:rPr lang="es-ES" dirty="0" err="1" smtClean="0"/>
              <a:t>Theorems</a:t>
            </a:r>
            <a:r>
              <a:rPr lang="es-ES" dirty="0" smtClean="0"/>
              <a:t> </a:t>
            </a:r>
            <a:r>
              <a:rPr lang="es-ES" dirty="0" err="1" smtClean="0"/>
              <a:t>for</a:t>
            </a:r>
            <a:r>
              <a:rPr lang="es-ES" dirty="0" smtClean="0"/>
              <a:t> </a:t>
            </a:r>
            <a:r>
              <a:rPr lang="es-ES" dirty="0" err="1" smtClean="0"/>
              <a:t>Optimization</a:t>
            </a:r>
            <a:endParaRPr lang="es-ES" dirty="0" smtClean="0"/>
          </a:p>
          <a:p>
            <a:endParaRPr lang="es-ES" dirty="0"/>
          </a:p>
          <a:p>
            <a:r>
              <a:rPr lang="es-ES" dirty="0" smtClean="0"/>
              <a:t>Hay que demostrar que las propuestas superan a la búsqueda aleatoria</a:t>
            </a:r>
          </a:p>
          <a:p>
            <a:r>
              <a:rPr lang="es-ES" dirty="0" smtClean="0"/>
              <a:t>En la medida que se entienda un problema, se diseñan soluciones específicas con mejor desempeño puntual, pero con peor capacidad de generalización</a:t>
            </a:r>
          </a:p>
          <a:p>
            <a:r>
              <a:rPr lang="es-ES" dirty="0" smtClean="0"/>
              <a:t>Si no hay conocimiento específico, las soluciones generales tienden a tener mejores resultados</a:t>
            </a:r>
            <a:endParaRPr lang="es-ES" dirty="0"/>
          </a:p>
        </p:txBody>
      </p:sp>
    </p:spTree>
    <p:extLst>
      <p:ext uri="{BB962C8B-B14F-4D97-AF65-F5344CB8AC3E}">
        <p14:creationId xmlns:p14="http://schemas.microsoft.com/office/powerpoint/2010/main" val="33567299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Algoritmos Genéticos</a:t>
            </a:r>
            <a:endParaRPr lang="es-ES" dirty="0"/>
          </a:p>
        </p:txBody>
      </p:sp>
      <p:graphicFrame>
        <p:nvGraphicFramePr>
          <p:cNvPr id="4" name="Marcador de contenido 3"/>
          <p:cNvGraphicFramePr>
            <a:graphicFrameLocks noGrp="1"/>
          </p:cNvGraphicFramePr>
          <p:nvPr>
            <p:ph idx="1"/>
            <p:extLst/>
          </p:nvPr>
        </p:nvGraphicFramePr>
        <p:xfrm>
          <a:off x="1155700" y="2603500"/>
          <a:ext cx="87614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53337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Próxima Clase</a:t>
            </a:r>
            <a:endParaRPr lang="es-ES" dirty="0"/>
          </a:p>
        </p:txBody>
      </p:sp>
      <p:sp>
        <p:nvSpPr>
          <p:cNvPr id="3" name="Marcador de contenido 2"/>
          <p:cNvSpPr>
            <a:spLocks noGrp="1"/>
          </p:cNvSpPr>
          <p:nvPr>
            <p:ph idx="1"/>
          </p:nvPr>
        </p:nvSpPr>
        <p:spPr/>
        <p:txBody>
          <a:bodyPr/>
          <a:lstStyle/>
          <a:p>
            <a:r>
              <a:rPr lang="es-ES" dirty="0" smtClean="0"/>
              <a:t>Solución de problemas usando Algoritmos Genéticos</a:t>
            </a:r>
          </a:p>
          <a:p>
            <a:pPr lvl="1"/>
            <a:r>
              <a:rPr lang="es-ES" dirty="0" smtClean="0"/>
              <a:t>Discutir la solución de los problemas del capítulo 7 del libro de texto</a:t>
            </a:r>
          </a:p>
          <a:p>
            <a:endParaRPr lang="es-ES" dirty="0"/>
          </a:p>
          <a:p>
            <a:r>
              <a:rPr lang="es-ES" dirty="0" smtClean="0"/>
              <a:t>Algoritmos para la solución de problemas multimodales</a:t>
            </a:r>
          </a:p>
          <a:p>
            <a:r>
              <a:rPr lang="es-ES" dirty="0" smtClean="0"/>
              <a:t>Algoritmos para la solución de problemas </a:t>
            </a:r>
            <a:r>
              <a:rPr lang="es-ES" dirty="0" err="1" smtClean="0"/>
              <a:t>multiobjetivo</a:t>
            </a:r>
            <a:endParaRPr lang="es-ES" dirty="0"/>
          </a:p>
        </p:txBody>
      </p:sp>
    </p:spTree>
    <p:extLst>
      <p:ext uri="{BB962C8B-B14F-4D97-AF65-F5344CB8AC3E}">
        <p14:creationId xmlns:p14="http://schemas.microsoft.com/office/powerpoint/2010/main" val="37467361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Tarea </a:t>
            </a:r>
            <a:r>
              <a:rPr lang="es-ES" dirty="0" err="1" smtClean="0"/>
              <a:t>Extraclase</a:t>
            </a:r>
            <a:endParaRPr lang="es-ES" dirty="0"/>
          </a:p>
        </p:txBody>
      </p:sp>
      <p:sp>
        <p:nvSpPr>
          <p:cNvPr id="3" name="Marcador de contenido 2"/>
          <p:cNvSpPr>
            <a:spLocks noGrp="1"/>
          </p:cNvSpPr>
          <p:nvPr>
            <p:ph idx="1"/>
          </p:nvPr>
        </p:nvSpPr>
        <p:spPr/>
        <p:txBody>
          <a:bodyPr/>
          <a:lstStyle/>
          <a:p>
            <a:r>
              <a:rPr lang="es-ES" dirty="0" smtClean="0"/>
              <a:t>Implementar (o ajustar una implementación de terceros) para resolver un problema de optimización, de los que aparecen en el apéndice A (1-6) del Libro de Texto. </a:t>
            </a:r>
          </a:p>
          <a:p>
            <a:endParaRPr lang="es-ES" dirty="0"/>
          </a:p>
          <a:p>
            <a:r>
              <a:rPr lang="es-ES" smtClean="0"/>
              <a:t>Discutir </a:t>
            </a:r>
            <a:r>
              <a:rPr lang="es-ES" dirty="0" smtClean="0"/>
              <a:t>la implementación realizada </a:t>
            </a:r>
          </a:p>
        </p:txBody>
      </p:sp>
    </p:spTree>
    <p:extLst>
      <p:ext uri="{BB962C8B-B14F-4D97-AF65-F5344CB8AC3E}">
        <p14:creationId xmlns:p14="http://schemas.microsoft.com/office/powerpoint/2010/main" val="3712821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Búsqueda Heurística</a:t>
            </a:r>
            <a:endParaRPr lang="es-ES" dirty="0"/>
          </a:p>
        </p:txBody>
      </p:sp>
      <p:sp>
        <p:nvSpPr>
          <p:cNvPr id="3" name="Marcador de contenido 2"/>
          <p:cNvSpPr>
            <a:spLocks noGrp="1"/>
          </p:cNvSpPr>
          <p:nvPr>
            <p:ph idx="1"/>
          </p:nvPr>
        </p:nvSpPr>
        <p:spPr/>
        <p:txBody>
          <a:bodyPr/>
          <a:lstStyle/>
          <a:p>
            <a:pPr algn="just"/>
            <a:r>
              <a:rPr lang="es-ES" dirty="0"/>
              <a:t>Un método heurístico es un procedimiento para resolver un problema complejo de optimización mediante una aproximación intuitiva, en la que la estructura del problema se utiliza de forma inteligente para obtener una buena solución de manera eficiente.</a:t>
            </a:r>
          </a:p>
          <a:p>
            <a:pPr algn="just"/>
            <a:endParaRPr lang="es-ES" dirty="0"/>
          </a:p>
          <a:p>
            <a:pPr marL="0" indent="0" algn="just">
              <a:buNone/>
            </a:pPr>
            <a:endParaRPr lang="es-ES" dirty="0"/>
          </a:p>
          <a:p>
            <a:pPr algn="just"/>
            <a:endParaRPr lang="es-ES" dirty="0"/>
          </a:p>
        </p:txBody>
      </p:sp>
      <p:sp>
        <p:nvSpPr>
          <p:cNvPr id="4" name="Rectángulo 3"/>
          <p:cNvSpPr/>
          <p:nvPr/>
        </p:nvSpPr>
        <p:spPr>
          <a:xfrm>
            <a:off x="1154953" y="5773579"/>
            <a:ext cx="6096000" cy="246221"/>
          </a:xfrm>
          <a:prstGeom prst="rect">
            <a:avLst/>
          </a:prstGeom>
        </p:spPr>
        <p:txBody>
          <a:bodyPr>
            <a:spAutoFit/>
          </a:bodyPr>
          <a:lstStyle/>
          <a:p>
            <a:pPr algn="just"/>
            <a:r>
              <a:rPr lang="es-ES" sz="1000" dirty="0"/>
              <a:t>HOOKER, J. H. (1995) </a:t>
            </a:r>
            <a:r>
              <a:rPr lang="es-ES" sz="1000" dirty="0" err="1"/>
              <a:t>Testing</a:t>
            </a:r>
            <a:r>
              <a:rPr lang="es-ES" sz="1000" dirty="0"/>
              <a:t> </a:t>
            </a:r>
            <a:r>
              <a:rPr lang="es-ES" sz="1000" dirty="0" err="1"/>
              <a:t>Heuristics</a:t>
            </a:r>
            <a:r>
              <a:rPr lang="es-ES" sz="1000" dirty="0"/>
              <a:t>: </a:t>
            </a:r>
            <a:r>
              <a:rPr lang="es-ES" sz="1000" dirty="0" err="1"/>
              <a:t>We</a:t>
            </a:r>
            <a:r>
              <a:rPr lang="es-ES" sz="1000" dirty="0"/>
              <a:t> </a:t>
            </a:r>
            <a:r>
              <a:rPr lang="es-ES" sz="1000" dirty="0" err="1"/>
              <a:t>Have</a:t>
            </a:r>
            <a:r>
              <a:rPr lang="es-ES" sz="1000" dirty="0"/>
              <a:t> </a:t>
            </a:r>
            <a:r>
              <a:rPr lang="es-ES" sz="1000" dirty="0" err="1"/>
              <a:t>it</a:t>
            </a:r>
            <a:r>
              <a:rPr lang="es-ES" sz="1000" dirty="0"/>
              <a:t> </a:t>
            </a:r>
            <a:r>
              <a:rPr lang="es-ES" sz="1000" dirty="0" err="1"/>
              <a:t>All</a:t>
            </a:r>
            <a:r>
              <a:rPr lang="es-ES" sz="1000" dirty="0"/>
              <a:t> </a:t>
            </a:r>
            <a:r>
              <a:rPr lang="es-ES" sz="1000" dirty="0" err="1"/>
              <a:t>Wrong</a:t>
            </a:r>
            <a:r>
              <a:rPr lang="es-ES" sz="1000" dirty="0"/>
              <a:t>. </a:t>
            </a:r>
            <a:r>
              <a:rPr lang="es-ES" sz="1000" dirty="0" err="1"/>
              <a:t>Journal</a:t>
            </a:r>
            <a:r>
              <a:rPr lang="es-ES" sz="1000" dirty="0"/>
              <a:t> of </a:t>
            </a:r>
            <a:r>
              <a:rPr lang="es-ES" sz="1000" dirty="0" err="1"/>
              <a:t>Heuristics</a:t>
            </a:r>
            <a:r>
              <a:rPr lang="es-ES" sz="1000" dirty="0"/>
              <a:t>, 1, 33-42 </a:t>
            </a:r>
          </a:p>
        </p:txBody>
      </p:sp>
    </p:spTree>
    <p:extLst>
      <p:ext uri="{BB962C8B-B14F-4D97-AF65-F5344CB8AC3E}">
        <p14:creationId xmlns:p14="http://schemas.microsoft.com/office/powerpoint/2010/main" val="40857457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a:xfrm>
            <a:off x="2209800" y="2286000"/>
            <a:ext cx="7772400" cy="1143000"/>
          </a:xfrm>
        </p:spPr>
        <p:txBody>
          <a:bodyPr anchor="ctr"/>
          <a:lstStyle/>
          <a:p>
            <a:r>
              <a:rPr lang="es-AR" sz="4400" dirty="0" smtClean="0"/>
              <a:t>Muchas Gracias</a:t>
            </a:r>
            <a:endParaRPr lang="es-ES" sz="4400" dirty="0"/>
          </a:p>
        </p:txBody>
      </p:sp>
    </p:spTree>
    <p:extLst>
      <p:ext uri="{BB962C8B-B14F-4D97-AF65-F5344CB8AC3E}">
        <p14:creationId xmlns:p14="http://schemas.microsoft.com/office/powerpoint/2010/main" val="2590466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Búsqueda Heurística</a:t>
            </a:r>
            <a:endParaRPr lang="es-ES" dirty="0"/>
          </a:p>
        </p:txBody>
      </p:sp>
      <p:sp>
        <p:nvSpPr>
          <p:cNvPr id="3" name="Marcador de contenido 2"/>
          <p:cNvSpPr>
            <a:spLocks noGrp="1"/>
          </p:cNvSpPr>
          <p:nvPr>
            <p:ph idx="1"/>
          </p:nvPr>
        </p:nvSpPr>
        <p:spPr/>
        <p:txBody>
          <a:bodyPr/>
          <a:lstStyle/>
          <a:p>
            <a:pPr algn="just"/>
            <a:r>
              <a:rPr lang="es-ES" dirty="0" smtClean="0"/>
              <a:t>Está orientada </a:t>
            </a:r>
            <a:r>
              <a:rPr lang="es-ES" dirty="0"/>
              <a:t>a reducir la cantidad de búsqueda requerida para encontrar una solución. </a:t>
            </a:r>
            <a:endParaRPr lang="es-ES" dirty="0" smtClean="0"/>
          </a:p>
          <a:p>
            <a:pPr algn="just"/>
            <a:endParaRPr lang="es-ES" dirty="0"/>
          </a:p>
          <a:p>
            <a:pPr algn="just"/>
            <a:r>
              <a:rPr lang="es-ES" dirty="0" smtClean="0"/>
              <a:t>Se basa </a:t>
            </a:r>
            <a:r>
              <a:rPr lang="es-ES" dirty="0"/>
              <a:t>en maximizar o minimizar algunos aspectos del problema. </a:t>
            </a:r>
          </a:p>
          <a:p>
            <a:pPr algn="just"/>
            <a:endParaRPr lang="es-ES" dirty="0"/>
          </a:p>
        </p:txBody>
      </p:sp>
    </p:spTree>
    <p:extLst>
      <p:ext uri="{BB962C8B-B14F-4D97-AF65-F5344CB8AC3E}">
        <p14:creationId xmlns:p14="http://schemas.microsoft.com/office/powerpoint/2010/main" val="40879864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1744</TotalTime>
  <Words>2996</Words>
  <Application>Microsoft Office PowerPoint</Application>
  <PresentationFormat>Panorámica</PresentationFormat>
  <Paragraphs>511</Paragraphs>
  <Slides>80</Slides>
  <Notes>4</Notes>
  <HiddenSlides>0</HiddenSlides>
  <MMClips>0</MMClips>
  <ScaleCrop>false</ScaleCrop>
  <HeadingPairs>
    <vt:vector size="8" baseType="variant">
      <vt:variant>
        <vt:lpstr>Fuentes usadas</vt:lpstr>
      </vt:variant>
      <vt:variant>
        <vt:i4>11</vt:i4>
      </vt:variant>
      <vt:variant>
        <vt:lpstr>Tema</vt:lpstr>
      </vt:variant>
      <vt:variant>
        <vt:i4>1</vt:i4>
      </vt:variant>
      <vt:variant>
        <vt:lpstr>Servidores OLE incrustados</vt:lpstr>
      </vt:variant>
      <vt:variant>
        <vt:i4>2</vt:i4>
      </vt:variant>
      <vt:variant>
        <vt:lpstr>Títulos de diapositiva</vt:lpstr>
      </vt:variant>
      <vt:variant>
        <vt:i4>80</vt:i4>
      </vt:variant>
    </vt:vector>
  </HeadingPairs>
  <TitlesOfParts>
    <vt:vector size="94" baseType="lpstr">
      <vt:lpstr>ＭＳ Ｐゴシック</vt:lpstr>
      <vt:lpstr>Arial</vt:lpstr>
      <vt:lpstr>Arial Black</vt:lpstr>
      <vt:lpstr>Calibri</vt:lpstr>
      <vt:lpstr>Cambria Math</vt:lpstr>
      <vt:lpstr>Century Gothic</vt:lpstr>
      <vt:lpstr>NimbusRomNo9L-Regu</vt:lpstr>
      <vt:lpstr>Symbol</vt:lpstr>
      <vt:lpstr>Times New Roman</vt:lpstr>
      <vt:lpstr>Verdana</vt:lpstr>
      <vt:lpstr>Wingdings 3</vt:lpstr>
      <vt:lpstr>Sala de reuniones Ion</vt:lpstr>
      <vt:lpstr>Microsoft Editor de ecuaciones 3.0</vt:lpstr>
      <vt:lpstr>ClipArt</vt:lpstr>
      <vt:lpstr>Metaheurísticas</vt:lpstr>
      <vt:lpstr>Solución de problemas</vt:lpstr>
      <vt:lpstr>Solución de problemas</vt:lpstr>
      <vt:lpstr>Solución de problemas</vt:lpstr>
      <vt:lpstr>Solución de problemas</vt:lpstr>
      <vt:lpstr>Búsqueda</vt:lpstr>
      <vt:lpstr>Búsqueda</vt:lpstr>
      <vt:lpstr>Búsqueda Heurística</vt:lpstr>
      <vt:lpstr>Búsqueda Heurística</vt:lpstr>
      <vt:lpstr>Búsqueda Heurística</vt:lpstr>
      <vt:lpstr>Tipos de problemas</vt:lpstr>
      <vt:lpstr>Resultados</vt:lpstr>
      <vt:lpstr>Algoritmos metaheurísticos</vt:lpstr>
      <vt:lpstr>Algoritmos Metaheurísticos</vt:lpstr>
      <vt:lpstr>Algoritmos Metaheurísticos</vt:lpstr>
      <vt:lpstr>Algoritmos Metaheurísticos</vt:lpstr>
      <vt:lpstr>Óptimo local</vt:lpstr>
      <vt:lpstr>Exploración vs. Explotación</vt:lpstr>
      <vt:lpstr>Clasificación</vt:lpstr>
      <vt:lpstr>Ejemplos</vt:lpstr>
      <vt:lpstr>Ejemplos</vt:lpstr>
      <vt:lpstr>Metaheurísticas bio-inspiradas</vt:lpstr>
      <vt:lpstr>Metaheurísticas bio-inspiradas</vt:lpstr>
      <vt:lpstr>Algoritmos Genéticos</vt:lpstr>
      <vt:lpstr>Algoritmos Genéticos</vt:lpstr>
      <vt:lpstr>Algoritmos Genéticos</vt:lpstr>
      <vt:lpstr>Algoritmos Genéticos</vt:lpstr>
      <vt:lpstr>Algoritmos Genéticos</vt:lpstr>
      <vt:lpstr>Algoritmos Genéticos</vt:lpstr>
      <vt:lpstr>Representación de las soluciones</vt:lpstr>
      <vt:lpstr>Cromosomas</vt:lpstr>
      <vt:lpstr>Representación Binaria</vt:lpstr>
      <vt:lpstr>Genotipo y Fenotipo</vt:lpstr>
      <vt:lpstr>Representación Real</vt:lpstr>
      <vt:lpstr>Representación de orden</vt:lpstr>
      <vt:lpstr>Población. Inicialización</vt:lpstr>
      <vt:lpstr>Función de evaluación</vt:lpstr>
      <vt:lpstr>Función de evaluación</vt:lpstr>
      <vt:lpstr>Operadores</vt:lpstr>
      <vt:lpstr>Algoritmo Genético. Selección</vt:lpstr>
      <vt:lpstr>Estrategia de selección</vt:lpstr>
      <vt:lpstr>Operadores de selección</vt:lpstr>
      <vt:lpstr>Ruleta</vt:lpstr>
      <vt:lpstr>Muestreo Aleatorio Universal</vt:lpstr>
      <vt:lpstr>Selección por torneo</vt:lpstr>
      <vt:lpstr>Algoritmos Genéticos. Cruzamiento</vt:lpstr>
      <vt:lpstr>Operador de cruzamiento</vt:lpstr>
      <vt:lpstr>Ejemplo para representación binaria</vt:lpstr>
      <vt:lpstr>Cruzamiento en varios puntos</vt:lpstr>
      <vt:lpstr>Cruzamiento uniforme</vt:lpstr>
      <vt:lpstr>Ejemplo para representación real</vt:lpstr>
      <vt:lpstr>Estudio Independiente</vt:lpstr>
      <vt:lpstr>Algoritmos Genéticos. Mutación</vt:lpstr>
      <vt:lpstr>Operador de mutación</vt:lpstr>
      <vt:lpstr>Ejemplo para representación binaria</vt:lpstr>
      <vt:lpstr>Ejemplo para representación real</vt:lpstr>
      <vt:lpstr>Estudio Independiente</vt:lpstr>
      <vt:lpstr>Algoritmos Genéticos. Reemplazo</vt:lpstr>
      <vt:lpstr>Modelos Generacional y Estacionario</vt:lpstr>
      <vt:lpstr>Modelo Generacional</vt:lpstr>
      <vt:lpstr>Modelo Estacionario</vt:lpstr>
      <vt:lpstr>Estrategia de reemplazo</vt:lpstr>
      <vt:lpstr>Estrategia de remplazo</vt:lpstr>
      <vt:lpstr>Criterios de parada</vt:lpstr>
      <vt:lpstr>Consideraciones sobre su ejecución</vt:lpstr>
      <vt:lpstr>Consideraciones sobre su ejecución</vt:lpstr>
      <vt:lpstr>Diversidad</vt:lpstr>
      <vt:lpstr>Diversidad</vt:lpstr>
      <vt:lpstr>Mecanismos para garantizarla</vt:lpstr>
      <vt:lpstr>Otras consideraciones</vt:lpstr>
      <vt:lpstr>Otras consideraciones</vt:lpstr>
      <vt:lpstr>Otras consideraciones</vt:lpstr>
      <vt:lpstr>Estudio independiente</vt:lpstr>
      <vt:lpstr>Implementación</vt:lpstr>
      <vt:lpstr>Ejercicio</vt:lpstr>
      <vt:lpstr>Evaluación del desempeño</vt:lpstr>
      <vt:lpstr>Algoritmos Genéticos</vt:lpstr>
      <vt:lpstr>Próxima Clase</vt:lpstr>
      <vt:lpstr>Tarea Extraclase</vt:lpstr>
      <vt:lpstr>Muchas 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Metaheurísticas</dc:title>
  <dc:creator>Yenny</dc:creator>
  <cp:lastModifiedBy>Piso1</cp:lastModifiedBy>
  <cp:revision>87</cp:revision>
  <dcterms:created xsi:type="dcterms:W3CDTF">2014-02-01T01:07:13Z</dcterms:created>
  <dcterms:modified xsi:type="dcterms:W3CDTF">2014-08-25T18:35:56Z</dcterms:modified>
</cp:coreProperties>
</file>