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452" r:id="rId3"/>
    <p:sldId id="458" r:id="rId4"/>
    <p:sldId id="459" r:id="rId5"/>
    <p:sldId id="460" r:id="rId6"/>
    <p:sldId id="461" r:id="rId7"/>
    <p:sldId id="462" r:id="rId8"/>
    <p:sldId id="463" r:id="rId9"/>
    <p:sldId id="509" r:id="rId10"/>
    <p:sldId id="510" r:id="rId11"/>
    <p:sldId id="511" r:id="rId12"/>
    <p:sldId id="517" r:id="rId13"/>
    <p:sldId id="518" r:id="rId14"/>
    <p:sldId id="519" r:id="rId15"/>
    <p:sldId id="464" r:id="rId16"/>
    <p:sldId id="465" r:id="rId17"/>
    <p:sldId id="489" r:id="rId18"/>
    <p:sldId id="490" r:id="rId19"/>
    <p:sldId id="491" r:id="rId20"/>
    <p:sldId id="492" r:id="rId21"/>
    <p:sldId id="493" r:id="rId22"/>
    <p:sldId id="494" r:id="rId23"/>
    <p:sldId id="520" r:id="rId24"/>
    <p:sldId id="521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86" r:id="rId50"/>
    <p:sldId id="487" r:id="rId51"/>
    <p:sldId id="488" r:id="rId52"/>
    <p:sldId id="39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75ED7-F15A-4EE3-9CE1-9F489A963E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1232232-1DEE-4E60-B103-B1439D4A74B4}">
      <dgm:prSet phldrT="[Texto]"/>
      <dgm:spPr/>
      <dgm:t>
        <a:bodyPr/>
        <a:lstStyle/>
        <a:p>
          <a:r>
            <a:rPr lang="es-ES" smtClean="0">
              <a:solidFill>
                <a:schemeClr val="tx1"/>
              </a:solidFill>
            </a:rPr>
            <a:t>Los entornos globales parecen obtener mejores resultados desde el punto de vista del coste computacional.</a:t>
          </a:r>
          <a:endParaRPr lang="es-ES" dirty="0">
            <a:solidFill>
              <a:schemeClr val="tx1"/>
            </a:solidFill>
          </a:endParaRPr>
        </a:p>
      </dgm:t>
    </dgm:pt>
    <dgm:pt modelId="{08B9859D-B1CB-47A9-BEE4-E79C3BC4AF9E}" type="parTrans" cxnId="{E868AA1A-59D2-49F4-90D3-F9C4095F518A}">
      <dgm:prSet/>
      <dgm:spPr/>
      <dgm:t>
        <a:bodyPr/>
        <a:lstStyle/>
        <a:p>
          <a:endParaRPr lang="es-ES"/>
        </a:p>
      </dgm:t>
    </dgm:pt>
    <dgm:pt modelId="{39D97530-8F12-4968-9396-19A77E0C65DA}" type="sibTrans" cxnId="{E868AA1A-59D2-49F4-90D3-F9C4095F518A}">
      <dgm:prSet/>
      <dgm:spPr/>
      <dgm:t>
        <a:bodyPr/>
        <a:lstStyle/>
        <a:p>
          <a:endParaRPr lang="es-ES"/>
        </a:p>
      </dgm:t>
    </dgm:pt>
    <dgm:pt modelId="{9EA0A4E9-6861-4F3D-9E8D-EE097A74C6CF}">
      <dgm:prSet/>
      <dgm:spPr/>
      <dgm:t>
        <a:bodyPr/>
        <a:lstStyle/>
        <a:p>
          <a:r>
            <a:rPr lang="es-ES" smtClean="0">
              <a:solidFill>
                <a:schemeClr val="tx1"/>
              </a:solidFill>
            </a:rPr>
            <a:t>El rendimiento es similar a la topología de anillo y al del uso de entornos con tamaño mayor que 3.</a:t>
          </a:r>
          <a:endParaRPr lang="es-ES" dirty="0">
            <a:solidFill>
              <a:schemeClr val="tx1"/>
            </a:solidFill>
          </a:endParaRPr>
        </a:p>
      </dgm:t>
    </dgm:pt>
    <dgm:pt modelId="{138A8DEB-F03E-49C6-9CB3-6C680CCA24FD}" type="parTrans" cxnId="{B07BC921-D086-4756-A4D0-38FCFB481F07}">
      <dgm:prSet/>
      <dgm:spPr/>
      <dgm:t>
        <a:bodyPr/>
        <a:lstStyle/>
        <a:p>
          <a:endParaRPr lang="es-ES"/>
        </a:p>
      </dgm:t>
    </dgm:pt>
    <dgm:pt modelId="{5DEB450A-1EE1-46F3-BC88-4B70EA8FADBB}" type="sibTrans" cxnId="{B07BC921-D086-4756-A4D0-38FCFB481F07}">
      <dgm:prSet/>
      <dgm:spPr/>
      <dgm:t>
        <a:bodyPr/>
        <a:lstStyle/>
        <a:p>
          <a:endParaRPr lang="es-ES"/>
        </a:p>
      </dgm:t>
    </dgm:pt>
    <dgm:pt modelId="{A5BFEB1F-4F89-40F5-B167-B624531E09F2}">
      <dgm:prSet/>
      <dgm:spPr/>
      <dgm:t>
        <a:bodyPr/>
        <a:lstStyle/>
        <a:p>
          <a:r>
            <a:rPr lang="es-ES" smtClean="0">
              <a:solidFill>
                <a:schemeClr val="tx1"/>
              </a:solidFill>
            </a:rPr>
            <a:t>Se ha investigado poco en los efectos de la topología de la nube en el comportamiento de la búsqueda del algoritmo.</a:t>
          </a:r>
          <a:endParaRPr lang="es-ES" dirty="0">
            <a:solidFill>
              <a:schemeClr val="tx1"/>
            </a:solidFill>
          </a:endParaRPr>
        </a:p>
      </dgm:t>
    </dgm:pt>
    <dgm:pt modelId="{1B1BFCE2-E21D-41B8-8A7B-B0C4623003DB}" type="parTrans" cxnId="{9A0A7730-CFC1-48C1-B9E3-FA01D5FEB231}">
      <dgm:prSet/>
      <dgm:spPr/>
      <dgm:t>
        <a:bodyPr/>
        <a:lstStyle/>
        <a:p>
          <a:endParaRPr lang="es-ES"/>
        </a:p>
      </dgm:t>
    </dgm:pt>
    <dgm:pt modelId="{AA603C78-C7B9-43C4-B258-5BE4170418B7}" type="sibTrans" cxnId="{9A0A7730-CFC1-48C1-B9E3-FA01D5FEB231}">
      <dgm:prSet/>
      <dgm:spPr/>
      <dgm:t>
        <a:bodyPr/>
        <a:lstStyle/>
        <a:p>
          <a:endParaRPr lang="es-ES"/>
        </a:p>
      </dgm:t>
    </dgm:pt>
    <dgm:pt modelId="{9E336C25-08A0-4F00-BA00-3B04BC4E3776}">
      <dgm:prSet/>
      <dgm:spPr/>
      <dgm:t>
        <a:bodyPr/>
        <a:lstStyle/>
        <a:p>
          <a:r>
            <a:rPr kumimoji="1" lang="es-ES" dirty="0" smtClean="0">
              <a:solidFill>
                <a:schemeClr val="tx1"/>
              </a:solidFill>
            </a:rPr>
            <a:t>Por otro lado, el tamaño del vecindario también se puede adaptar con la misma heurística del tamaño de la nube.</a:t>
          </a:r>
          <a:endParaRPr kumimoji="1" lang="es-ES" dirty="0">
            <a:solidFill>
              <a:schemeClr val="tx1"/>
            </a:solidFill>
          </a:endParaRPr>
        </a:p>
      </dgm:t>
    </dgm:pt>
    <dgm:pt modelId="{D0BE5751-7F21-435C-B11B-851C42EBD189}" type="parTrans" cxnId="{5B99EE01-5D4C-48E1-BB3C-7C7286FE10FA}">
      <dgm:prSet/>
      <dgm:spPr/>
      <dgm:t>
        <a:bodyPr/>
        <a:lstStyle/>
        <a:p>
          <a:endParaRPr lang="es-ES"/>
        </a:p>
      </dgm:t>
    </dgm:pt>
    <dgm:pt modelId="{73BEA3F8-299F-47C6-ADB9-F9BDE151DBDB}" type="sibTrans" cxnId="{5B99EE01-5D4C-48E1-BB3C-7C7286FE10FA}">
      <dgm:prSet/>
      <dgm:spPr/>
      <dgm:t>
        <a:bodyPr/>
        <a:lstStyle/>
        <a:p>
          <a:endParaRPr lang="es-ES"/>
        </a:p>
      </dgm:t>
    </dgm:pt>
    <dgm:pt modelId="{E3933F76-AF4B-4847-9BF9-9F9701F44C80}" type="pres">
      <dgm:prSet presAssocID="{8BD75ED7-F15A-4EE3-9CE1-9F489A963EAB}" presName="Name0" presStyleCnt="0">
        <dgm:presLayoutVars>
          <dgm:chMax val="7"/>
          <dgm:chPref val="7"/>
          <dgm:dir/>
        </dgm:presLayoutVars>
      </dgm:prSet>
      <dgm:spPr/>
    </dgm:pt>
    <dgm:pt modelId="{D35FDD14-D084-464E-B88E-2523BCBAA1A6}" type="pres">
      <dgm:prSet presAssocID="{8BD75ED7-F15A-4EE3-9CE1-9F489A963EAB}" presName="Name1" presStyleCnt="0"/>
      <dgm:spPr/>
    </dgm:pt>
    <dgm:pt modelId="{D20C4196-18A7-4B84-8164-A5455BF7EC9C}" type="pres">
      <dgm:prSet presAssocID="{8BD75ED7-F15A-4EE3-9CE1-9F489A963EAB}" presName="cycle" presStyleCnt="0"/>
      <dgm:spPr/>
    </dgm:pt>
    <dgm:pt modelId="{95DC40BB-EFBF-4DDB-928D-587A94207049}" type="pres">
      <dgm:prSet presAssocID="{8BD75ED7-F15A-4EE3-9CE1-9F489A963EAB}" presName="srcNode" presStyleLbl="node1" presStyleIdx="0" presStyleCnt="4"/>
      <dgm:spPr/>
    </dgm:pt>
    <dgm:pt modelId="{4DB55116-F1C4-4082-BFFA-3B72C40BD797}" type="pres">
      <dgm:prSet presAssocID="{8BD75ED7-F15A-4EE3-9CE1-9F489A963EAB}" presName="conn" presStyleLbl="parChTrans1D2" presStyleIdx="0" presStyleCnt="1"/>
      <dgm:spPr/>
    </dgm:pt>
    <dgm:pt modelId="{4DCD303B-FEE0-4CE6-A095-32FEB6F91ECC}" type="pres">
      <dgm:prSet presAssocID="{8BD75ED7-F15A-4EE3-9CE1-9F489A963EAB}" presName="extraNode" presStyleLbl="node1" presStyleIdx="0" presStyleCnt="4"/>
      <dgm:spPr/>
    </dgm:pt>
    <dgm:pt modelId="{4CEF8E6A-7AEC-4724-A457-246D7A80444D}" type="pres">
      <dgm:prSet presAssocID="{8BD75ED7-F15A-4EE3-9CE1-9F489A963EAB}" presName="dstNode" presStyleLbl="node1" presStyleIdx="0" presStyleCnt="4"/>
      <dgm:spPr/>
    </dgm:pt>
    <dgm:pt modelId="{FBC0A61F-6A12-4981-A015-8DC230FC8887}" type="pres">
      <dgm:prSet presAssocID="{F1232232-1DEE-4E60-B103-B1439D4A74B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2FB68-F8B9-4371-B0CE-8255A6BFA71C}" type="pres">
      <dgm:prSet presAssocID="{F1232232-1DEE-4E60-B103-B1439D4A74B4}" presName="accent_1" presStyleCnt="0"/>
      <dgm:spPr/>
    </dgm:pt>
    <dgm:pt modelId="{DC77208D-44C2-4486-B02B-CA7D000321D5}" type="pres">
      <dgm:prSet presAssocID="{F1232232-1DEE-4E60-B103-B1439D4A74B4}" presName="accentRepeatNode" presStyleLbl="solidFgAcc1" presStyleIdx="0" presStyleCnt="4"/>
      <dgm:spPr/>
    </dgm:pt>
    <dgm:pt modelId="{C7AA1A4E-A860-4BA3-AE74-654ABBEA8482}" type="pres">
      <dgm:prSet presAssocID="{9EA0A4E9-6861-4F3D-9E8D-EE097A74C6CF}" presName="text_2" presStyleLbl="node1" presStyleIdx="1" presStyleCnt="4">
        <dgm:presLayoutVars>
          <dgm:bulletEnabled val="1"/>
        </dgm:presLayoutVars>
      </dgm:prSet>
      <dgm:spPr/>
    </dgm:pt>
    <dgm:pt modelId="{4ED922C6-5453-4EAF-A055-422A04912AD2}" type="pres">
      <dgm:prSet presAssocID="{9EA0A4E9-6861-4F3D-9E8D-EE097A74C6CF}" presName="accent_2" presStyleCnt="0"/>
      <dgm:spPr/>
    </dgm:pt>
    <dgm:pt modelId="{1BE912C7-9F23-41B4-8703-A6E0A029F800}" type="pres">
      <dgm:prSet presAssocID="{9EA0A4E9-6861-4F3D-9E8D-EE097A74C6CF}" presName="accentRepeatNode" presStyleLbl="solidFgAcc1" presStyleIdx="1" presStyleCnt="4"/>
      <dgm:spPr/>
    </dgm:pt>
    <dgm:pt modelId="{842D5B9B-BA8D-4B14-9C0B-0F6ACEF1E26F}" type="pres">
      <dgm:prSet presAssocID="{A5BFEB1F-4F89-40F5-B167-B624531E09F2}" presName="text_3" presStyleLbl="node1" presStyleIdx="2" presStyleCnt="4">
        <dgm:presLayoutVars>
          <dgm:bulletEnabled val="1"/>
        </dgm:presLayoutVars>
      </dgm:prSet>
      <dgm:spPr/>
    </dgm:pt>
    <dgm:pt modelId="{2C467699-90E7-440F-83DF-38B1155F617D}" type="pres">
      <dgm:prSet presAssocID="{A5BFEB1F-4F89-40F5-B167-B624531E09F2}" presName="accent_3" presStyleCnt="0"/>
      <dgm:spPr/>
    </dgm:pt>
    <dgm:pt modelId="{325BC8AA-CBBE-4900-8717-C46E5B94BBAD}" type="pres">
      <dgm:prSet presAssocID="{A5BFEB1F-4F89-40F5-B167-B624531E09F2}" presName="accentRepeatNode" presStyleLbl="solidFgAcc1" presStyleIdx="2" presStyleCnt="4"/>
      <dgm:spPr/>
    </dgm:pt>
    <dgm:pt modelId="{EAA1E81F-DDEB-481A-A229-1DB034B5254B}" type="pres">
      <dgm:prSet presAssocID="{9E336C25-08A0-4F00-BA00-3B04BC4E3776}" presName="text_4" presStyleLbl="node1" presStyleIdx="3" presStyleCnt="4">
        <dgm:presLayoutVars>
          <dgm:bulletEnabled val="1"/>
        </dgm:presLayoutVars>
      </dgm:prSet>
      <dgm:spPr/>
    </dgm:pt>
    <dgm:pt modelId="{ED9D27A1-4D27-4472-B055-9CAE16A079B4}" type="pres">
      <dgm:prSet presAssocID="{9E336C25-08A0-4F00-BA00-3B04BC4E3776}" presName="accent_4" presStyleCnt="0"/>
      <dgm:spPr/>
    </dgm:pt>
    <dgm:pt modelId="{B320803B-D976-4B32-A263-495752145C63}" type="pres">
      <dgm:prSet presAssocID="{9E336C25-08A0-4F00-BA00-3B04BC4E3776}" presName="accentRepeatNode" presStyleLbl="solidFgAcc1" presStyleIdx="3" presStyleCnt="4"/>
      <dgm:spPr/>
    </dgm:pt>
  </dgm:ptLst>
  <dgm:cxnLst>
    <dgm:cxn modelId="{B07BC921-D086-4756-A4D0-38FCFB481F07}" srcId="{8BD75ED7-F15A-4EE3-9CE1-9F489A963EAB}" destId="{9EA0A4E9-6861-4F3D-9E8D-EE097A74C6CF}" srcOrd="1" destOrd="0" parTransId="{138A8DEB-F03E-49C6-9CB3-6C680CCA24FD}" sibTransId="{5DEB450A-1EE1-46F3-BC88-4B70EA8FADBB}"/>
    <dgm:cxn modelId="{19FD0579-E34E-4BEE-AD2C-566D437FB645}" type="presOf" srcId="{39D97530-8F12-4968-9396-19A77E0C65DA}" destId="{4DB55116-F1C4-4082-BFFA-3B72C40BD797}" srcOrd="0" destOrd="0" presId="urn:microsoft.com/office/officeart/2008/layout/VerticalCurvedList"/>
    <dgm:cxn modelId="{C66A5BCB-D930-46F1-9A27-79D574DDDC46}" type="presOf" srcId="{A5BFEB1F-4F89-40F5-B167-B624531E09F2}" destId="{842D5B9B-BA8D-4B14-9C0B-0F6ACEF1E26F}" srcOrd="0" destOrd="0" presId="urn:microsoft.com/office/officeart/2008/layout/VerticalCurvedList"/>
    <dgm:cxn modelId="{5B99EE01-5D4C-48E1-BB3C-7C7286FE10FA}" srcId="{8BD75ED7-F15A-4EE3-9CE1-9F489A963EAB}" destId="{9E336C25-08A0-4F00-BA00-3B04BC4E3776}" srcOrd="3" destOrd="0" parTransId="{D0BE5751-7F21-435C-B11B-851C42EBD189}" sibTransId="{73BEA3F8-299F-47C6-ADB9-F9BDE151DBDB}"/>
    <dgm:cxn modelId="{9A0A7730-CFC1-48C1-B9E3-FA01D5FEB231}" srcId="{8BD75ED7-F15A-4EE3-9CE1-9F489A963EAB}" destId="{A5BFEB1F-4F89-40F5-B167-B624531E09F2}" srcOrd="2" destOrd="0" parTransId="{1B1BFCE2-E21D-41B8-8A7B-B0C4623003DB}" sibTransId="{AA603C78-C7B9-43C4-B258-5BE4170418B7}"/>
    <dgm:cxn modelId="{AD023906-4BF9-45FC-84E8-50EADD5A8681}" type="presOf" srcId="{F1232232-1DEE-4E60-B103-B1439D4A74B4}" destId="{FBC0A61F-6A12-4981-A015-8DC230FC8887}" srcOrd="0" destOrd="0" presId="urn:microsoft.com/office/officeart/2008/layout/VerticalCurvedList"/>
    <dgm:cxn modelId="{01072115-E68E-4137-8DD5-22BD65D8AB7D}" type="presOf" srcId="{9EA0A4E9-6861-4F3D-9E8D-EE097A74C6CF}" destId="{C7AA1A4E-A860-4BA3-AE74-654ABBEA8482}" srcOrd="0" destOrd="0" presId="urn:microsoft.com/office/officeart/2008/layout/VerticalCurvedList"/>
    <dgm:cxn modelId="{18D69EC0-7CDC-46A5-B1E5-CBF3D1FBA278}" type="presOf" srcId="{8BD75ED7-F15A-4EE3-9CE1-9F489A963EAB}" destId="{E3933F76-AF4B-4847-9BF9-9F9701F44C80}" srcOrd="0" destOrd="0" presId="urn:microsoft.com/office/officeart/2008/layout/VerticalCurvedList"/>
    <dgm:cxn modelId="{E868AA1A-59D2-49F4-90D3-F9C4095F518A}" srcId="{8BD75ED7-F15A-4EE3-9CE1-9F489A963EAB}" destId="{F1232232-1DEE-4E60-B103-B1439D4A74B4}" srcOrd="0" destOrd="0" parTransId="{08B9859D-B1CB-47A9-BEE4-E79C3BC4AF9E}" sibTransId="{39D97530-8F12-4968-9396-19A77E0C65DA}"/>
    <dgm:cxn modelId="{80853228-A084-40D1-828D-101D68C7A7D2}" type="presOf" srcId="{9E336C25-08A0-4F00-BA00-3B04BC4E3776}" destId="{EAA1E81F-DDEB-481A-A229-1DB034B5254B}" srcOrd="0" destOrd="0" presId="urn:microsoft.com/office/officeart/2008/layout/VerticalCurvedList"/>
    <dgm:cxn modelId="{29268039-4634-4F18-A246-161B7C7FA3A8}" type="presParOf" srcId="{E3933F76-AF4B-4847-9BF9-9F9701F44C80}" destId="{D35FDD14-D084-464E-B88E-2523BCBAA1A6}" srcOrd="0" destOrd="0" presId="urn:microsoft.com/office/officeart/2008/layout/VerticalCurvedList"/>
    <dgm:cxn modelId="{3B369910-A43E-434D-A23D-30BF00EE06B5}" type="presParOf" srcId="{D35FDD14-D084-464E-B88E-2523BCBAA1A6}" destId="{D20C4196-18A7-4B84-8164-A5455BF7EC9C}" srcOrd="0" destOrd="0" presId="urn:microsoft.com/office/officeart/2008/layout/VerticalCurvedList"/>
    <dgm:cxn modelId="{2B453B0A-B51E-4C73-A501-E4889E41E659}" type="presParOf" srcId="{D20C4196-18A7-4B84-8164-A5455BF7EC9C}" destId="{95DC40BB-EFBF-4DDB-928D-587A94207049}" srcOrd="0" destOrd="0" presId="urn:microsoft.com/office/officeart/2008/layout/VerticalCurvedList"/>
    <dgm:cxn modelId="{B06FB12F-4482-46A1-BD91-0C3868AD088D}" type="presParOf" srcId="{D20C4196-18A7-4B84-8164-A5455BF7EC9C}" destId="{4DB55116-F1C4-4082-BFFA-3B72C40BD797}" srcOrd="1" destOrd="0" presId="urn:microsoft.com/office/officeart/2008/layout/VerticalCurvedList"/>
    <dgm:cxn modelId="{708EA1A1-7D68-4666-9BDD-DAEE0EA504F9}" type="presParOf" srcId="{D20C4196-18A7-4B84-8164-A5455BF7EC9C}" destId="{4DCD303B-FEE0-4CE6-A095-32FEB6F91ECC}" srcOrd="2" destOrd="0" presId="urn:microsoft.com/office/officeart/2008/layout/VerticalCurvedList"/>
    <dgm:cxn modelId="{74CB2D50-1E6E-43DE-A9E9-17391305E19A}" type="presParOf" srcId="{D20C4196-18A7-4B84-8164-A5455BF7EC9C}" destId="{4CEF8E6A-7AEC-4724-A457-246D7A80444D}" srcOrd="3" destOrd="0" presId="urn:microsoft.com/office/officeart/2008/layout/VerticalCurvedList"/>
    <dgm:cxn modelId="{BF176525-4AD1-4FCF-9F9E-F56B62D03330}" type="presParOf" srcId="{D35FDD14-D084-464E-B88E-2523BCBAA1A6}" destId="{FBC0A61F-6A12-4981-A015-8DC230FC8887}" srcOrd="1" destOrd="0" presId="urn:microsoft.com/office/officeart/2008/layout/VerticalCurvedList"/>
    <dgm:cxn modelId="{0794A4A2-B8F9-498A-83A7-EC2D3B654FE0}" type="presParOf" srcId="{D35FDD14-D084-464E-B88E-2523BCBAA1A6}" destId="{0332FB68-F8B9-4371-B0CE-8255A6BFA71C}" srcOrd="2" destOrd="0" presId="urn:microsoft.com/office/officeart/2008/layout/VerticalCurvedList"/>
    <dgm:cxn modelId="{7BBA30AD-6267-475F-BBF1-3517164ED6EF}" type="presParOf" srcId="{0332FB68-F8B9-4371-B0CE-8255A6BFA71C}" destId="{DC77208D-44C2-4486-B02B-CA7D000321D5}" srcOrd="0" destOrd="0" presId="urn:microsoft.com/office/officeart/2008/layout/VerticalCurvedList"/>
    <dgm:cxn modelId="{DDC31DB7-961F-402C-A404-E365888BA25B}" type="presParOf" srcId="{D35FDD14-D084-464E-B88E-2523BCBAA1A6}" destId="{C7AA1A4E-A860-4BA3-AE74-654ABBEA8482}" srcOrd="3" destOrd="0" presId="urn:microsoft.com/office/officeart/2008/layout/VerticalCurvedList"/>
    <dgm:cxn modelId="{773D7A0C-2236-435A-A805-7968F83D6C18}" type="presParOf" srcId="{D35FDD14-D084-464E-B88E-2523BCBAA1A6}" destId="{4ED922C6-5453-4EAF-A055-422A04912AD2}" srcOrd="4" destOrd="0" presId="urn:microsoft.com/office/officeart/2008/layout/VerticalCurvedList"/>
    <dgm:cxn modelId="{236A0A6D-F042-438D-9235-BBE2BCEA98A7}" type="presParOf" srcId="{4ED922C6-5453-4EAF-A055-422A04912AD2}" destId="{1BE912C7-9F23-41B4-8703-A6E0A029F800}" srcOrd="0" destOrd="0" presId="urn:microsoft.com/office/officeart/2008/layout/VerticalCurvedList"/>
    <dgm:cxn modelId="{C9F8C999-DB05-4700-BC64-5C7F40A53C2B}" type="presParOf" srcId="{D35FDD14-D084-464E-B88E-2523BCBAA1A6}" destId="{842D5B9B-BA8D-4B14-9C0B-0F6ACEF1E26F}" srcOrd="5" destOrd="0" presId="urn:microsoft.com/office/officeart/2008/layout/VerticalCurvedList"/>
    <dgm:cxn modelId="{C4302DAA-D493-4993-BDE1-DED508F683D9}" type="presParOf" srcId="{D35FDD14-D084-464E-B88E-2523BCBAA1A6}" destId="{2C467699-90E7-440F-83DF-38B1155F617D}" srcOrd="6" destOrd="0" presId="urn:microsoft.com/office/officeart/2008/layout/VerticalCurvedList"/>
    <dgm:cxn modelId="{DDCEA567-5007-451F-994F-7E156297A9CF}" type="presParOf" srcId="{2C467699-90E7-440F-83DF-38B1155F617D}" destId="{325BC8AA-CBBE-4900-8717-C46E5B94BBAD}" srcOrd="0" destOrd="0" presId="urn:microsoft.com/office/officeart/2008/layout/VerticalCurvedList"/>
    <dgm:cxn modelId="{679F9727-AAD2-4072-B585-1129B6796E03}" type="presParOf" srcId="{D35FDD14-D084-464E-B88E-2523BCBAA1A6}" destId="{EAA1E81F-DDEB-481A-A229-1DB034B5254B}" srcOrd="7" destOrd="0" presId="urn:microsoft.com/office/officeart/2008/layout/VerticalCurvedList"/>
    <dgm:cxn modelId="{FB76E944-2A7D-412A-B461-5388D7C69EB8}" type="presParOf" srcId="{D35FDD14-D084-464E-B88E-2523BCBAA1A6}" destId="{ED9D27A1-4D27-4472-B055-9CAE16A079B4}" srcOrd="8" destOrd="0" presId="urn:microsoft.com/office/officeart/2008/layout/VerticalCurvedList"/>
    <dgm:cxn modelId="{D01204FB-FF36-4177-9562-3EFAA3E9D8C0}" type="presParOf" srcId="{ED9D27A1-4D27-4472-B055-9CAE16A079B4}" destId="{B320803B-D976-4B32-A263-495752145C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C973-00D9-42C2-B2C1-14813283A3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56C601-A76A-4938-9FC4-D2102D4EC190}">
      <dgm:prSet phldrT="[Texto]"/>
      <dgm:spPr/>
      <dgm:t>
        <a:bodyPr/>
        <a:lstStyle/>
        <a:p>
          <a:pPr algn="ctr"/>
          <a:r>
            <a:rPr lang="es-ES" dirty="0" smtClean="0"/>
            <a:t>Linfocitos</a:t>
          </a:r>
          <a:endParaRPr lang="es-ES" dirty="0"/>
        </a:p>
      </dgm:t>
    </dgm:pt>
    <dgm:pt modelId="{78B47CD9-4C8E-44A7-94F0-B3985AA88E01}" type="parTrans" cxnId="{D6DC4B76-AB83-49F0-BB3F-3E8280129E02}">
      <dgm:prSet/>
      <dgm:spPr/>
      <dgm:t>
        <a:bodyPr/>
        <a:lstStyle/>
        <a:p>
          <a:pPr algn="ctr"/>
          <a:endParaRPr lang="es-ES"/>
        </a:p>
      </dgm:t>
    </dgm:pt>
    <dgm:pt modelId="{0B2542ED-C8DD-4BFA-A94B-B864264345FF}" type="sibTrans" cxnId="{D6DC4B76-AB83-49F0-BB3F-3E8280129E02}">
      <dgm:prSet/>
      <dgm:spPr/>
      <dgm:t>
        <a:bodyPr/>
        <a:lstStyle/>
        <a:p>
          <a:pPr algn="ctr"/>
          <a:endParaRPr lang="es-ES"/>
        </a:p>
      </dgm:t>
    </dgm:pt>
    <dgm:pt modelId="{A1BEE13A-5DE6-45A7-92F6-7A513917F421}">
      <dgm:prSet phldrT="[Texto]"/>
      <dgm:spPr/>
      <dgm:t>
        <a:bodyPr/>
        <a:lstStyle/>
        <a:p>
          <a:pPr algn="ctr"/>
          <a:r>
            <a:rPr lang="es-ES" dirty="0" smtClean="0"/>
            <a:t>T</a:t>
          </a:r>
          <a:endParaRPr lang="es-ES" dirty="0"/>
        </a:p>
      </dgm:t>
    </dgm:pt>
    <dgm:pt modelId="{F4C5E986-9E0B-4EE9-BA85-05271CCBC413}" type="parTrans" cxnId="{3392F69B-06AE-4B79-81D7-312A5E9CBC75}">
      <dgm:prSet/>
      <dgm:spPr/>
      <dgm:t>
        <a:bodyPr/>
        <a:lstStyle/>
        <a:p>
          <a:pPr algn="ctr"/>
          <a:endParaRPr lang="es-ES"/>
        </a:p>
      </dgm:t>
    </dgm:pt>
    <dgm:pt modelId="{398F7E0F-9022-4566-865B-7DBBF867DCF5}" type="sibTrans" cxnId="{3392F69B-06AE-4B79-81D7-312A5E9CBC75}">
      <dgm:prSet/>
      <dgm:spPr/>
      <dgm:t>
        <a:bodyPr/>
        <a:lstStyle/>
        <a:p>
          <a:pPr algn="ctr"/>
          <a:endParaRPr lang="es-ES"/>
        </a:p>
      </dgm:t>
    </dgm:pt>
    <dgm:pt modelId="{3D4BA83A-E443-4A1D-BF6C-55147B2CD2DB}">
      <dgm:prSet phldrT="[Texto]"/>
      <dgm:spPr/>
      <dgm:t>
        <a:bodyPr/>
        <a:lstStyle/>
        <a:p>
          <a:pPr algn="ctr"/>
          <a:r>
            <a:rPr lang="es-ES" dirty="0" smtClean="0"/>
            <a:t>B</a:t>
          </a:r>
          <a:endParaRPr lang="es-ES" dirty="0"/>
        </a:p>
      </dgm:t>
    </dgm:pt>
    <dgm:pt modelId="{0F11773A-66D5-45FA-87D1-76120A8FBCB6}" type="parTrans" cxnId="{7C262E5E-9B72-442B-BBD9-14296B20E29F}">
      <dgm:prSet/>
      <dgm:spPr/>
      <dgm:t>
        <a:bodyPr/>
        <a:lstStyle/>
        <a:p>
          <a:pPr algn="ctr"/>
          <a:endParaRPr lang="es-ES"/>
        </a:p>
      </dgm:t>
    </dgm:pt>
    <dgm:pt modelId="{DB0AA4CE-5496-45F0-B384-22337298698F}" type="sibTrans" cxnId="{7C262E5E-9B72-442B-BBD9-14296B20E29F}">
      <dgm:prSet/>
      <dgm:spPr/>
      <dgm:t>
        <a:bodyPr/>
        <a:lstStyle/>
        <a:p>
          <a:pPr algn="ctr"/>
          <a:endParaRPr lang="es-ES"/>
        </a:p>
      </dgm:t>
    </dgm:pt>
    <dgm:pt modelId="{4705C595-E5E6-4276-87FA-47CAF64D6A20}" type="pres">
      <dgm:prSet presAssocID="{4B7AC973-00D9-42C2-B2C1-14813283A3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2082957-B52B-45C2-854A-F73B0F9033F7}" type="pres">
      <dgm:prSet presAssocID="{6C56C601-A76A-4938-9FC4-D2102D4EC190}" presName="hierRoot1" presStyleCnt="0"/>
      <dgm:spPr/>
    </dgm:pt>
    <dgm:pt modelId="{0F0B055B-4175-468C-8B04-CCC9AC2E0D4B}" type="pres">
      <dgm:prSet presAssocID="{6C56C601-A76A-4938-9FC4-D2102D4EC190}" presName="composite" presStyleCnt="0"/>
      <dgm:spPr/>
    </dgm:pt>
    <dgm:pt modelId="{C31F0836-8B93-4F99-AD5F-A97F4434CFCA}" type="pres">
      <dgm:prSet presAssocID="{6C56C601-A76A-4938-9FC4-D2102D4EC190}" presName="background" presStyleLbl="node0" presStyleIdx="0" presStyleCnt="1"/>
      <dgm:spPr/>
    </dgm:pt>
    <dgm:pt modelId="{F3B409B1-05C2-42F9-BD9B-1E6DB646CA28}" type="pres">
      <dgm:prSet presAssocID="{6C56C601-A76A-4938-9FC4-D2102D4EC1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3E8140-23A7-4637-B94B-545DF09BA9D4}" type="pres">
      <dgm:prSet presAssocID="{6C56C601-A76A-4938-9FC4-D2102D4EC190}" presName="hierChild2" presStyleCnt="0"/>
      <dgm:spPr/>
    </dgm:pt>
    <dgm:pt modelId="{BD5500B1-4DA9-453F-9C06-E2E380679084}" type="pres">
      <dgm:prSet presAssocID="{F4C5E986-9E0B-4EE9-BA85-05271CCBC413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E1C4DFA-3461-4B90-A4D5-4D78B3F19D4D}" type="pres">
      <dgm:prSet presAssocID="{A1BEE13A-5DE6-45A7-92F6-7A513917F421}" presName="hierRoot2" presStyleCnt="0"/>
      <dgm:spPr/>
    </dgm:pt>
    <dgm:pt modelId="{72106CCC-BD81-49FB-A6EF-B9F40E6597E2}" type="pres">
      <dgm:prSet presAssocID="{A1BEE13A-5DE6-45A7-92F6-7A513917F421}" presName="composite2" presStyleCnt="0"/>
      <dgm:spPr/>
    </dgm:pt>
    <dgm:pt modelId="{2DF9AF18-EEC3-4A8C-9DDF-493305299541}" type="pres">
      <dgm:prSet presAssocID="{A1BEE13A-5DE6-45A7-92F6-7A513917F421}" presName="background2" presStyleLbl="node2" presStyleIdx="0" presStyleCnt="2"/>
      <dgm:spPr/>
    </dgm:pt>
    <dgm:pt modelId="{716455CF-B4E0-4532-8884-F5FD1A76E5AF}" type="pres">
      <dgm:prSet presAssocID="{A1BEE13A-5DE6-45A7-92F6-7A513917F42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AAB302-318F-4AD4-B914-F1C7774B301E}" type="pres">
      <dgm:prSet presAssocID="{A1BEE13A-5DE6-45A7-92F6-7A513917F421}" presName="hierChild3" presStyleCnt="0"/>
      <dgm:spPr/>
    </dgm:pt>
    <dgm:pt modelId="{C2EB81F6-2DC7-463F-B9AB-B1CD11037419}" type="pres">
      <dgm:prSet presAssocID="{0F11773A-66D5-45FA-87D1-76120A8FBCB6}" presName="Name10" presStyleLbl="parChTrans1D2" presStyleIdx="1" presStyleCnt="2"/>
      <dgm:spPr/>
      <dgm:t>
        <a:bodyPr/>
        <a:lstStyle/>
        <a:p>
          <a:endParaRPr lang="es-ES"/>
        </a:p>
      </dgm:t>
    </dgm:pt>
    <dgm:pt modelId="{D7123921-7A80-4F84-B794-1197B93F3821}" type="pres">
      <dgm:prSet presAssocID="{3D4BA83A-E443-4A1D-BF6C-55147B2CD2DB}" presName="hierRoot2" presStyleCnt="0"/>
      <dgm:spPr/>
    </dgm:pt>
    <dgm:pt modelId="{E4176D5F-F6A0-4C94-B5F7-CCEBAC1AB1EA}" type="pres">
      <dgm:prSet presAssocID="{3D4BA83A-E443-4A1D-BF6C-55147B2CD2DB}" presName="composite2" presStyleCnt="0"/>
      <dgm:spPr/>
    </dgm:pt>
    <dgm:pt modelId="{17C2E1AE-D8FC-4D03-8839-9A7BA2A97E01}" type="pres">
      <dgm:prSet presAssocID="{3D4BA83A-E443-4A1D-BF6C-55147B2CD2DB}" presName="background2" presStyleLbl="node2" presStyleIdx="1" presStyleCnt="2"/>
      <dgm:spPr/>
    </dgm:pt>
    <dgm:pt modelId="{0AC6AFA3-1AC5-4356-B613-A13B6AAAF5B0}" type="pres">
      <dgm:prSet presAssocID="{3D4BA83A-E443-4A1D-BF6C-55147B2CD2D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63FA9C4-40D3-4ED4-9894-74C1C77FA8FC}" type="pres">
      <dgm:prSet presAssocID="{3D4BA83A-E443-4A1D-BF6C-55147B2CD2DB}" presName="hierChild3" presStyleCnt="0"/>
      <dgm:spPr/>
    </dgm:pt>
  </dgm:ptLst>
  <dgm:cxnLst>
    <dgm:cxn modelId="{B3FDEE6A-3D76-443E-B0CF-BA0CCE2ED06F}" type="presOf" srcId="{4B7AC973-00D9-42C2-B2C1-14813283A3E2}" destId="{4705C595-E5E6-4276-87FA-47CAF64D6A20}" srcOrd="0" destOrd="0" presId="urn:microsoft.com/office/officeart/2005/8/layout/hierarchy1"/>
    <dgm:cxn modelId="{92500533-93F9-4D14-A085-4279EDBB5003}" type="presOf" srcId="{0F11773A-66D5-45FA-87D1-76120A8FBCB6}" destId="{C2EB81F6-2DC7-463F-B9AB-B1CD11037419}" srcOrd="0" destOrd="0" presId="urn:microsoft.com/office/officeart/2005/8/layout/hierarchy1"/>
    <dgm:cxn modelId="{D6DC4B76-AB83-49F0-BB3F-3E8280129E02}" srcId="{4B7AC973-00D9-42C2-B2C1-14813283A3E2}" destId="{6C56C601-A76A-4938-9FC4-D2102D4EC190}" srcOrd="0" destOrd="0" parTransId="{78B47CD9-4C8E-44A7-94F0-B3985AA88E01}" sibTransId="{0B2542ED-C8DD-4BFA-A94B-B864264345FF}"/>
    <dgm:cxn modelId="{902466DE-DBA1-4406-A111-16E09D6784D3}" type="presOf" srcId="{6C56C601-A76A-4938-9FC4-D2102D4EC190}" destId="{F3B409B1-05C2-42F9-BD9B-1E6DB646CA28}" srcOrd="0" destOrd="0" presId="urn:microsoft.com/office/officeart/2005/8/layout/hierarchy1"/>
    <dgm:cxn modelId="{AED741A5-03E3-43B7-9682-C855071A0FD5}" type="presOf" srcId="{3D4BA83A-E443-4A1D-BF6C-55147B2CD2DB}" destId="{0AC6AFA3-1AC5-4356-B613-A13B6AAAF5B0}" srcOrd="0" destOrd="0" presId="urn:microsoft.com/office/officeart/2005/8/layout/hierarchy1"/>
    <dgm:cxn modelId="{469D55C4-2927-4C20-A104-EA9B206AEF9B}" type="presOf" srcId="{F4C5E986-9E0B-4EE9-BA85-05271CCBC413}" destId="{BD5500B1-4DA9-453F-9C06-E2E380679084}" srcOrd="0" destOrd="0" presId="urn:microsoft.com/office/officeart/2005/8/layout/hierarchy1"/>
    <dgm:cxn modelId="{7C262E5E-9B72-442B-BBD9-14296B20E29F}" srcId="{6C56C601-A76A-4938-9FC4-D2102D4EC190}" destId="{3D4BA83A-E443-4A1D-BF6C-55147B2CD2DB}" srcOrd="1" destOrd="0" parTransId="{0F11773A-66D5-45FA-87D1-76120A8FBCB6}" sibTransId="{DB0AA4CE-5496-45F0-B384-22337298698F}"/>
    <dgm:cxn modelId="{3392F69B-06AE-4B79-81D7-312A5E9CBC75}" srcId="{6C56C601-A76A-4938-9FC4-D2102D4EC190}" destId="{A1BEE13A-5DE6-45A7-92F6-7A513917F421}" srcOrd="0" destOrd="0" parTransId="{F4C5E986-9E0B-4EE9-BA85-05271CCBC413}" sibTransId="{398F7E0F-9022-4566-865B-7DBBF867DCF5}"/>
    <dgm:cxn modelId="{1C305BD7-AF85-410F-BC35-AA2F789F82A1}" type="presOf" srcId="{A1BEE13A-5DE6-45A7-92F6-7A513917F421}" destId="{716455CF-B4E0-4532-8884-F5FD1A76E5AF}" srcOrd="0" destOrd="0" presId="urn:microsoft.com/office/officeart/2005/8/layout/hierarchy1"/>
    <dgm:cxn modelId="{5194CC97-D47B-4857-90DF-B10CF1114007}" type="presParOf" srcId="{4705C595-E5E6-4276-87FA-47CAF64D6A20}" destId="{A2082957-B52B-45C2-854A-F73B0F9033F7}" srcOrd="0" destOrd="0" presId="urn:microsoft.com/office/officeart/2005/8/layout/hierarchy1"/>
    <dgm:cxn modelId="{61716B4D-E6E3-4946-86B1-AF3A0C6B444B}" type="presParOf" srcId="{A2082957-B52B-45C2-854A-F73B0F9033F7}" destId="{0F0B055B-4175-468C-8B04-CCC9AC2E0D4B}" srcOrd="0" destOrd="0" presId="urn:microsoft.com/office/officeart/2005/8/layout/hierarchy1"/>
    <dgm:cxn modelId="{EC209729-FAD6-45D1-A35D-59136316B45E}" type="presParOf" srcId="{0F0B055B-4175-468C-8B04-CCC9AC2E0D4B}" destId="{C31F0836-8B93-4F99-AD5F-A97F4434CFCA}" srcOrd="0" destOrd="0" presId="urn:microsoft.com/office/officeart/2005/8/layout/hierarchy1"/>
    <dgm:cxn modelId="{CB2BBD70-3588-4260-836E-06460F93D196}" type="presParOf" srcId="{0F0B055B-4175-468C-8B04-CCC9AC2E0D4B}" destId="{F3B409B1-05C2-42F9-BD9B-1E6DB646CA28}" srcOrd="1" destOrd="0" presId="urn:microsoft.com/office/officeart/2005/8/layout/hierarchy1"/>
    <dgm:cxn modelId="{CA9B1294-48F6-4793-8E48-E5E44D5E3C3F}" type="presParOf" srcId="{A2082957-B52B-45C2-854A-F73B0F9033F7}" destId="{743E8140-23A7-4637-B94B-545DF09BA9D4}" srcOrd="1" destOrd="0" presId="urn:microsoft.com/office/officeart/2005/8/layout/hierarchy1"/>
    <dgm:cxn modelId="{B058E0AD-4427-473D-B433-EF1A7374DFD5}" type="presParOf" srcId="{743E8140-23A7-4637-B94B-545DF09BA9D4}" destId="{BD5500B1-4DA9-453F-9C06-E2E380679084}" srcOrd="0" destOrd="0" presId="urn:microsoft.com/office/officeart/2005/8/layout/hierarchy1"/>
    <dgm:cxn modelId="{DF80B8D4-C755-4AFB-8117-86939FEACB93}" type="presParOf" srcId="{743E8140-23A7-4637-B94B-545DF09BA9D4}" destId="{DE1C4DFA-3461-4B90-A4D5-4D78B3F19D4D}" srcOrd="1" destOrd="0" presId="urn:microsoft.com/office/officeart/2005/8/layout/hierarchy1"/>
    <dgm:cxn modelId="{1737F092-B4EE-4183-8724-B36E18DF1F86}" type="presParOf" srcId="{DE1C4DFA-3461-4B90-A4D5-4D78B3F19D4D}" destId="{72106CCC-BD81-49FB-A6EF-B9F40E6597E2}" srcOrd="0" destOrd="0" presId="urn:microsoft.com/office/officeart/2005/8/layout/hierarchy1"/>
    <dgm:cxn modelId="{84B15EEC-1F20-4D5B-8A38-CD9FA93C5B8B}" type="presParOf" srcId="{72106CCC-BD81-49FB-A6EF-B9F40E6597E2}" destId="{2DF9AF18-EEC3-4A8C-9DDF-493305299541}" srcOrd="0" destOrd="0" presId="urn:microsoft.com/office/officeart/2005/8/layout/hierarchy1"/>
    <dgm:cxn modelId="{AB2F0781-4D28-4E97-87EC-1B8B858821CC}" type="presParOf" srcId="{72106CCC-BD81-49FB-A6EF-B9F40E6597E2}" destId="{716455CF-B4E0-4532-8884-F5FD1A76E5AF}" srcOrd="1" destOrd="0" presId="urn:microsoft.com/office/officeart/2005/8/layout/hierarchy1"/>
    <dgm:cxn modelId="{0B1A81BD-595A-41F2-B805-443863554692}" type="presParOf" srcId="{DE1C4DFA-3461-4B90-A4D5-4D78B3F19D4D}" destId="{8CAAB302-318F-4AD4-B914-F1C7774B301E}" srcOrd="1" destOrd="0" presId="urn:microsoft.com/office/officeart/2005/8/layout/hierarchy1"/>
    <dgm:cxn modelId="{4994C4EB-C622-4751-83E7-61B84E11001E}" type="presParOf" srcId="{743E8140-23A7-4637-B94B-545DF09BA9D4}" destId="{C2EB81F6-2DC7-463F-B9AB-B1CD11037419}" srcOrd="2" destOrd="0" presId="urn:microsoft.com/office/officeart/2005/8/layout/hierarchy1"/>
    <dgm:cxn modelId="{31D84F1E-DE74-45DB-A4C7-3ED57E2AB9A1}" type="presParOf" srcId="{743E8140-23A7-4637-B94B-545DF09BA9D4}" destId="{D7123921-7A80-4F84-B794-1197B93F3821}" srcOrd="3" destOrd="0" presId="urn:microsoft.com/office/officeart/2005/8/layout/hierarchy1"/>
    <dgm:cxn modelId="{457C0A0C-B3EE-4D65-A8A2-0DD4FB2C661B}" type="presParOf" srcId="{D7123921-7A80-4F84-B794-1197B93F3821}" destId="{E4176D5F-F6A0-4C94-B5F7-CCEBAC1AB1EA}" srcOrd="0" destOrd="0" presId="urn:microsoft.com/office/officeart/2005/8/layout/hierarchy1"/>
    <dgm:cxn modelId="{FB53EBD0-BD5E-404D-AACB-A32B39B3372B}" type="presParOf" srcId="{E4176D5F-F6A0-4C94-B5F7-CCEBAC1AB1EA}" destId="{17C2E1AE-D8FC-4D03-8839-9A7BA2A97E01}" srcOrd="0" destOrd="0" presId="urn:microsoft.com/office/officeart/2005/8/layout/hierarchy1"/>
    <dgm:cxn modelId="{6E264F99-B757-4356-9B8E-70AF6F8A0507}" type="presParOf" srcId="{E4176D5F-F6A0-4C94-B5F7-CCEBAC1AB1EA}" destId="{0AC6AFA3-1AC5-4356-B613-A13B6AAAF5B0}" srcOrd="1" destOrd="0" presId="urn:microsoft.com/office/officeart/2005/8/layout/hierarchy1"/>
    <dgm:cxn modelId="{D0107D06-EDFA-4491-A301-B963D82BB8E0}" type="presParOf" srcId="{D7123921-7A80-4F84-B794-1197B93F3821}" destId="{463FA9C4-40D3-4ED4-9894-74C1C77FA8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24101-0EBA-456A-9AE8-3292618E153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38609A1-75CB-4367-AC38-5B5EECEDAF9C}">
      <dgm:prSet phldrT="[Texto]"/>
      <dgm:spPr/>
      <dgm:t>
        <a:bodyPr/>
        <a:lstStyle/>
        <a:p>
          <a:r>
            <a:rPr lang="es-ES" smtClean="0"/>
            <a:t>Sólo pocos linfocitos reconocen inicialmente los péptidos del patógeno</a:t>
          </a:r>
          <a:endParaRPr lang="es-ES" dirty="0"/>
        </a:p>
      </dgm:t>
    </dgm:pt>
    <dgm:pt modelId="{BD149D8E-6515-4437-97EE-E433D9B59C4D}" type="parTrans" cxnId="{8D5207C4-5CD4-45C8-92CA-2FED8D44A3BB}">
      <dgm:prSet/>
      <dgm:spPr/>
      <dgm:t>
        <a:bodyPr/>
        <a:lstStyle/>
        <a:p>
          <a:endParaRPr lang="es-ES"/>
        </a:p>
      </dgm:t>
    </dgm:pt>
    <dgm:pt modelId="{D4E128FD-6500-4768-9184-C3388BF01109}" type="sibTrans" cxnId="{8D5207C4-5CD4-45C8-92CA-2FED8D44A3BB}">
      <dgm:prSet/>
      <dgm:spPr/>
      <dgm:t>
        <a:bodyPr/>
        <a:lstStyle/>
        <a:p>
          <a:endParaRPr lang="es-ES"/>
        </a:p>
      </dgm:t>
    </dgm:pt>
    <dgm:pt modelId="{847DA3B4-85BF-4FA7-A815-8EF0B260C168}">
      <dgm:prSet/>
      <dgm:spPr/>
      <dgm:t>
        <a:bodyPr/>
        <a:lstStyle/>
        <a:p>
          <a:r>
            <a:rPr lang="es-ES" smtClean="0"/>
            <a:t>Producen anticuerpos</a:t>
          </a:r>
          <a:endParaRPr lang="es-ES" dirty="0" smtClean="0"/>
        </a:p>
      </dgm:t>
    </dgm:pt>
    <dgm:pt modelId="{6BEC1AFB-A096-4851-A5CA-2828BB816D52}" type="parTrans" cxnId="{4388F97F-F942-48AA-B21E-B46D4EDFF640}">
      <dgm:prSet/>
      <dgm:spPr/>
      <dgm:t>
        <a:bodyPr/>
        <a:lstStyle/>
        <a:p>
          <a:endParaRPr lang="es-ES"/>
        </a:p>
      </dgm:t>
    </dgm:pt>
    <dgm:pt modelId="{69B955DA-17FF-4EDB-AE83-BD08507BCFFF}" type="sibTrans" cxnId="{4388F97F-F942-48AA-B21E-B46D4EDFF640}">
      <dgm:prSet/>
      <dgm:spPr/>
      <dgm:t>
        <a:bodyPr/>
        <a:lstStyle/>
        <a:p>
          <a:endParaRPr lang="es-ES"/>
        </a:p>
      </dgm:t>
    </dgm:pt>
    <dgm:pt modelId="{9B797AB9-139A-446E-8D34-95829F183E45}">
      <dgm:prSet/>
      <dgm:spPr/>
      <dgm:t>
        <a:bodyPr/>
        <a:lstStyle/>
        <a:p>
          <a:r>
            <a:rPr lang="es-ES" smtClean="0"/>
            <a:t>Generan innumerables cantidades de anticuerpos (expansión de clones )</a:t>
          </a:r>
          <a:endParaRPr lang="es-ES" dirty="0" smtClean="0"/>
        </a:p>
      </dgm:t>
    </dgm:pt>
    <dgm:pt modelId="{7F6FBA7B-FB25-4F16-8851-27065A51994E}" type="parTrans" cxnId="{7DCA1857-1AC9-4AFA-9662-E37808FDA2EA}">
      <dgm:prSet/>
      <dgm:spPr/>
      <dgm:t>
        <a:bodyPr/>
        <a:lstStyle/>
        <a:p>
          <a:endParaRPr lang="es-ES"/>
        </a:p>
      </dgm:t>
    </dgm:pt>
    <dgm:pt modelId="{FA93444D-F413-4CDF-BD8B-C155363CECE1}" type="sibTrans" cxnId="{7DCA1857-1AC9-4AFA-9662-E37808FDA2EA}">
      <dgm:prSet/>
      <dgm:spPr/>
      <dgm:t>
        <a:bodyPr/>
        <a:lstStyle/>
        <a:p>
          <a:endParaRPr lang="es-ES"/>
        </a:p>
      </dgm:t>
    </dgm:pt>
    <dgm:pt modelId="{6F6A7B4E-0BD5-41E6-8F0F-C1854EF23246}">
      <dgm:prSet/>
      <dgm:spPr/>
      <dgm:t>
        <a:bodyPr/>
        <a:lstStyle/>
        <a:p>
          <a:r>
            <a:rPr lang="es-ES" smtClean="0"/>
            <a:t>Se guardan algunas de esas células en la memoria inmunológica, para combatir rápidamente el próximo ataque</a:t>
          </a:r>
          <a:endParaRPr lang="es-ES" dirty="0" smtClean="0"/>
        </a:p>
      </dgm:t>
    </dgm:pt>
    <dgm:pt modelId="{4188DE1A-441B-409B-8386-4261B5359A3E}" type="parTrans" cxnId="{6653F7F8-4685-459A-BB4B-B22782EBE145}">
      <dgm:prSet/>
      <dgm:spPr/>
      <dgm:t>
        <a:bodyPr/>
        <a:lstStyle/>
        <a:p>
          <a:endParaRPr lang="es-ES"/>
        </a:p>
      </dgm:t>
    </dgm:pt>
    <dgm:pt modelId="{772E33F9-19BA-4384-B193-A7CD615961F9}" type="sibTrans" cxnId="{6653F7F8-4685-459A-BB4B-B22782EBE145}">
      <dgm:prSet/>
      <dgm:spPr/>
      <dgm:t>
        <a:bodyPr/>
        <a:lstStyle/>
        <a:p>
          <a:endParaRPr lang="es-ES"/>
        </a:p>
      </dgm:t>
    </dgm:pt>
    <dgm:pt modelId="{965965D1-0360-4E13-A5F0-CD369F54A89D}" type="pres">
      <dgm:prSet presAssocID="{74A24101-0EBA-456A-9AE8-3292618E15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E52BAC6-8B57-4046-9D9D-E26BFE3810AE}" type="pres">
      <dgm:prSet presAssocID="{B38609A1-75CB-4367-AC38-5B5EECEDAF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17F072-C135-4B36-BF9B-1CBE49B44681}" type="pres">
      <dgm:prSet presAssocID="{D4E128FD-6500-4768-9184-C3388BF01109}" presName="spacer" presStyleCnt="0"/>
      <dgm:spPr/>
    </dgm:pt>
    <dgm:pt modelId="{F5D32182-FBD6-4A90-BFC3-F316D4FCCA33}" type="pres">
      <dgm:prSet presAssocID="{847DA3B4-85BF-4FA7-A815-8EF0B260C1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84BEE9-65ED-4BB1-88FE-A34C370BB203}" type="pres">
      <dgm:prSet presAssocID="{69B955DA-17FF-4EDB-AE83-BD08507BCFFF}" presName="spacer" presStyleCnt="0"/>
      <dgm:spPr/>
    </dgm:pt>
    <dgm:pt modelId="{0D36702F-045B-4CA5-9960-E003321CB34C}" type="pres">
      <dgm:prSet presAssocID="{9B797AB9-139A-446E-8D34-95829F183E4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A170C4-E3D1-4B2C-A956-ACD71D331EF1}" type="pres">
      <dgm:prSet presAssocID="{FA93444D-F413-4CDF-BD8B-C155363CECE1}" presName="spacer" presStyleCnt="0"/>
      <dgm:spPr/>
    </dgm:pt>
    <dgm:pt modelId="{311FE1CE-5EEE-448D-82D4-4DC872F05E1B}" type="pres">
      <dgm:prSet presAssocID="{6F6A7B4E-0BD5-41E6-8F0F-C1854EF2324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0C435B-351D-4AD3-9828-98CF2F24A182}" type="presOf" srcId="{847DA3B4-85BF-4FA7-A815-8EF0B260C168}" destId="{F5D32182-FBD6-4A90-BFC3-F316D4FCCA33}" srcOrd="0" destOrd="0" presId="urn:microsoft.com/office/officeart/2005/8/layout/vList2"/>
    <dgm:cxn modelId="{2012A15D-C00A-435D-B599-8C312E6E4FFA}" type="presOf" srcId="{74A24101-0EBA-456A-9AE8-3292618E1533}" destId="{965965D1-0360-4E13-A5F0-CD369F54A89D}" srcOrd="0" destOrd="0" presId="urn:microsoft.com/office/officeart/2005/8/layout/vList2"/>
    <dgm:cxn modelId="{7DCA1857-1AC9-4AFA-9662-E37808FDA2EA}" srcId="{74A24101-0EBA-456A-9AE8-3292618E1533}" destId="{9B797AB9-139A-446E-8D34-95829F183E45}" srcOrd="2" destOrd="0" parTransId="{7F6FBA7B-FB25-4F16-8851-27065A51994E}" sibTransId="{FA93444D-F413-4CDF-BD8B-C155363CECE1}"/>
    <dgm:cxn modelId="{3B1EE7DE-1CD2-4BF6-9472-369032C1EDC9}" type="presOf" srcId="{6F6A7B4E-0BD5-41E6-8F0F-C1854EF23246}" destId="{311FE1CE-5EEE-448D-82D4-4DC872F05E1B}" srcOrd="0" destOrd="0" presId="urn:microsoft.com/office/officeart/2005/8/layout/vList2"/>
    <dgm:cxn modelId="{8D5207C4-5CD4-45C8-92CA-2FED8D44A3BB}" srcId="{74A24101-0EBA-456A-9AE8-3292618E1533}" destId="{B38609A1-75CB-4367-AC38-5B5EECEDAF9C}" srcOrd="0" destOrd="0" parTransId="{BD149D8E-6515-4437-97EE-E433D9B59C4D}" sibTransId="{D4E128FD-6500-4768-9184-C3388BF01109}"/>
    <dgm:cxn modelId="{FD0BE86D-B5C6-4515-A815-E7C54E87A5D9}" type="presOf" srcId="{9B797AB9-139A-446E-8D34-95829F183E45}" destId="{0D36702F-045B-4CA5-9960-E003321CB34C}" srcOrd="0" destOrd="0" presId="urn:microsoft.com/office/officeart/2005/8/layout/vList2"/>
    <dgm:cxn modelId="{E87967D1-BD64-403A-96AC-491536FA3F23}" type="presOf" srcId="{B38609A1-75CB-4367-AC38-5B5EECEDAF9C}" destId="{DE52BAC6-8B57-4046-9D9D-E26BFE3810AE}" srcOrd="0" destOrd="0" presId="urn:microsoft.com/office/officeart/2005/8/layout/vList2"/>
    <dgm:cxn modelId="{6653F7F8-4685-459A-BB4B-B22782EBE145}" srcId="{74A24101-0EBA-456A-9AE8-3292618E1533}" destId="{6F6A7B4E-0BD5-41E6-8F0F-C1854EF23246}" srcOrd="3" destOrd="0" parTransId="{4188DE1A-441B-409B-8386-4261B5359A3E}" sibTransId="{772E33F9-19BA-4384-B193-A7CD615961F9}"/>
    <dgm:cxn modelId="{4388F97F-F942-48AA-B21E-B46D4EDFF640}" srcId="{74A24101-0EBA-456A-9AE8-3292618E1533}" destId="{847DA3B4-85BF-4FA7-A815-8EF0B260C168}" srcOrd="1" destOrd="0" parTransId="{6BEC1AFB-A096-4851-A5CA-2828BB816D52}" sibTransId="{69B955DA-17FF-4EDB-AE83-BD08507BCFFF}"/>
    <dgm:cxn modelId="{88F612F1-F6F9-47D2-AD7F-5889802B028D}" type="presParOf" srcId="{965965D1-0360-4E13-A5F0-CD369F54A89D}" destId="{DE52BAC6-8B57-4046-9D9D-E26BFE3810AE}" srcOrd="0" destOrd="0" presId="urn:microsoft.com/office/officeart/2005/8/layout/vList2"/>
    <dgm:cxn modelId="{5E9794BE-492F-4B46-8832-81E6156BBC14}" type="presParOf" srcId="{965965D1-0360-4E13-A5F0-CD369F54A89D}" destId="{FB17F072-C135-4B36-BF9B-1CBE49B44681}" srcOrd="1" destOrd="0" presId="urn:microsoft.com/office/officeart/2005/8/layout/vList2"/>
    <dgm:cxn modelId="{EB8EAA46-8C06-4B86-8445-8AD849DB0699}" type="presParOf" srcId="{965965D1-0360-4E13-A5F0-CD369F54A89D}" destId="{F5D32182-FBD6-4A90-BFC3-F316D4FCCA33}" srcOrd="2" destOrd="0" presId="urn:microsoft.com/office/officeart/2005/8/layout/vList2"/>
    <dgm:cxn modelId="{68169F4C-6CD9-4628-9A71-DC28A669956A}" type="presParOf" srcId="{965965D1-0360-4E13-A5F0-CD369F54A89D}" destId="{A884BEE9-65ED-4BB1-88FE-A34C370BB203}" srcOrd="3" destOrd="0" presId="urn:microsoft.com/office/officeart/2005/8/layout/vList2"/>
    <dgm:cxn modelId="{1BD5B975-2AF3-4DE8-B3B2-BB164FF1E833}" type="presParOf" srcId="{965965D1-0360-4E13-A5F0-CD369F54A89D}" destId="{0D36702F-045B-4CA5-9960-E003321CB34C}" srcOrd="4" destOrd="0" presId="urn:microsoft.com/office/officeart/2005/8/layout/vList2"/>
    <dgm:cxn modelId="{95D34862-5734-47B1-9033-F92ABEEF7532}" type="presParOf" srcId="{965965D1-0360-4E13-A5F0-CD369F54A89D}" destId="{CFA170C4-E3D1-4B2C-A956-ACD71D331EF1}" srcOrd="5" destOrd="0" presId="urn:microsoft.com/office/officeart/2005/8/layout/vList2"/>
    <dgm:cxn modelId="{DE6531EE-C6D9-425F-882A-05D47BF77CA1}" type="presParOf" srcId="{965965D1-0360-4E13-A5F0-CD369F54A89D}" destId="{311FE1CE-5EEE-448D-82D4-4DC872F05E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AC973-00D9-42C2-B2C1-14813283A3E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C56C601-A76A-4938-9FC4-D2102D4EC190}">
      <dgm:prSet phldrT="[Texto]"/>
      <dgm:spPr/>
      <dgm:t>
        <a:bodyPr/>
        <a:lstStyle/>
        <a:p>
          <a:pPr algn="ctr"/>
          <a:r>
            <a:rPr lang="es-ES" dirty="0" smtClean="0"/>
            <a:t>Linfocitos</a:t>
          </a:r>
          <a:endParaRPr lang="es-ES" dirty="0"/>
        </a:p>
      </dgm:t>
    </dgm:pt>
    <dgm:pt modelId="{78B47CD9-4C8E-44A7-94F0-B3985AA88E01}" type="parTrans" cxnId="{D6DC4B76-AB83-49F0-BB3F-3E8280129E02}">
      <dgm:prSet/>
      <dgm:spPr/>
      <dgm:t>
        <a:bodyPr/>
        <a:lstStyle/>
        <a:p>
          <a:pPr algn="ctr"/>
          <a:endParaRPr lang="es-ES"/>
        </a:p>
      </dgm:t>
    </dgm:pt>
    <dgm:pt modelId="{0B2542ED-C8DD-4BFA-A94B-B864264345FF}" type="sibTrans" cxnId="{D6DC4B76-AB83-49F0-BB3F-3E8280129E02}">
      <dgm:prSet/>
      <dgm:spPr/>
      <dgm:t>
        <a:bodyPr/>
        <a:lstStyle/>
        <a:p>
          <a:pPr algn="ctr"/>
          <a:endParaRPr lang="es-ES"/>
        </a:p>
      </dgm:t>
    </dgm:pt>
    <dgm:pt modelId="{A1BEE13A-5DE6-45A7-92F6-7A513917F421}">
      <dgm:prSet phldrT="[Texto]"/>
      <dgm:spPr/>
      <dgm:t>
        <a:bodyPr/>
        <a:lstStyle/>
        <a:p>
          <a:pPr algn="ctr"/>
          <a:r>
            <a:rPr lang="es-ES" dirty="0" smtClean="0"/>
            <a:t>T</a:t>
          </a:r>
          <a:endParaRPr lang="es-ES" dirty="0"/>
        </a:p>
      </dgm:t>
    </dgm:pt>
    <dgm:pt modelId="{F4C5E986-9E0B-4EE9-BA85-05271CCBC413}" type="parTrans" cxnId="{3392F69B-06AE-4B79-81D7-312A5E9CBC75}">
      <dgm:prSet/>
      <dgm:spPr/>
      <dgm:t>
        <a:bodyPr/>
        <a:lstStyle/>
        <a:p>
          <a:pPr algn="ctr"/>
          <a:endParaRPr lang="es-ES"/>
        </a:p>
      </dgm:t>
    </dgm:pt>
    <dgm:pt modelId="{398F7E0F-9022-4566-865B-7DBBF867DCF5}" type="sibTrans" cxnId="{3392F69B-06AE-4B79-81D7-312A5E9CBC75}">
      <dgm:prSet/>
      <dgm:spPr/>
      <dgm:t>
        <a:bodyPr/>
        <a:lstStyle/>
        <a:p>
          <a:pPr algn="ctr"/>
          <a:endParaRPr lang="es-ES"/>
        </a:p>
      </dgm:t>
    </dgm:pt>
    <dgm:pt modelId="{3D4BA83A-E443-4A1D-BF6C-55147B2CD2DB}">
      <dgm:prSet phldrT="[Texto]"/>
      <dgm:spPr/>
      <dgm:t>
        <a:bodyPr/>
        <a:lstStyle/>
        <a:p>
          <a:pPr algn="ctr"/>
          <a:r>
            <a:rPr lang="es-ES" dirty="0" smtClean="0"/>
            <a:t>B</a:t>
          </a:r>
          <a:endParaRPr lang="es-ES" dirty="0"/>
        </a:p>
      </dgm:t>
    </dgm:pt>
    <dgm:pt modelId="{0F11773A-66D5-45FA-87D1-76120A8FBCB6}" type="parTrans" cxnId="{7C262E5E-9B72-442B-BBD9-14296B20E29F}">
      <dgm:prSet/>
      <dgm:spPr/>
      <dgm:t>
        <a:bodyPr/>
        <a:lstStyle/>
        <a:p>
          <a:pPr algn="ctr"/>
          <a:endParaRPr lang="es-ES"/>
        </a:p>
      </dgm:t>
    </dgm:pt>
    <dgm:pt modelId="{DB0AA4CE-5496-45F0-B384-22337298698F}" type="sibTrans" cxnId="{7C262E5E-9B72-442B-BBD9-14296B20E29F}">
      <dgm:prSet/>
      <dgm:spPr/>
      <dgm:t>
        <a:bodyPr/>
        <a:lstStyle/>
        <a:p>
          <a:pPr algn="ctr"/>
          <a:endParaRPr lang="es-ES"/>
        </a:p>
      </dgm:t>
    </dgm:pt>
    <dgm:pt modelId="{4705C595-E5E6-4276-87FA-47CAF64D6A20}" type="pres">
      <dgm:prSet presAssocID="{4B7AC973-00D9-42C2-B2C1-14813283A3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A2082957-B52B-45C2-854A-F73B0F9033F7}" type="pres">
      <dgm:prSet presAssocID="{6C56C601-A76A-4938-9FC4-D2102D4EC190}" presName="hierRoot1" presStyleCnt="0"/>
      <dgm:spPr/>
    </dgm:pt>
    <dgm:pt modelId="{0F0B055B-4175-468C-8B04-CCC9AC2E0D4B}" type="pres">
      <dgm:prSet presAssocID="{6C56C601-A76A-4938-9FC4-D2102D4EC190}" presName="composite" presStyleCnt="0"/>
      <dgm:spPr/>
    </dgm:pt>
    <dgm:pt modelId="{C31F0836-8B93-4F99-AD5F-A97F4434CFCA}" type="pres">
      <dgm:prSet presAssocID="{6C56C601-A76A-4938-9FC4-D2102D4EC190}" presName="background" presStyleLbl="node0" presStyleIdx="0" presStyleCnt="1"/>
      <dgm:spPr/>
    </dgm:pt>
    <dgm:pt modelId="{F3B409B1-05C2-42F9-BD9B-1E6DB646CA28}" type="pres">
      <dgm:prSet presAssocID="{6C56C601-A76A-4938-9FC4-D2102D4EC1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3E8140-23A7-4637-B94B-545DF09BA9D4}" type="pres">
      <dgm:prSet presAssocID="{6C56C601-A76A-4938-9FC4-D2102D4EC190}" presName="hierChild2" presStyleCnt="0"/>
      <dgm:spPr/>
    </dgm:pt>
    <dgm:pt modelId="{BD5500B1-4DA9-453F-9C06-E2E380679084}" type="pres">
      <dgm:prSet presAssocID="{F4C5E986-9E0B-4EE9-BA85-05271CCBC413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E1C4DFA-3461-4B90-A4D5-4D78B3F19D4D}" type="pres">
      <dgm:prSet presAssocID="{A1BEE13A-5DE6-45A7-92F6-7A513917F421}" presName="hierRoot2" presStyleCnt="0"/>
      <dgm:spPr/>
    </dgm:pt>
    <dgm:pt modelId="{72106CCC-BD81-49FB-A6EF-B9F40E6597E2}" type="pres">
      <dgm:prSet presAssocID="{A1BEE13A-5DE6-45A7-92F6-7A513917F421}" presName="composite2" presStyleCnt="0"/>
      <dgm:spPr/>
    </dgm:pt>
    <dgm:pt modelId="{2DF9AF18-EEC3-4A8C-9DDF-493305299541}" type="pres">
      <dgm:prSet presAssocID="{A1BEE13A-5DE6-45A7-92F6-7A513917F421}" presName="background2" presStyleLbl="node2" presStyleIdx="0" presStyleCnt="2"/>
      <dgm:spPr/>
    </dgm:pt>
    <dgm:pt modelId="{716455CF-B4E0-4532-8884-F5FD1A76E5AF}" type="pres">
      <dgm:prSet presAssocID="{A1BEE13A-5DE6-45A7-92F6-7A513917F42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AAB302-318F-4AD4-B914-F1C7774B301E}" type="pres">
      <dgm:prSet presAssocID="{A1BEE13A-5DE6-45A7-92F6-7A513917F421}" presName="hierChild3" presStyleCnt="0"/>
      <dgm:spPr/>
    </dgm:pt>
    <dgm:pt modelId="{C2EB81F6-2DC7-463F-B9AB-B1CD11037419}" type="pres">
      <dgm:prSet presAssocID="{0F11773A-66D5-45FA-87D1-76120A8FBCB6}" presName="Name10" presStyleLbl="parChTrans1D2" presStyleIdx="1" presStyleCnt="2"/>
      <dgm:spPr/>
      <dgm:t>
        <a:bodyPr/>
        <a:lstStyle/>
        <a:p>
          <a:endParaRPr lang="es-ES"/>
        </a:p>
      </dgm:t>
    </dgm:pt>
    <dgm:pt modelId="{D7123921-7A80-4F84-B794-1197B93F3821}" type="pres">
      <dgm:prSet presAssocID="{3D4BA83A-E443-4A1D-BF6C-55147B2CD2DB}" presName="hierRoot2" presStyleCnt="0"/>
      <dgm:spPr/>
    </dgm:pt>
    <dgm:pt modelId="{E4176D5F-F6A0-4C94-B5F7-CCEBAC1AB1EA}" type="pres">
      <dgm:prSet presAssocID="{3D4BA83A-E443-4A1D-BF6C-55147B2CD2DB}" presName="composite2" presStyleCnt="0"/>
      <dgm:spPr/>
    </dgm:pt>
    <dgm:pt modelId="{17C2E1AE-D8FC-4D03-8839-9A7BA2A97E01}" type="pres">
      <dgm:prSet presAssocID="{3D4BA83A-E443-4A1D-BF6C-55147B2CD2DB}" presName="background2" presStyleLbl="node2" presStyleIdx="1" presStyleCnt="2"/>
      <dgm:spPr/>
    </dgm:pt>
    <dgm:pt modelId="{0AC6AFA3-1AC5-4356-B613-A13B6AAAF5B0}" type="pres">
      <dgm:prSet presAssocID="{3D4BA83A-E443-4A1D-BF6C-55147B2CD2D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63FA9C4-40D3-4ED4-9894-74C1C77FA8FC}" type="pres">
      <dgm:prSet presAssocID="{3D4BA83A-E443-4A1D-BF6C-55147B2CD2DB}" presName="hierChild3" presStyleCnt="0"/>
      <dgm:spPr/>
    </dgm:pt>
  </dgm:ptLst>
  <dgm:cxnLst>
    <dgm:cxn modelId="{1A6DD46E-DA4E-4ECD-B6D3-F788BFD7E6AA}" type="presOf" srcId="{A1BEE13A-5DE6-45A7-92F6-7A513917F421}" destId="{716455CF-B4E0-4532-8884-F5FD1A76E5AF}" srcOrd="0" destOrd="0" presId="urn:microsoft.com/office/officeart/2005/8/layout/hierarchy1"/>
    <dgm:cxn modelId="{4B89C615-ADAB-4D44-B612-9514BFD4752A}" type="presOf" srcId="{6C56C601-A76A-4938-9FC4-D2102D4EC190}" destId="{F3B409B1-05C2-42F9-BD9B-1E6DB646CA28}" srcOrd="0" destOrd="0" presId="urn:microsoft.com/office/officeart/2005/8/layout/hierarchy1"/>
    <dgm:cxn modelId="{24672759-65CB-4850-87EF-D4144793C6E2}" type="presOf" srcId="{F4C5E986-9E0B-4EE9-BA85-05271CCBC413}" destId="{BD5500B1-4DA9-453F-9C06-E2E380679084}" srcOrd="0" destOrd="0" presId="urn:microsoft.com/office/officeart/2005/8/layout/hierarchy1"/>
    <dgm:cxn modelId="{3392F69B-06AE-4B79-81D7-312A5E9CBC75}" srcId="{6C56C601-A76A-4938-9FC4-D2102D4EC190}" destId="{A1BEE13A-5DE6-45A7-92F6-7A513917F421}" srcOrd="0" destOrd="0" parTransId="{F4C5E986-9E0B-4EE9-BA85-05271CCBC413}" sibTransId="{398F7E0F-9022-4566-865B-7DBBF867DCF5}"/>
    <dgm:cxn modelId="{2E0345A5-7D32-49D6-8B1D-ECA4E2DEBAE9}" type="presOf" srcId="{0F11773A-66D5-45FA-87D1-76120A8FBCB6}" destId="{C2EB81F6-2DC7-463F-B9AB-B1CD11037419}" srcOrd="0" destOrd="0" presId="urn:microsoft.com/office/officeart/2005/8/layout/hierarchy1"/>
    <dgm:cxn modelId="{7C262E5E-9B72-442B-BBD9-14296B20E29F}" srcId="{6C56C601-A76A-4938-9FC4-D2102D4EC190}" destId="{3D4BA83A-E443-4A1D-BF6C-55147B2CD2DB}" srcOrd="1" destOrd="0" parTransId="{0F11773A-66D5-45FA-87D1-76120A8FBCB6}" sibTransId="{DB0AA4CE-5496-45F0-B384-22337298698F}"/>
    <dgm:cxn modelId="{3E317D0E-BF3C-41B1-AAE6-FC9E8F197F67}" type="presOf" srcId="{3D4BA83A-E443-4A1D-BF6C-55147B2CD2DB}" destId="{0AC6AFA3-1AC5-4356-B613-A13B6AAAF5B0}" srcOrd="0" destOrd="0" presId="urn:microsoft.com/office/officeart/2005/8/layout/hierarchy1"/>
    <dgm:cxn modelId="{22897E89-ADD3-4B95-BAE5-0E9B9F4ED69B}" type="presOf" srcId="{4B7AC973-00D9-42C2-B2C1-14813283A3E2}" destId="{4705C595-E5E6-4276-87FA-47CAF64D6A20}" srcOrd="0" destOrd="0" presId="urn:microsoft.com/office/officeart/2005/8/layout/hierarchy1"/>
    <dgm:cxn modelId="{D6DC4B76-AB83-49F0-BB3F-3E8280129E02}" srcId="{4B7AC973-00D9-42C2-B2C1-14813283A3E2}" destId="{6C56C601-A76A-4938-9FC4-D2102D4EC190}" srcOrd="0" destOrd="0" parTransId="{78B47CD9-4C8E-44A7-94F0-B3985AA88E01}" sibTransId="{0B2542ED-C8DD-4BFA-A94B-B864264345FF}"/>
    <dgm:cxn modelId="{96A3E420-A66F-4BE5-8C68-85058E16E3B4}" type="presParOf" srcId="{4705C595-E5E6-4276-87FA-47CAF64D6A20}" destId="{A2082957-B52B-45C2-854A-F73B0F9033F7}" srcOrd="0" destOrd="0" presId="urn:microsoft.com/office/officeart/2005/8/layout/hierarchy1"/>
    <dgm:cxn modelId="{7B379C6C-EE86-498F-AF23-FBD684C3BE47}" type="presParOf" srcId="{A2082957-B52B-45C2-854A-F73B0F9033F7}" destId="{0F0B055B-4175-468C-8B04-CCC9AC2E0D4B}" srcOrd="0" destOrd="0" presId="urn:microsoft.com/office/officeart/2005/8/layout/hierarchy1"/>
    <dgm:cxn modelId="{FF0993E0-8FAB-4496-B8A2-EFEA26A4D17B}" type="presParOf" srcId="{0F0B055B-4175-468C-8B04-CCC9AC2E0D4B}" destId="{C31F0836-8B93-4F99-AD5F-A97F4434CFCA}" srcOrd="0" destOrd="0" presId="urn:microsoft.com/office/officeart/2005/8/layout/hierarchy1"/>
    <dgm:cxn modelId="{BFB18DAA-87EF-40B7-AB2D-DC27AAED5644}" type="presParOf" srcId="{0F0B055B-4175-468C-8B04-CCC9AC2E0D4B}" destId="{F3B409B1-05C2-42F9-BD9B-1E6DB646CA28}" srcOrd="1" destOrd="0" presId="urn:microsoft.com/office/officeart/2005/8/layout/hierarchy1"/>
    <dgm:cxn modelId="{CF75A265-F2D9-4012-8424-31ABCA8950EC}" type="presParOf" srcId="{A2082957-B52B-45C2-854A-F73B0F9033F7}" destId="{743E8140-23A7-4637-B94B-545DF09BA9D4}" srcOrd="1" destOrd="0" presId="urn:microsoft.com/office/officeart/2005/8/layout/hierarchy1"/>
    <dgm:cxn modelId="{CD7A7778-1C5C-4F06-9429-10054FE3D187}" type="presParOf" srcId="{743E8140-23A7-4637-B94B-545DF09BA9D4}" destId="{BD5500B1-4DA9-453F-9C06-E2E380679084}" srcOrd="0" destOrd="0" presId="urn:microsoft.com/office/officeart/2005/8/layout/hierarchy1"/>
    <dgm:cxn modelId="{18ECBD08-3841-4885-9EB7-E3B3E46F2BF9}" type="presParOf" srcId="{743E8140-23A7-4637-B94B-545DF09BA9D4}" destId="{DE1C4DFA-3461-4B90-A4D5-4D78B3F19D4D}" srcOrd="1" destOrd="0" presId="urn:microsoft.com/office/officeart/2005/8/layout/hierarchy1"/>
    <dgm:cxn modelId="{F6F71A1C-D6D1-451E-8198-9408D2EA2EEA}" type="presParOf" srcId="{DE1C4DFA-3461-4B90-A4D5-4D78B3F19D4D}" destId="{72106CCC-BD81-49FB-A6EF-B9F40E6597E2}" srcOrd="0" destOrd="0" presId="urn:microsoft.com/office/officeart/2005/8/layout/hierarchy1"/>
    <dgm:cxn modelId="{DBB0D4FD-2F5B-41A5-9144-1394F2940AC7}" type="presParOf" srcId="{72106CCC-BD81-49FB-A6EF-B9F40E6597E2}" destId="{2DF9AF18-EEC3-4A8C-9DDF-493305299541}" srcOrd="0" destOrd="0" presId="urn:microsoft.com/office/officeart/2005/8/layout/hierarchy1"/>
    <dgm:cxn modelId="{EF3E2920-08E1-42B9-BAB7-4D43DED6352F}" type="presParOf" srcId="{72106CCC-BD81-49FB-A6EF-B9F40E6597E2}" destId="{716455CF-B4E0-4532-8884-F5FD1A76E5AF}" srcOrd="1" destOrd="0" presId="urn:microsoft.com/office/officeart/2005/8/layout/hierarchy1"/>
    <dgm:cxn modelId="{A5A39D23-83C5-4F11-B898-0DBB37F39C19}" type="presParOf" srcId="{DE1C4DFA-3461-4B90-A4D5-4D78B3F19D4D}" destId="{8CAAB302-318F-4AD4-B914-F1C7774B301E}" srcOrd="1" destOrd="0" presId="urn:microsoft.com/office/officeart/2005/8/layout/hierarchy1"/>
    <dgm:cxn modelId="{CB67E9CA-44A3-4FE3-A9C0-719915585F5F}" type="presParOf" srcId="{743E8140-23A7-4637-B94B-545DF09BA9D4}" destId="{C2EB81F6-2DC7-463F-B9AB-B1CD11037419}" srcOrd="2" destOrd="0" presId="urn:microsoft.com/office/officeart/2005/8/layout/hierarchy1"/>
    <dgm:cxn modelId="{B39422D7-2161-4F0E-A9AD-37CD5118346C}" type="presParOf" srcId="{743E8140-23A7-4637-B94B-545DF09BA9D4}" destId="{D7123921-7A80-4F84-B794-1197B93F3821}" srcOrd="3" destOrd="0" presId="urn:microsoft.com/office/officeart/2005/8/layout/hierarchy1"/>
    <dgm:cxn modelId="{2E9200CC-E49E-4A6A-B6A9-08A57EB4573B}" type="presParOf" srcId="{D7123921-7A80-4F84-B794-1197B93F3821}" destId="{E4176D5F-F6A0-4C94-B5F7-CCEBAC1AB1EA}" srcOrd="0" destOrd="0" presId="urn:microsoft.com/office/officeart/2005/8/layout/hierarchy1"/>
    <dgm:cxn modelId="{8EB946F2-1F74-428D-8D5E-DCB338C94759}" type="presParOf" srcId="{E4176D5F-F6A0-4C94-B5F7-CCEBAC1AB1EA}" destId="{17C2E1AE-D8FC-4D03-8839-9A7BA2A97E01}" srcOrd="0" destOrd="0" presId="urn:microsoft.com/office/officeart/2005/8/layout/hierarchy1"/>
    <dgm:cxn modelId="{DBDEF36C-A2AB-41C7-9C41-5633F673A130}" type="presParOf" srcId="{E4176D5F-F6A0-4C94-B5F7-CCEBAC1AB1EA}" destId="{0AC6AFA3-1AC5-4356-B613-A13B6AAAF5B0}" srcOrd="1" destOrd="0" presId="urn:microsoft.com/office/officeart/2005/8/layout/hierarchy1"/>
    <dgm:cxn modelId="{6E75DDF7-ED15-4D11-8DFB-EDC4BCAA5B4E}" type="presParOf" srcId="{D7123921-7A80-4F84-B794-1197B93F3821}" destId="{463FA9C4-40D3-4ED4-9894-74C1C77FA8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58419-093D-4399-89D2-F5A536C94F9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C5BD30E-11D0-45CA-84D3-48C386B3DECF}">
      <dgm:prSet phldrT="[Texto]"/>
      <dgm:spPr/>
      <dgm:t>
        <a:bodyPr/>
        <a:lstStyle/>
        <a:p>
          <a:r>
            <a:rPr lang="es-ES" smtClean="0"/>
            <a:t>Modelos de médula ósea</a:t>
          </a:r>
          <a:endParaRPr lang="es-ES"/>
        </a:p>
      </dgm:t>
    </dgm:pt>
    <dgm:pt modelId="{4419AA79-47D1-40E8-AF62-A46FC1C4F188}" type="parTrans" cxnId="{A6E0F5A0-B3B6-4A43-AA20-A586554A7DDA}">
      <dgm:prSet/>
      <dgm:spPr/>
      <dgm:t>
        <a:bodyPr/>
        <a:lstStyle/>
        <a:p>
          <a:endParaRPr lang="es-ES"/>
        </a:p>
      </dgm:t>
    </dgm:pt>
    <dgm:pt modelId="{37417E0B-3EA1-4720-9B44-E59AA117F1F1}" type="sibTrans" cxnId="{A6E0F5A0-B3B6-4A43-AA20-A586554A7DDA}">
      <dgm:prSet/>
      <dgm:spPr/>
      <dgm:t>
        <a:bodyPr/>
        <a:lstStyle/>
        <a:p>
          <a:endParaRPr lang="es-ES"/>
        </a:p>
      </dgm:t>
    </dgm:pt>
    <dgm:pt modelId="{5F5DBFE0-4C64-4C29-8F97-18F9254B3385}">
      <dgm:prSet/>
      <dgm:spPr/>
      <dgm:t>
        <a:bodyPr/>
        <a:lstStyle/>
        <a:p>
          <a:r>
            <a:rPr lang="es-ES" smtClean="0"/>
            <a:t>Algoritmos de selección negativa</a:t>
          </a:r>
          <a:endParaRPr lang="es-ES" dirty="0" smtClean="0"/>
        </a:p>
      </dgm:t>
    </dgm:pt>
    <dgm:pt modelId="{44AE4959-F546-45D2-AA0C-86114179545F}" type="parTrans" cxnId="{F674414A-D66A-4EBC-BF4D-597EBFC916FB}">
      <dgm:prSet/>
      <dgm:spPr/>
      <dgm:t>
        <a:bodyPr/>
        <a:lstStyle/>
        <a:p>
          <a:endParaRPr lang="es-ES"/>
        </a:p>
      </dgm:t>
    </dgm:pt>
    <dgm:pt modelId="{19977671-D318-411F-8147-E16BC4F05F21}" type="sibTrans" cxnId="{F674414A-D66A-4EBC-BF4D-597EBFC916FB}">
      <dgm:prSet/>
      <dgm:spPr/>
      <dgm:t>
        <a:bodyPr/>
        <a:lstStyle/>
        <a:p>
          <a:endParaRPr lang="es-ES"/>
        </a:p>
      </dgm:t>
    </dgm:pt>
    <dgm:pt modelId="{877FE669-AAC7-425D-A55D-49AD4B23822C}">
      <dgm:prSet/>
      <dgm:spPr/>
      <dgm:t>
        <a:bodyPr/>
        <a:lstStyle/>
        <a:p>
          <a:r>
            <a:rPr lang="es-ES" smtClean="0"/>
            <a:t>Algoritmos de selección clonal</a:t>
          </a:r>
          <a:endParaRPr lang="es-ES" dirty="0" smtClean="0"/>
        </a:p>
      </dgm:t>
    </dgm:pt>
    <dgm:pt modelId="{54C22679-6CC4-442B-86C8-B95212862F6C}" type="parTrans" cxnId="{1871DCFF-94C3-4EB9-B0A9-8974EF7E4A77}">
      <dgm:prSet/>
      <dgm:spPr/>
      <dgm:t>
        <a:bodyPr/>
        <a:lstStyle/>
        <a:p>
          <a:endParaRPr lang="es-ES"/>
        </a:p>
      </dgm:t>
    </dgm:pt>
    <dgm:pt modelId="{3A3F9EA8-A54D-4621-BE43-A784BD40E4C0}" type="sibTrans" cxnId="{1871DCFF-94C3-4EB9-B0A9-8974EF7E4A77}">
      <dgm:prSet/>
      <dgm:spPr/>
      <dgm:t>
        <a:bodyPr/>
        <a:lstStyle/>
        <a:p>
          <a:endParaRPr lang="es-ES"/>
        </a:p>
      </dgm:t>
    </dgm:pt>
    <dgm:pt modelId="{A3FE9357-5996-4321-9F5E-609809237318}">
      <dgm:prSet/>
      <dgm:spPr/>
      <dgm:t>
        <a:bodyPr/>
        <a:lstStyle/>
        <a:p>
          <a:r>
            <a:rPr lang="es-ES" smtClean="0"/>
            <a:t>Hiper-mutación somática</a:t>
          </a:r>
          <a:endParaRPr lang="es-ES" dirty="0" smtClean="0"/>
        </a:p>
      </dgm:t>
    </dgm:pt>
    <dgm:pt modelId="{89E764A5-2CAE-49CE-8F25-4B9971E6CE1A}" type="parTrans" cxnId="{E072BC74-A23A-4D37-A7D3-5B509E15CD6D}">
      <dgm:prSet/>
      <dgm:spPr/>
      <dgm:t>
        <a:bodyPr/>
        <a:lstStyle/>
        <a:p>
          <a:endParaRPr lang="es-ES"/>
        </a:p>
      </dgm:t>
    </dgm:pt>
    <dgm:pt modelId="{B2C47235-98DA-42D2-81D5-0180DE513399}" type="sibTrans" cxnId="{E072BC74-A23A-4D37-A7D3-5B509E15CD6D}">
      <dgm:prSet/>
      <dgm:spPr/>
      <dgm:t>
        <a:bodyPr/>
        <a:lstStyle/>
        <a:p>
          <a:endParaRPr lang="es-ES"/>
        </a:p>
      </dgm:t>
    </dgm:pt>
    <dgm:pt modelId="{160EB208-BD4A-4B5C-972E-C971A4C2E349}">
      <dgm:prSet/>
      <dgm:spPr/>
      <dgm:t>
        <a:bodyPr/>
        <a:lstStyle/>
        <a:p>
          <a:r>
            <a:rPr lang="es-ES" smtClean="0"/>
            <a:t>Modelos de redes inmunes</a:t>
          </a:r>
          <a:endParaRPr lang="es-ES" dirty="0"/>
        </a:p>
      </dgm:t>
    </dgm:pt>
    <dgm:pt modelId="{00606E42-FBF0-4838-84EB-DD79608A1DBC}" type="parTrans" cxnId="{7223455B-44DC-42AB-B647-FB6BD6D88717}">
      <dgm:prSet/>
      <dgm:spPr/>
      <dgm:t>
        <a:bodyPr/>
        <a:lstStyle/>
        <a:p>
          <a:endParaRPr lang="es-ES"/>
        </a:p>
      </dgm:t>
    </dgm:pt>
    <dgm:pt modelId="{2DAD75C0-1513-4367-8E30-7EF0F5A1E19B}" type="sibTrans" cxnId="{7223455B-44DC-42AB-B647-FB6BD6D88717}">
      <dgm:prSet/>
      <dgm:spPr/>
      <dgm:t>
        <a:bodyPr/>
        <a:lstStyle/>
        <a:p>
          <a:endParaRPr lang="es-ES"/>
        </a:p>
      </dgm:t>
    </dgm:pt>
    <dgm:pt modelId="{FCFEE75F-2612-48B0-86DF-C5FE52F9C7FB}" type="pres">
      <dgm:prSet presAssocID="{10658419-093D-4399-89D2-F5A536C94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45497EAA-F867-4230-B95E-13647F1161B2}" type="pres">
      <dgm:prSet presAssocID="{10658419-093D-4399-89D2-F5A536C94F9B}" presName="Name1" presStyleCnt="0"/>
      <dgm:spPr/>
    </dgm:pt>
    <dgm:pt modelId="{903C9874-3C9D-4F84-85E3-DD46E821BCC4}" type="pres">
      <dgm:prSet presAssocID="{10658419-093D-4399-89D2-F5A536C94F9B}" presName="cycle" presStyleCnt="0"/>
      <dgm:spPr/>
    </dgm:pt>
    <dgm:pt modelId="{8F34A0F9-C5DC-4BF0-AFF4-E6D4DF898C60}" type="pres">
      <dgm:prSet presAssocID="{10658419-093D-4399-89D2-F5A536C94F9B}" presName="srcNode" presStyleLbl="node1" presStyleIdx="0" presStyleCnt="5"/>
      <dgm:spPr/>
    </dgm:pt>
    <dgm:pt modelId="{192A7A98-6D3F-4D9E-9DBA-CB5F641767EE}" type="pres">
      <dgm:prSet presAssocID="{10658419-093D-4399-89D2-F5A536C94F9B}" presName="conn" presStyleLbl="parChTrans1D2" presStyleIdx="0" presStyleCnt="1"/>
      <dgm:spPr/>
      <dgm:t>
        <a:bodyPr/>
        <a:lstStyle/>
        <a:p>
          <a:endParaRPr lang="es-ES"/>
        </a:p>
      </dgm:t>
    </dgm:pt>
    <dgm:pt modelId="{E20E9878-5D76-43F2-8395-B12AC7905165}" type="pres">
      <dgm:prSet presAssocID="{10658419-093D-4399-89D2-F5A536C94F9B}" presName="extraNode" presStyleLbl="node1" presStyleIdx="0" presStyleCnt="5"/>
      <dgm:spPr/>
    </dgm:pt>
    <dgm:pt modelId="{A7EE0C27-2B24-4760-B378-6F4093378AAE}" type="pres">
      <dgm:prSet presAssocID="{10658419-093D-4399-89D2-F5A536C94F9B}" presName="dstNode" presStyleLbl="node1" presStyleIdx="0" presStyleCnt="5"/>
      <dgm:spPr/>
    </dgm:pt>
    <dgm:pt modelId="{BD2B2662-BEE0-4B99-87F8-834964DF1DE1}" type="pres">
      <dgm:prSet presAssocID="{1C5BD30E-11D0-45CA-84D3-48C386B3DEC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CD3D34-A649-4A3C-86BA-B36659DAD4D3}" type="pres">
      <dgm:prSet presAssocID="{1C5BD30E-11D0-45CA-84D3-48C386B3DECF}" presName="accent_1" presStyleCnt="0"/>
      <dgm:spPr/>
    </dgm:pt>
    <dgm:pt modelId="{5453ADF1-164A-4FFA-83C5-20DE44A5016E}" type="pres">
      <dgm:prSet presAssocID="{1C5BD30E-11D0-45CA-84D3-48C386B3DECF}" presName="accentRepeatNode" presStyleLbl="solidFgAcc1" presStyleIdx="0" presStyleCnt="5"/>
      <dgm:spPr/>
    </dgm:pt>
    <dgm:pt modelId="{56CCFCB7-D48B-489E-AD8C-C9B0EF841BD3}" type="pres">
      <dgm:prSet presAssocID="{5F5DBFE0-4C64-4C29-8F97-18F9254B338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870F02-35DF-422A-AEB1-C53C3080CE0D}" type="pres">
      <dgm:prSet presAssocID="{5F5DBFE0-4C64-4C29-8F97-18F9254B3385}" presName="accent_2" presStyleCnt="0"/>
      <dgm:spPr/>
    </dgm:pt>
    <dgm:pt modelId="{B1D53A28-4E42-4566-93A8-DAE9A8DA446F}" type="pres">
      <dgm:prSet presAssocID="{5F5DBFE0-4C64-4C29-8F97-18F9254B3385}" presName="accentRepeatNode" presStyleLbl="solidFgAcc1" presStyleIdx="1" presStyleCnt="5"/>
      <dgm:spPr/>
    </dgm:pt>
    <dgm:pt modelId="{2BA0B988-44E6-4687-9F45-A61580BC4F5F}" type="pres">
      <dgm:prSet presAssocID="{877FE669-AAC7-425D-A55D-49AD4B23822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CE23FD-3DA9-44BA-B3B1-70DBEDD57C26}" type="pres">
      <dgm:prSet presAssocID="{877FE669-AAC7-425D-A55D-49AD4B23822C}" presName="accent_3" presStyleCnt="0"/>
      <dgm:spPr/>
    </dgm:pt>
    <dgm:pt modelId="{279A8743-8347-496D-8C20-2D7D027D48ED}" type="pres">
      <dgm:prSet presAssocID="{877FE669-AAC7-425D-A55D-49AD4B23822C}" presName="accentRepeatNode" presStyleLbl="solidFgAcc1" presStyleIdx="2" presStyleCnt="5"/>
      <dgm:spPr/>
    </dgm:pt>
    <dgm:pt modelId="{D065C6F4-0173-4379-BBF2-1A6DC97B2023}" type="pres">
      <dgm:prSet presAssocID="{A3FE9357-5996-4321-9F5E-60980923731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F2AADF-C600-4B84-9ED4-7599C4694AF2}" type="pres">
      <dgm:prSet presAssocID="{A3FE9357-5996-4321-9F5E-609809237318}" presName="accent_4" presStyleCnt="0"/>
      <dgm:spPr/>
    </dgm:pt>
    <dgm:pt modelId="{5E2D4F03-0CB4-4565-B0D7-6BCC936EEBAF}" type="pres">
      <dgm:prSet presAssocID="{A3FE9357-5996-4321-9F5E-609809237318}" presName="accentRepeatNode" presStyleLbl="solidFgAcc1" presStyleIdx="3" presStyleCnt="5"/>
      <dgm:spPr/>
    </dgm:pt>
    <dgm:pt modelId="{BD33FCD4-2760-46EA-AE23-B2FF267A3029}" type="pres">
      <dgm:prSet presAssocID="{160EB208-BD4A-4B5C-972E-C971A4C2E34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9CC316-7A52-469E-84EE-1FE935792000}" type="pres">
      <dgm:prSet presAssocID="{160EB208-BD4A-4B5C-972E-C971A4C2E349}" presName="accent_5" presStyleCnt="0"/>
      <dgm:spPr/>
    </dgm:pt>
    <dgm:pt modelId="{445D5079-36C2-4C50-AF9A-E757873AA918}" type="pres">
      <dgm:prSet presAssocID="{160EB208-BD4A-4B5C-972E-C971A4C2E349}" presName="accentRepeatNode" presStyleLbl="solidFgAcc1" presStyleIdx="4" presStyleCnt="5"/>
      <dgm:spPr/>
    </dgm:pt>
  </dgm:ptLst>
  <dgm:cxnLst>
    <dgm:cxn modelId="{1871DCFF-94C3-4EB9-B0A9-8974EF7E4A77}" srcId="{10658419-093D-4399-89D2-F5A536C94F9B}" destId="{877FE669-AAC7-425D-A55D-49AD4B23822C}" srcOrd="2" destOrd="0" parTransId="{54C22679-6CC4-442B-86C8-B95212862F6C}" sibTransId="{3A3F9EA8-A54D-4621-BE43-A784BD40E4C0}"/>
    <dgm:cxn modelId="{FABD041F-1A81-4454-B8D1-B3E29AB3C2A8}" type="presOf" srcId="{877FE669-AAC7-425D-A55D-49AD4B23822C}" destId="{2BA0B988-44E6-4687-9F45-A61580BC4F5F}" srcOrd="0" destOrd="0" presId="urn:microsoft.com/office/officeart/2008/layout/VerticalCurvedList"/>
    <dgm:cxn modelId="{6A0060EB-DFA4-4784-8163-0F7DE1669CF5}" type="presOf" srcId="{10658419-093D-4399-89D2-F5A536C94F9B}" destId="{FCFEE75F-2612-48B0-86DF-C5FE52F9C7FB}" srcOrd="0" destOrd="0" presId="urn:microsoft.com/office/officeart/2008/layout/VerticalCurvedList"/>
    <dgm:cxn modelId="{50926C93-F2DD-4F51-A46A-EB2998E2D3A6}" type="presOf" srcId="{1C5BD30E-11D0-45CA-84D3-48C386B3DECF}" destId="{BD2B2662-BEE0-4B99-87F8-834964DF1DE1}" srcOrd="0" destOrd="0" presId="urn:microsoft.com/office/officeart/2008/layout/VerticalCurvedList"/>
    <dgm:cxn modelId="{D29F0F49-D145-443A-B95F-AE8D5B1EBFD7}" type="presOf" srcId="{5F5DBFE0-4C64-4C29-8F97-18F9254B3385}" destId="{56CCFCB7-D48B-489E-AD8C-C9B0EF841BD3}" srcOrd="0" destOrd="0" presId="urn:microsoft.com/office/officeart/2008/layout/VerticalCurvedList"/>
    <dgm:cxn modelId="{E072BC74-A23A-4D37-A7D3-5B509E15CD6D}" srcId="{10658419-093D-4399-89D2-F5A536C94F9B}" destId="{A3FE9357-5996-4321-9F5E-609809237318}" srcOrd="3" destOrd="0" parTransId="{89E764A5-2CAE-49CE-8F25-4B9971E6CE1A}" sibTransId="{B2C47235-98DA-42D2-81D5-0180DE513399}"/>
    <dgm:cxn modelId="{7223455B-44DC-42AB-B647-FB6BD6D88717}" srcId="{10658419-093D-4399-89D2-F5A536C94F9B}" destId="{160EB208-BD4A-4B5C-972E-C971A4C2E349}" srcOrd="4" destOrd="0" parTransId="{00606E42-FBF0-4838-84EB-DD79608A1DBC}" sibTransId="{2DAD75C0-1513-4367-8E30-7EF0F5A1E19B}"/>
    <dgm:cxn modelId="{A6E0F5A0-B3B6-4A43-AA20-A586554A7DDA}" srcId="{10658419-093D-4399-89D2-F5A536C94F9B}" destId="{1C5BD30E-11D0-45CA-84D3-48C386B3DECF}" srcOrd="0" destOrd="0" parTransId="{4419AA79-47D1-40E8-AF62-A46FC1C4F188}" sibTransId="{37417E0B-3EA1-4720-9B44-E59AA117F1F1}"/>
    <dgm:cxn modelId="{289F50AE-B2CC-4EE9-81BC-5EA7300F1169}" type="presOf" srcId="{160EB208-BD4A-4B5C-972E-C971A4C2E349}" destId="{BD33FCD4-2760-46EA-AE23-B2FF267A3029}" srcOrd="0" destOrd="0" presId="urn:microsoft.com/office/officeart/2008/layout/VerticalCurvedList"/>
    <dgm:cxn modelId="{5B46028E-910C-45F1-9B03-A7BDD7707545}" type="presOf" srcId="{37417E0B-3EA1-4720-9B44-E59AA117F1F1}" destId="{192A7A98-6D3F-4D9E-9DBA-CB5F641767EE}" srcOrd="0" destOrd="0" presId="urn:microsoft.com/office/officeart/2008/layout/VerticalCurvedList"/>
    <dgm:cxn modelId="{5E71F0FF-5185-472A-9FD9-9510AAF4C57A}" type="presOf" srcId="{A3FE9357-5996-4321-9F5E-609809237318}" destId="{D065C6F4-0173-4379-BBF2-1A6DC97B2023}" srcOrd="0" destOrd="0" presId="urn:microsoft.com/office/officeart/2008/layout/VerticalCurvedList"/>
    <dgm:cxn modelId="{F674414A-D66A-4EBC-BF4D-597EBFC916FB}" srcId="{10658419-093D-4399-89D2-F5A536C94F9B}" destId="{5F5DBFE0-4C64-4C29-8F97-18F9254B3385}" srcOrd="1" destOrd="0" parTransId="{44AE4959-F546-45D2-AA0C-86114179545F}" sibTransId="{19977671-D318-411F-8147-E16BC4F05F21}"/>
    <dgm:cxn modelId="{8F09E967-F10C-4A9D-B34D-FEDF261D084A}" type="presParOf" srcId="{FCFEE75F-2612-48B0-86DF-C5FE52F9C7FB}" destId="{45497EAA-F867-4230-B95E-13647F1161B2}" srcOrd="0" destOrd="0" presId="urn:microsoft.com/office/officeart/2008/layout/VerticalCurvedList"/>
    <dgm:cxn modelId="{4EDAC604-64AF-49F8-A1F9-BFC11AB9620A}" type="presParOf" srcId="{45497EAA-F867-4230-B95E-13647F1161B2}" destId="{903C9874-3C9D-4F84-85E3-DD46E821BCC4}" srcOrd="0" destOrd="0" presId="urn:microsoft.com/office/officeart/2008/layout/VerticalCurvedList"/>
    <dgm:cxn modelId="{D688C9E4-3358-4156-B670-19C4F11A2EFC}" type="presParOf" srcId="{903C9874-3C9D-4F84-85E3-DD46E821BCC4}" destId="{8F34A0F9-C5DC-4BF0-AFF4-E6D4DF898C60}" srcOrd="0" destOrd="0" presId="urn:microsoft.com/office/officeart/2008/layout/VerticalCurvedList"/>
    <dgm:cxn modelId="{FF26A137-56E1-464F-A5FD-12F6947FF50A}" type="presParOf" srcId="{903C9874-3C9D-4F84-85E3-DD46E821BCC4}" destId="{192A7A98-6D3F-4D9E-9DBA-CB5F641767EE}" srcOrd="1" destOrd="0" presId="urn:microsoft.com/office/officeart/2008/layout/VerticalCurvedList"/>
    <dgm:cxn modelId="{F82912A1-A9C0-4D09-97D4-ADD4FDEDDDB1}" type="presParOf" srcId="{903C9874-3C9D-4F84-85E3-DD46E821BCC4}" destId="{E20E9878-5D76-43F2-8395-B12AC7905165}" srcOrd="2" destOrd="0" presId="urn:microsoft.com/office/officeart/2008/layout/VerticalCurvedList"/>
    <dgm:cxn modelId="{AD3A86EC-2321-411A-BA20-8BA0246525B4}" type="presParOf" srcId="{903C9874-3C9D-4F84-85E3-DD46E821BCC4}" destId="{A7EE0C27-2B24-4760-B378-6F4093378AAE}" srcOrd="3" destOrd="0" presId="urn:microsoft.com/office/officeart/2008/layout/VerticalCurvedList"/>
    <dgm:cxn modelId="{DE90FBFF-1BA5-44E2-9379-EDAD5BA72864}" type="presParOf" srcId="{45497EAA-F867-4230-B95E-13647F1161B2}" destId="{BD2B2662-BEE0-4B99-87F8-834964DF1DE1}" srcOrd="1" destOrd="0" presId="urn:microsoft.com/office/officeart/2008/layout/VerticalCurvedList"/>
    <dgm:cxn modelId="{F4447909-3D43-4870-944B-62531227153A}" type="presParOf" srcId="{45497EAA-F867-4230-B95E-13647F1161B2}" destId="{57CD3D34-A649-4A3C-86BA-B36659DAD4D3}" srcOrd="2" destOrd="0" presId="urn:microsoft.com/office/officeart/2008/layout/VerticalCurvedList"/>
    <dgm:cxn modelId="{59DC3ADB-D736-4972-84D1-55BEF48A13A1}" type="presParOf" srcId="{57CD3D34-A649-4A3C-86BA-B36659DAD4D3}" destId="{5453ADF1-164A-4FFA-83C5-20DE44A5016E}" srcOrd="0" destOrd="0" presId="urn:microsoft.com/office/officeart/2008/layout/VerticalCurvedList"/>
    <dgm:cxn modelId="{1C488B63-A723-45E5-9F97-27086C67F518}" type="presParOf" srcId="{45497EAA-F867-4230-B95E-13647F1161B2}" destId="{56CCFCB7-D48B-489E-AD8C-C9B0EF841BD3}" srcOrd="3" destOrd="0" presId="urn:microsoft.com/office/officeart/2008/layout/VerticalCurvedList"/>
    <dgm:cxn modelId="{073F7059-9463-4E12-AD99-2AC21CBF23D0}" type="presParOf" srcId="{45497EAA-F867-4230-B95E-13647F1161B2}" destId="{72870F02-35DF-422A-AEB1-C53C3080CE0D}" srcOrd="4" destOrd="0" presId="urn:microsoft.com/office/officeart/2008/layout/VerticalCurvedList"/>
    <dgm:cxn modelId="{2067ACDC-A221-4AD3-947A-EAC36E9B588A}" type="presParOf" srcId="{72870F02-35DF-422A-AEB1-C53C3080CE0D}" destId="{B1D53A28-4E42-4566-93A8-DAE9A8DA446F}" srcOrd="0" destOrd="0" presId="urn:microsoft.com/office/officeart/2008/layout/VerticalCurvedList"/>
    <dgm:cxn modelId="{0340FA9B-F749-4BDD-9863-FD3EC0FAA9D1}" type="presParOf" srcId="{45497EAA-F867-4230-B95E-13647F1161B2}" destId="{2BA0B988-44E6-4687-9F45-A61580BC4F5F}" srcOrd="5" destOrd="0" presId="urn:microsoft.com/office/officeart/2008/layout/VerticalCurvedList"/>
    <dgm:cxn modelId="{83ED2EAC-C092-4EC1-9AD0-B40189C3337F}" type="presParOf" srcId="{45497EAA-F867-4230-B95E-13647F1161B2}" destId="{DBCE23FD-3DA9-44BA-B3B1-70DBEDD57C26}" srcOrd="6" destOrd="0" presId="urn:microsoft.com/office/officeart/2008/layout/VerticalCurvedList"/>
    <dgm:cxn modelId="{A6EAA437-73B3-4414-A944-B31E799B3CA7}" type="presParOf" srcId="{DBCE23FD-3DA9-44BA-B3B1-70DBEDD57C26}" destId="{279A8743-8347-496D-8C20-2D7D027D48ED}" srcOrd="0" destOrd="0" presId="urn:microsoft.com/office/officeart/2008/layout/VerticalCurvedList"/>
    <dgm:cxn modelId="{14CEA4CF-2008-4D69-B89B-84122565C8EB}" type="presParOf" srcId="{45497EAA-F867-4230-B95E-13647F1161B2}" destId="{D065C6F4-0173-4379-BBF2-1A6DC97B2023}" srcOrd="7" destOrd="0" presId="urn:microsoft.com/office/officeart/2008/layout/VerticalCurvedList"/>
    <dgm:cxn modelId="{CEADA01F-2606-452F-BE09-F15DF5DFC185}" type="presParOf" srcId="{45497EAA-F867-4230-B95E-13647F1161B2}" destId="{5FF2AADF-C600-4B84-9ED4-7599C4694AF2}" srcOrd="8" destOrd="0" presId="urn:microsoft.com/office/officeart/2008/layout/VerticalCurvedList"/>
    <dgm:cxn modelId="{3B3F2535-F22A-486A-A514-5830E3C392FF}" type="presParOf" srcId="{5FF2AADF-C600-4B84-9ED4-7599C4694AF2}" destId="{5E2D4F03-0CB4-4565-B0D7-6BCC936EEBAF}" srcOrd="0" destOrd="0" presId="urn:microsoft.com/office/officeart/2008/layout/VerticalCurvedList"/>
    <dgm:cxn modelId="{1DDF2788-3D98-49A3-9672-5FEFF765412C}" type="presParOf" srcId="{45497EAA-F867-4230-B95E-13647F1161B2}" destId="{BD33FCD4-2760-46EA-AE23-B2FF267A3029}" srcOrd="9" destOrd="0" presId="urn:microsoft.com/office/officeart/2008/layout/VerticalCurvedList"/>
    <dgm:cxn modelId="{EC6C37A3-BFEE-48D2-BB6E-28C19EE4F857}" type="presParOf" srcId="{45497EAA-F867-4230-B95E-13647F1161B2}" destId="{6D9CC316-7A52-469E-84EE-1FE935792000}" srcOrd="10" destOrd="0" presId="urn:microsoft.com/office/officeart/2008/layout/VerticalCurvedList"/>
    <dgm:cxn modelId="{F09EB503-6457-463B-AC33-FFC9B8151AF2}" type="presParOf" srcId="{6D9CC316-7A52-469E-84EE-1FE935792000}" destId="{445D5079-36C2-4C50-AF9A-E757873AA9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BC47F9-FD90-433D-B931-CA61A954876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4AE929F-E098-4098-BC79-FB290F52F4E1}">
      <dgm:prSet phldrT="[Texto]"/>
      <dgm:spPr/>
      <dgm:t>
        <a:bodyPr/>
        <a:lstStyle/>
        <a:p>
          <a:r>
            <a:rPr lang="es-ES" smtClean="0"/>
            <a:t>Se utilizan librerías de genes para la creación de anticuerpos desde el médula ósea</a:t>
          </a:r>
          <a:endParaRPr lang="es-ES" dirty="0"/>
        </a:p>
      </dgm:t>
    </dgm:pt>
    <dgm:pt modelId="{A03B1EC1-5A1C-4DFE-B359-DF94561EB535}" type="parTrans" cxnId="{66163017-FF39-4DC7-A13F-C9D140A9DB08}">
      <dgm:prSet/>
      <dgm:spPr/>
      <dgm:t>
        <a:bodyPr/>
        <a:lstStyle/>
        <a:p>
          <a:endParaRPr lang="es-ES"/>
        </a:p>
      </dgm:t>
    </dgm:pt>
    <dgm:pt modelId="{82EDC535-FB4A-4127-88AC-7A063BAF30C6}" type="sibTrans" cxnId="{66163017-FF39-4DC7-A13F-C9D140A9DB08}">
      <dgm:prSet/>
      <dgm:spPr/>
      <dgm:t>
        <a:bodyPr/>
        <a:lstStyle/>
        <a:p>
          <a:endParaRPr lang="es-ES"/>
        </a:p>
      </dgm:t>
    </dgm:pt>
    <dgm:pt modelId="{1A601773-1D9A-49D1-93FD-0B74F2F496A9}">
      <dgm:prSet/>
      <dgm:spPr/>
      <dgm:t>
        <a:bodyPr/>
        <a:lstStyle/>
        <a:p>
          <a:r>
            <a:rPr lang="es-ES" smtClean="0"/>
            <a:t>Esta idea se utiliza para generar cadenas de atributos que representan receptores</a:t>
          </a:r>
          <a:endParaRPr lang="es-ES" dirty="0" smtClean="0"/>
        </a:p>
      </dgm:t>
    </dgm:pt>
    <dgm:pt modelId="{A6A5BB36-D9ED-4B33-8C81-F3289F01B058}" type="parTrans" cxnId="{5609DF50-28FE-4088-8510-A02A782614FB}">
      <dgm:prSet/>
      <dgm:spPr/>
      <dgm:t>
        <a:bodyPr/>
        <a:lstStyle/>
        <a:p>
          <a:endParaRPr lang="es-ES"/>
        </a:p>
      </dgm:t>
    </dgm:pt>
    <dgm:pt modelId="{777335F5-FF05-45A4-B901-6A0A0EAECCF0}" type="sibTrans" cxnId="{5609DF50-28FE-4088-8510-A02A782614FB}">
      <dgm:prSet/>
      <dgm:spPr/>
      <dgm:t>
        <a:bodyPr/>
        <a:lstStyle/>
        <a:p>
          <a:endParaRPr lang="es-ES"/>
        </a:p>
      </dgm:t>
    </dgm:pt>
    <dgm:pt modelId="{319031B4-CD37-4CC5-BB5D-51FDBCEAFC69}">
      <dgm:prSet/>
      <dgm:spPr/>
      <dgm:t>
        <a:bodyPr/>
        <a:lstStyle/>
        <a:p>
          <a:r>
            <a:rPr lang="es-ES" smtClean="0"/>
            <a:t>La producción de anticuerpos se produce a través de una concatenación aleatoria desde las librerías de genes. </a:t>
          </a:r>
          <a:endParaRPr lang="es-ES" dirty="0"/>
        </a:p>
      </dgm:t>
    </dgm:pt>
    <dgm:pt modelId="{F9A19458-CC80-44A9-8214-BBAA368DF11E}" type="parTrans" cxnId="{86A945C4-AECA-4B28-A60E-183F0DD06245}">
      <dgm:prSet/>
      <dgm:spPr/>
      <dgm:t>
        <a:bodyPr/>
        <a:lstStyle/>
        <a:p>
          <a:endParaRPr lang="es-ES"/>
        </a:p>
      </dgm:t>
    </dgm:pt>
    <dgm:pt modelId="{29DE178E-E9FC-4A66-B746-39DDF31B632F}" type="sibTrans" cxnId="{86A945C4-AECA-4B28-A60E-183F0DD06245}">
      <dgm:prSet/>
      <dgm:spPr/>
      <dgm:t>
        <a:bodyPr/>
        <a:lstStyle/>
        <a:p>
          <a:endParaRPr lang="es-ES"/>
        </a:p>
      </dgm:t>
    </dgm:pt>
    <dgm:pt modelId="{39DD62DC-922D-4850-AFC2-FBCECF56B307}" type="pres">
      <dgm:prSet presAssocID="{05BC47F9-FD90-433D-B931-CA61A95487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50F113F-109F-4875-814D-642D388D75D0}" type="pres">
      <dgm:prSet presAssocID="{A4AE929F-E098-4098-BC79-FB290F52F4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1C9AE7-202A-404F-84C2-E65ACA0DE43B}" type="pres">
      <dgm:prSet presAssocID="{82EDC535-FB4A-4127-88AC-7A063BAF30C6}" presName="spacer" presStyleCnt="0"/>
      <dgm:spPr/>
    </dgm:pt>
    <dgm:pt modelId="{81050A64-46E9-4C54-BAB5-A2E05BB53185}" type="pres">
      <dgm:prSet presAssocID="{1A601773-1D9A-49D1-93FD-0B74F2F496A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AF78D0-568F-4D4F-B6CF-D6DF9F8F177D}" type="pres">
      <dgm:prSet presAssocID="{777335F5-FF05-45A4-B901-6A0A0EAECCF0}" presName="spacer" presStyleCnt="0"/>
      <dgm:spPr/>
    </dgm:pt>
    <dgm:pt modelId="{49D3F284-7C2F-4CDC-B820-DA82B3B76E00}" type="pres">
      <dgm:prSet presAssocID="{319031B4-CD37-4CC5-BB5D-51FDBCEAFC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7B52A9E-BD19-4347-845A-02AE04EF8D12}" type="presOf" srcId="{1A601773-1D9A-49D1-93FD-0B74F2F496A9}" destId="{81050A64-46E9-4C54-BAB5-A2E05BB53185}" srcOrd="0" destOrd="0" presId="urn:microsoft.com/office/officeart/2005/8/layout/vList2"/>
    <dgm:cxn modelId="{90B879B6-88BB-4CB3-8F79-8AD0924C8FE3}" type="presOf" srcId="{05BC47F9-FD90-433D-B931-CA61A9548767}" destId="{39DD62DC-922D-4850-AFC2-FBCECF56B307}" srcOrd="0" destOrd="0" presId="urn:microsoft.com/office/officeart/2005/8/layout/vList2"/>
    <dgm:cxn modelId="{5609DF50-28FE-4088-8510-A02A782614FB}" srcId="{05BC47F9-FD90-433D-B931-CA61A9548767}" destId="{1A601773-1D9A-49D1-93FD-0B74F2F496A9}" srcOrd="1" destOrd="0" parTransId="{A6A5BB36-D9ED-4B33-8C81-F3289F01B058}" sibTransId="{777335F5-FF05-45A4-B901-6A0A0EAECCF0}"/>
    <dgm:cxn modelId="{D47AFDDE-EC4B-4DD8-B431-AB31D52B1D5B}" type="presOf" srcId="{319031B4-CD37-4CC5-BB5D-51FDBCEAFC69}" destId="{49D3F284-7C2F-4CDC-B820-DA82B3B76E00}" srcOrd="0" destOrd="0" presId="urn:microsoft.com/office/officeart/2005/8/layout/vList2"/>
    <dgm:cxn modelId="{9910E9BD-2F24-4864-997B-06FAA21D370A}" type="presOf" srcId="{A4AE929F-E098-4098-BC79-FB290F52F4E1}" destId="{950F113F-109F-4875-814D-642D388D75D0}" srcOrd="0" destOrd="0" presId="urn:microsoft.com/office/officeart/2005/8/layout/vList2"/>
    <dgm:cxn modelId="{66163017-FF39-4DC7-A13F-C9D140A9DB08}" srcId="{05BC47F9-FD90-433D-B931-CA61A9548767}" destId="{A4AE929F-E098-4098-BC79-FB290F52F4E1}" srcOrd="0" destOrd="0" parTransId="{A03B1EC1-5A1C-4DFE-B359-DF94561EB535}" sibTransId="{82EDC535-FB4A-4127-88AC-7A063BAF30C6}"/>
    <dgm:cxn modelId="{86A945C4-AECA-4B28-A60E-183F0DD06245}" srcId="{05BC47F9-FD90-433D-B931-CA61A9548767}" destId="{319031B4-CD37-4CC5-BB5D-51FDBCEAFC69}" srcOrd="2" destOrd="0" parTransId="{F9A19458-CC80-44A9-8214-BBAA368DF11E}" sibTransId="{29DE178E-E9FC-4A66-B746-39DDF31B632F}"/>
    <dgm:cxn modelId="{A1378C5A-0CFA-49ED-8BCD-9E8B32C45476}" type="presParOf" srcId="{39DD62DC-922D-4850-AFC2-FBCECF56B307}" destId="{950F113F-109F-4875-814D-642D388D75D0}" srcOrd="0" destOrd="0" presId="urn:microsoft.com/office/officeart/2005/8/layout/vList2"/>
    <dgm:cxn modelId="{242F344D-B23A-4C65-9B8B-65279B8A9620}" type="presParOf" srcId="{39DD62DC-922D-4850-AFC2-FBCECF56B307}" destId="{C31C9AE7-202A-404F-84C2-E65ACA0DE43B}" srcOrd="1" destOrd="0" presId="urn:microsoft.com/office/officeart/2005/8/layout/vList2"/>
    <dgm:cxn modelId="{BA0BA89B-DB6E-49A7-A7EC-96698F6C1B81}" type="presParOf" srcId="{39DD62DC-922D-4850-AFC2-FBCECF56B307}" destId="{81050A64-46E9-4C54-BAB5-A2E05BB53185}" srcOrd="2" destOrd="0" presId="urn:microsoft.com/office/officeart/2005/8/layout/vList2"/>
    <dgm:cxn modelId="{ED24D233-5456-427E-89FA-CBA3F6A5DBA6}" type="presParOf" srcId="{39DD62DC-922D-4850-AFC2-FBCECF56B307}" destId="{53AF78D0-568F-4D4F-B6CF-D6DF9F8F177D}" srcOrd="3" destOrd="0" presId="urn:microsoft.com/office/officeart/2005/8/layout/vList2"/>
    <dgm:cxn modelId="{015E383B-CEDD-461C-A8D1-F962FD6583C1}" type="presParOf" srcId="{39DD62DC-922D-4850-AFC2-FBCECF56B307}" destId="{49D3F284-7C2F-4CDC-B820-DA82B3B76E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23EF56-A940-4601-82BE-DAD83000512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1077D6-2B67-43D4-A9A3-3637C3E156D3}">
      <dgm:prSet phldrT="[Texto]"/>
      <dgm:spPr/>
      <dgm:t>
        <a:bodyPr/>
        <a:lstStyle/>
        <a:p>
          <a:r>
            <a:rPr lang="es-ES" dirty="0" smtClean="0"/>
            <a:t>Todas las luciérnagas son </a:t>
          </a:r>
          <a:r>
            <a:rPr lang="es-ES" dirty="0" err="1" smtClean="0"/>
            <a:t>unisexo</a:t>
          </a:r>
          <a:r>
            <a:rPr lang="es-ES" dirty="0" smtClean="0"/>
            <a:t>, o sea que una luciérnaga puede atraer a otras luciérnagas sin importar su sexo.</a:t>
          </a:r>
          <a:endParaRPr lang="en-US" dirty="0"/>
        </a:p>
      </dgm:t>
    </dgm:pt>
    <dgm:pt modelId="{EDCAAE16-C00D-4170-9D33-074FE2638DF5}" type="parTrans" cxnId="{D263823E-2813-4FB6-AA11-C32E08C871D8}">
      <dgm:prSet/>
      <dgm:spPr/>
      <dgm:t>
        <a:bodyPr/>
        <a:lstStyle/>
        <a:p>
          <a:endParaRPr lang="en-US"/>
        </a:p>
      </dgm:t>
    </dgm:pt>
    <dgm:pt modelId="{94B07890-6D9F-4949-AA92-21CF7D2B88AD}" type="sibTrans" cxnId="{D263823E-2813-4FB6-AA11-C32E08C871D8}">
      <dgm:prSet/>
      <dgm:spPr/>
      <dgm:t>
        <a:bodyPr/>
        <a:lstStyle/>
        <a:p>
          <a:endParaRPr lang="en-US"/>
        </a:p>
      </dgm:t>
    </dgm:pt>
    <dgm:pt modelId="{5CA2BBD1-008C-436C-93B2-88F25C6E573E}">
      <dgm:prSet/>
      <dgm:spPr/>
      <dgm:t>
        <a:bodyPr/>
        <a:lstStyle/>
        <a:p>
          <a:r>
            <a:rPr lang="es-ES" dirty="0" smtClean="0"/>
            <a:t>La luciérnagas se moverán hacia la que más brille de acuerdo a una función que toma en cuenta las posiciones de las luciérnagas ( </a:t>
          </a:r>
          <a:r>
            <a:rPr lang="en-US" i="1" dirty="0" smtClean="0"/>
            <a:t>x</a:t>
          </a:r>
          <a:r>
            <a:rPr lang="en-US" i="1" baseline="-25000" dirty="0" smtClean="0"/>
            <a:t>i</a:t>
          </a:r>
          <a:r>
            <a:rPr lang="en-US" i="1" dirty="0" smtClean="0"/>
            <a:t> = x</a:t>
          </a:r>
          <a:r>
            <a:rPr lang="en-US" i="1" baseline="-25000" dirty="0" smtClean="0"/>
            <a:t>i </a:t>
          </a:r>
          <a:r>
            <a:rPr lang="en-US" i="1" dirty="0" smtClean="0"/>
            <a:t> + </a:t>
          </a:r>
          <a:r>
            <a:rPr lang="es-ES" i="1" dirty="0" smtClean="0"/>
            <a:t>β </a:t>
          </a:r>
          <a:r>
            <a:rPr lang="en-US" dirty="0" smtClean="0"/>
            <a:t>(</a:t>
          </a:r>
          <a:r>
            <a:rPr lang="en-US" i="1" dirty="0" err="1" smtClean="0"/>
            <a:t>x</a:t>
          </a:r>
          <a:r>
            <a:rPr lang="en-US" i="1" baseline="-25000" dirty="0" err="1" smtClean="0"/>
            <a:t>j</a:t>
          </a:r>
          <a:r>
            <a:rPr lang="en-US" i="1" baseline="-25000" dirty="0" smtClean="0"/>
            <a:t> </a:t>
          </a:r>
          <a:r>
            <a:rPr lang="en-US" i="1" dirty="0" smtClean="0"/>
            <a:t> </a:t>
          </a:r>
          <a:r>
            <a:rPr lang="en-US" dirty="0" smtClean="0"/>
            <a:t>– </a:t>
          </a:r>
          <a:r>
            <a:rPr lang="en-US" i="1" dirty="0" smtClean="0"/>
            <a:t> x</a:t>
          </a:r>
          <a:r>
            <a:rPr lang="en-US" i="1" baseline="-25000" dirty="0" smtClean="0"/>
            <a:t>i</a:t>
          </a:r>
          <a:r>
            <a:rPr lang="en-US" dirty="0" smtClean="0"/>
            <a:t>)</a:t>
          </a:r>
          <a:r>
            <a:rPr lang="en-US" i="1" dirty="0" smtClean="0"/>
            <a:t> + </a:t>
          </a:r>
          <a:r>
            <a:rPr lang="es-ES" i="1" dirty="0" smtClean="0"/>
            <a:t>α ε</a:t>
          </a:r>
          <a:r>
            <a:rPr lang="en-US" i="1" baseline="-25000" dirty="0" err="1" smtClean="0"/>
            <a:t>i</a:t>
          </a:r>
          <a:r>
            <a:rPr lang="en-US" i="1" baseline="-25000" dirty="0" smtClean="0"/>
            <a:t>  </a:t>
          </a:r>
          <a:r>
            <a:rPr lang="es-ES" dirty="0" smtClean="0"/>
            <a:t>)</a:t>
          </a:r>
          <a:endParaRPr lang="en-US" dirty="0"/>
        </a:p>
      </dgm:t>
    </dgm:pt>
    <dgm:pt modelId="{C7497BF8-C53B-42B0-BF5D-69D86A1188DE}" type="parTrans" cxnId="{86E67B53-A12D-473F-A19B-7E87DFDCA07F}">
      <dgm:prSet/>
      <dgm:spPr/>
      <dgm:t>
        <a:bodyPr/>
        <a:lstStyle/>
        <a:p>
          <a:endParaRPr lang="en-US"/>
        </a:p>
      </dgm:t>
    </dgm:pt>
    <dgm:pt modelId="{19E2B941-D1A6-4479-AA55-6520A22A0487}" type="sibTrans" cxnId="{86E67B53-A12D-473F-A19B-7E87DFDCA07F}">
      <dgm:prSet/>
      <dgm:spPr/>
      <dgm:t>
        <a:bodyPr/>
        <a:lstStyle/>
        <a:p>
          <a:endParaRPr lang="en-US"/>
        </a:p>
      </dgm:t>
    </dgm:pt>
    <dgm:pt modelId="{2CC4B3E4-99C8-46F4-BF98-61835D7D9945}">
      <dgm:prSet/>
      <dgm:spPr/>
      <dgm:t>
        <a:bodyPr/>
        <a:lstStyle/>
        <a:p>
          <a:r>
            <a:rPr lang="es-ES" dirty="0" smtClean="0"/>
            <a:t>El brillo o la intensidad del destello de una luciérnaga está determinado por la función objetivo que se optimizará. </a:t>
          </a:r>
          <a:endParaRPr lang="en-US" dirty="0"/>
        </a:p>
      </dgm:t>
    </dgm:pt>
    <dgm:pt modelId="{2615DB00-107E-4308-BB54-1C6C9F367A56}" type="parTrans" cxnId="{6547CE86-D5BC-46E2-822B-311C6F671331}">
      <dgm:prSet/>
      <dgm:spPr/>
      <dgm:t>
        <a:bodyPr/>
        <a:lstStyle/>
        <a:p>
          <a:endParaRPr lang="en-US"/>
        </a:p>
      </dgm:t>
    </dgm:pt>
    <dgm:pt modelId="{5BAC5ABE-F26E-4128-81F1-C675FAA11195}" type="sibTrans" cxnId="{6547CE86-D5BC-46E2-822B-311C6F671331}">
      <dgm:prSet/>
      <dgm:spPr/>
      <dgm:t>
        <a:bodyPr/>
        <a:lstStyle/>
        <a:p>
          <a:endParaRPr lang="en-US"/>
        </a:p>
      </dgm:t>
    </dgm:pt>
    <dgm:pt modelId="{0D08EB08-7177-4D75-A5A4-637E12E08EAF}">
      <dgm:prSet phldrT="[Texto]"/>
      <dgm:spPr/>
      <dgm:t>
        <a:bodyPr/>
        <a:lstStyle/>
        <a:p>
          <a:r>
            <a:rPr lang="es-ES" dirty="0" smtClean="0"/>
            <a:t>1</a:t>
          </a:r>
          <a:endParaRPr lang="en-US" dirty="0"/>
        </a:p>
      </dgm:t>
    </dgm:pt>
    <dgm:pt modelId="{645784C9-5235-4048-BF98-8A9FC81DC48D}" type="parTrans" cxnId="{4B528FF6-1A98-4DFB-93E8-7CBEEF26353F}">
      <dgm:prSet/>
      <dgm:spPr/>
      <dgm:t>
        <a:bodyPr/>
        <a:lstStyle/>
        <a:p>
          <a:endParaRPr lang="en-US"/>
        </a:p>
      </dgm:t>
    </dgm:pt>
    <dgm:pt modelId="{B256C117-2F50-48F1-B992-7ED1A416E1B3}" type="sibTrans" cxnId="{4B528FF6-1A98-4DFB-93E8-7CBEEF26353F}">
      <dgm:prSet/>
      <dgm:spPr/>
      <dgm:t>
        <a:bodyPr/>
        <a:lstStyle/>
        <a:p>
          <a:endParaRPr lang="en-US"/>
        </a:p>
      </dgm:t>
    </dgm:pt>
    <dgm:pt modelId="{5460885F-9B5D-48A9-B519-8761DC629076}">
      <dgm:prSet/>
      <dgm:spPr/>
      <dgm:t>
        <a:bodyPr/>
        <a:lstStyle/>
        <a:p>
          <a:r>
            <a:rPr lang="es-ES" dirty="0" smtClean="0"/>
            <a:t>2</a:t>
          </a:r>
          <a:endParaRPr lang="en-US" dirty="0"/>
        </a:p>
      </dgm:t>
    </dgm:pt>
    <dgm:pt modelId="{43483C82-588F-41D1-8700-80F56ADFD4B4}" type="parTrans" cxnId="{EEDA815C-9AD8-466B-96AA-3382DE644810}">
      <dgm:prSet/>
      <dgm:spPr/>
      <dgm:t>
        <a:bodyPr/>
        <a:lstStyle/>
        <a:p>
          <a:endParaRPr lang="en-US"/>
        </a:p>
      </dgm:t>
    </dgm:pt>
    <dgm:pt modelId="{3DF29B8F-C0DE-41AC-97A2-7CF069294C9D}" type="sibTrans" cxnId="{EEDA815C-9AD8-466B-96AA-3382DE644810}">
      <dgm:prSet/>
      <dgm:spPr/>
      <dgm:t>
        <a:bodyPr/>
        <a:lstStyle/>
        <a:p>
          <a:endParaRPr lang="en-US"/>
        </a:p>
      </dgm:t>
    </dgm:pt>
    <dgm:pt modelId="{FC1A459A-0E6D-4539-8ADA-B80EBDDE10A4}">
      <dgm:prSet/>
      <dgm:spPr/>
      <dgm:t>
        <a:bodyPr/>
        <a:lstStyle/>
        <a:p>
          <a:r>
            <a:rPr lang="es-ES" dirty="0" smtClean="0"/>
            <a:t>Si nadie es más brillante que una luciérnaga en particular, esta entonces se mueve de forma aleatoria ya que no es atraída por otra.</a:t>
          </a:r>
          <a:endParaRPr lang="en-US" dirty="0"/>
        </a:p>
      </dgm:t>
    </dgm:pt>
    <dgm:pt modelId="{6609569F-5CC1-496B-92FD-66D722EB8A7B}" type="parTrans" cxnId="{0B6FCE71-5C9A-45E3-A931-D4E69E64067F}">
      <dgm:prSet/>
      <dgm:spPr/>
      <dgm:t>
        <a:bodyPr/>
        <a:lstStyle/>
        <a:p>
          <a:endParaRPr lang="en-US"/>
        </a:p>
      </dgm:t>
    </dgm:pt>
    <dgm:pt modelId="{9DE8E041-F619-4129-AAB2-D21638D4B437}" type="sibTrans" cxnId="{0B6FCE71-5C9A-45E3-A931-D4E69E64067F}">
      <dgm:prSet/>
      <dgm:spPr/>
      <dgm:t>
        <a:bodyPr/>
        <a:lstStyle/>
        <a:p>
          <a:endParaRPr lang="en-US"/>
        </a:p>
      </dgm:t>
    </dgm:pt>
    <dgm:pt modelId="{CCE7E4F8-9C9A-4566-BED5-BDE9A8FEA780}">
      <dgm:prSet/>
      <dgm:spPr/>
      <dgm:t>
        <a:bodyPr/>
        <a:lstStyle/>
        <a:p>
          <a:r>
            <a:rPr lang="es-ES" dirty="0" smtClean="0"/>
            <a:t>3</a:t>
          </a:r>
          <a:endParaRPr lang="en-US" dirty="0"/>
        </a:p>
      </dgm:t>
    </dgm:pt>
    <dgm:pt modelId="{8CD6AE85-7443-4337-BFCC-44A131B79D77}" type="parTrans" cxnId="{1D9C90CA-712C-4269-8456-1B3F99F6849C}">
      <dgm:prSet/>
      <dgm:spPr/>
      <dgm:t>
        <a:bodyPr/>
        <a:lstStyle/>
        <a:p>
          <a:endParaRPr lang="en-US"/>
        </a:p>
      </dgm:t>
    </dgm:pt>
    <dgm:pt modelId="{AE4B37EF-4223-4368-9212-D416FF3E86C7}" type="sibTrans" cxnId="{1D9C90CA-712C-4269-8456-1B3F99F6849C}">
      <dgm:prSet/>
      <dgm:spPr/>
      <dgm:t>
        <a:bodyPr/>
        <a:lstStyle/>
        <a:p>
          <a:endParaRPr lang="en-US"/>
        </a:p>
      </dgm:t>
    </dgm:pt>
    <dgm:pt modelId="{3901F369-C74A-4C14-A60A-670590D0E98F}">
      <dgm:prSet/>
      <dgm:spPr/>
      <dgm:t>
        <a:bodyPr/>
        <a:lstStyle/>
        <a:p>
          <a:r>
            <a:rPr lang="es-ES" dirty="0" smtClean="0"/>
            <a:t>4</a:t>
          </a:r>
          <a:endParaRPr lang="en-US" dirty="0"/>
        </a:p>
      </dgm:t>
    </dgm:pt>
    <dgm:pt modelId="{6EDD9A53-4D35-43DB-8B69-EF5D7115D558}" type="sibTrans" cxnId="{4119C6BF-AE10-4185-B2CB-3A30A3D89A3E}">
      <dgm:prSet/>
      <dgm:spPr/>
      <dgm:t>
        <a:bodyPr/>
        <a:lstStyle/>
        <a:p>
          <a:endParaRPr lang="en-US"/>
        </a:p>
      </dgm:t>
    </dgm:pt>
    <dgm:pt modelId="{9E2FAC4F-6EF4-448A-8DA7-4CADB9729407}" type="parTrans" cxnId="{4119C6BF-AE10-4185-B2CB-3A30A3D89A3E}">
      <dgm:prSet/>
      <dgm:spPr/>
      <dgm:t>
        <a:bodyPr/>
        <a:lstStyle/>
        <a:p>
          <a:endParaRPr lang="en-US"/>
        </a:p>
      </dgm:t>
    </dgm:pt>
    <dgm:pt modelId="{6D531398-D789-43C7-A8D8-15186438B98B}" type="pres">
      <dgm:prSet presAssocID="{D523EF56-A940-4601-82BE-DAD83000512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017E00-BBDD-463C-86E8-EF7004E01CA1}" type="pres">
      <dgm:prSet presAssocID="{0D08EB08-7177-4D75-A5A4-637E12E08EAF}" presName="composite" presStyleCnt="0"/>
      <dgm:spPr/>
      <dgm:t>
        <a:bodyPr/>
        <a:lstStyle/>
        <a:p>
          <a:endParaRPr lang="es-ES"/>
        </a:p>
      </dgm:t>
    </dgm:pt>
    <dgm:pt modelId="{1608BA24-B7A3-4F33-91D7-0EA6E3055986}" type="pres">
      <dgm:prSet presAssocID="{0D08EB08-7177-4D75-A5A4-637E12E08EA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CAB6C-A605-4EFC-8D2C-805614E49DBA}" type="pres">
      <dgm:prSet presAssocID="{0D08EB08-7177-4D75-A5A4-637E12E08EA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DCDD8-2572-4A91-94F5-A04560F7E785}" type="pres">
      <dgm:prSet presAssocID="{B256C117-2F50-48F1-B992-7ED1A416E1B3}" presName="sp" presStyleCnt="0"/>
      <dgm:spPr/>
      <dgm:t>
        <a:bodyPr/>
        <a:lstStyle/>
        <a:p>
          <a:endParaRPr lang="es-ES"/>
        </a:p>
      </dgm:t>
    </dgm:pt>
    <dgm:pt modelId="{BC1C4484-16FE-4164-90D7-867905B21623}" type="pres">
      <dgm:prSet presAssocID="{5460885F-9B5D-48A9-B519-8761DC629076}" presName="composite" presStyleCnt="0"/>
      <dgm:spPr/>
      <dgm:t>
        <a:bodyPr/>
        <a:lstStyle/>
        <a:p>
          <a:endParaRPr lang="es-ES"/>
        </a:p>
      </dgm:t>
    </dgm:pt>
    <dgm:pt modelId="{089B9D57-2961-43FB-BC06-92FC4FF002D6}" type="pres">
      <dgm:prSet presAssocID="{5460885F-9B5D-48A9-B519-8761DC62907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3B006-4276-4D27-AE9D-00F533EA266C}" type="pres">
      <dgm:prSet presAssocID="{5460885F-9B5D-48A9-B519-8761DC62907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232F-D239-4B23-831C-30CBB0B69B28}" type="pres">
      <dgm:prSet presAssocID="{3DF29B8F-C0DE-41AC-97A2-7CF069294C9D}" presName="sp" presStyleCnt="0"/>
      <dgm:spPr/>
      <dgm:t>
        <a:bodyPr/>
        <a:lstStyle/>
        <a:p>
          <a:endParaRPr lang="es-ES"/>
        </a:p>
      </dgm:t>
    </dgm:pt>
    <dgm:pt modelId="{02EFFD91-7784-4EF0-AC9B-7CC7112DC73E}" type="pres">
      <dgm:prSet presAssocID="{CCE7E4F8-9C9A-4566-BED5-BDE9A8FEA780}" presName="composite" presStyleCnt="0"/>
      <dgm:spPr/>
      <dgm:t>
        <a:bodyPr/>
        <a:lstStyle/>
        <a:p>
          <a:endParaRPr lang="es-ES"/>
        </a:p>
      </dgm:t>
    </dgm:pt>
    <dgm:pt modelId="{F4A073DB-D334-4FCE-A544-7B0F9D3A077E}" type="pres">
      <dgm:prSet presAssocID="{CCE7E4F8-9C9A-4566-BED5-BDE9A8FEA78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9A036-A861-44E1-B9E2-95A147EBFB0F}" type="pres">
      <dgm:prSet presAssocID="{CCE7E4F8-9C9A-4566-BED5-BDE9A8FEA78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3DFE1-EB19-430D-97B1-C6AC4BA0C87A}" type="pres">
      <dgm:prSet presAssocID="{AE4B37EF-4223-4368-9212-D416FF3E86C7}" presName="sp" presStyleCnt="0"/>
      <dgm:spPr/>
      <dgm:t>
        <a:bodyPr/>
        <a:lstStyle/>
        <a:p>
          <a:endParaRPr lang="es-ES"/>
        </a:p>
      </dgm:t>
    </dgm:pt>
    <dgm:pt modelId="{1CE71D4A-013D-4BD8-84E7-7F65852039CD}" type="pres">
      <dgm:prSet presAssocID="{3901F369-C74A-4C14-A60A-670590D0E98F}" presName="composite" presStyleCnt="0"/>
      <dgm:spPr/>
      <dgm:t>
        <a:bodyPr/>
        <a:lstStyle/>
        <a:p>
          <a:endParaRPr lang="es-ES"/>
        </a:p>
      </dgm:t>
    </dgm:pt>
    <dgm:pt modelId="{18326E03-EB86-4704-B602-55036A30AC76}" type="pres">
      <dgm:prSet presAssocID="{3901F369-C74A-4C14-A60A-670590D0E98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ABA91-8A72-4B8D-ADEE-B52A8352D025}" type="pres">
      <dgm:prSet presAssocID="{3901F369-C74A-4C14-A60A-670590D0E98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E67B53-A12D-473F-A19B-7E87DFDCA07F}" srcId="{5460885F-9B5D-48A9-B519-8761DC629076}" destId="{5CA2BBD1-008C-436C-93B2-88F25C6E573E}" srcOrd="0" destOrd="0" parTransId="{C7497BF8-C53B-42B0-BF5D-69D86A1188DE}" sibTransId="{19E2B941-D1A6-4479-AA55-6520A22A0487}"/>
    <dgm:cxn modelId="{4B528FF6-1A98-4DFB-93E8-7CBEEF26353F}" srcId="{D523EF56-A940-4601-82BE-DAD83000512E}" destId="{0D08EB08-7177-4D75-A5A4-637E12E08EAF}" srcOrd="0" destOrd="0" parTransId="{645784C9-5235-4048-BF98-8A9FC81DC48D}" sibTransId="{B256C117-2F50-48F1-B992-7ED1A416E1B3}"/>
    <dgm:cxn modelId="{4119C6BF-AE10-4185-B2CB-3A30A3D89A3E}" srcId="{D523EF56-A940-4601-82BE-DAD83000512E}" destId="{3901F369-C74A-4C14-A60A-670590D0E98F}" srcOrd="3" destOrd="0" parTransId="{9E2FAC4F-6EF4-448A-8DA7-4CADB9729407}" sibTransId="{6EDD9A53-4D35-43DB-8B69-EF5D7115D558}"/>
    <dgm:cxn modelId="{98F69398-E0A7-4037-B40E-D4BBF5D76F4D}" type="presOf" srcId="{D523EF56-A940-4601-82BE-DAD83000512E}" destId="{6D531398-D789-43C7-A8D8-15186438B98B}" srcOrd="0" destOrd="0" presId="urn:microsoft.com/office/officeart/2005/8/layout/chevron2"/>
    <dgm:cxn modelId="{F5887C44-0C1D-4933-9482-5CD7F883C48A}" type="presOf" srcId="{CCE7E4F8-9C9A-4566-BED5-BDE9A8FEA780}" destId="{F4A073DB-D334-4FCE-A544-7B0F9D3A077E}" srcOrd="0" destOrd="0" presId="urn:microsoft.com/office/officeart/2005/8/layout/chevron2"/>
    <dgm:cxn modelId="{F1D8402B-2B88-4FEC-BBB3-8A254A17FADB}" type="presOf" srcId="{FC1A459A-0E6D-4539-8ADA-B80EBDDE10A4}" destId="{3529A036-A861-44E1-B9E2-95A147EBFB0F}" srcOrd="0" destOrd="0" presId="urn:microsoft.com/office/officeart/2005/8/layout/chevron2"/>
    <dgm:cxn modelId="{3D66B00E-3212-473A-BF7D-753C2DAAC975}" type="presOf" srcId="{2CC4B3E4-99C8-46F4-BF98-61835D7D9945}" destId="{6ADABA91-8A72-4B8D-ADEE-B52A8352D025}" srcOrd="0" destOrd="0" presId="urn:microsoft.com/office/officeart/2005/8/layout/chevron2"/>
    <dgm:cxn modelId="{2B3BE2A0-8821-4701-BB6D-49C97BCE5C1F}" type="presOf" srcId="{3901F369-C74A-4C14-A60A-670590D0E98F}" destId="{18326E03-EB86-4704-B602-55036A30AC76}" srcOrd="0" destOrd="0" presId="urn:microsoft.com/office/officeart/2005/8/layout/chevron2"/>
    <dgm:cxn modelId="{EEDA815C-9AD8-466B-96AA-3382DE644810}" srcId="{D523EF56-A940-4601-82BE-DAD83000512E}" destId="{5460885F-9B5D-48A9-B519-8761DC629076}" srcOrd="1" destOrd="0" parTransId="{43483C82-588F-41D1-8700-80F56ADFD4B4}" sibTransId="{3DF29B8F-C0DE-41AC-97A2-7CF069294C9D}"/>
    <dgm:cxn modelId="{0B6FCE71-5C9A-45E3-A931-D4E69E64067F}" srcId="{CCE7E4F8-9C9A-4566-BED5-BDE9A8FEA780}" destId="{FC1A459A-0E6D-4539-8ADA-B80EBDDE10A4}" srcOrd="0" destOrd="0" parTransId="{6609569F-5CC1-496B-92FD-66D722EB8A7B}" sibTransId="{9DE8E041-F619-4129-AAB2-D21638D4B437}"/>
    <dgm:cxn modelId="{5EB4C776-152F-46C0-BFA1-FAE13727B9E1}" type="presOf" srcId="{171077D6-2B67-43D4-A9A3-3637C3E156D3}" destId="{785CAB6C-A605-4EFC-8D2C-805614E49DBA}" srcOrd="0" destOrd="0" presId="urn:microsoft.com/office/officeart/2005/8/layout/chevron2"/>
    <dgm:cxn modelId="{1DD4C70E-D75D-4887-AE2E-D62E8727E09F}" type="presOf" srcId="{5CA2BBD1-008C-436C-93B2-88F25C6E573E}" destId="{69D3B006-4276-4D27-AE9D-00F533EA266C}" srcOrd="0" destOrd="0" presId="urn:microsoft.com/office/officeart/2005/8/layout/chevron2"/>
    <dgm:cxn modelId="{6547CE86-D5BC-46E2-822B-311C6F671331}" srcId="{3901F369-C74A-4C14-A60A-670590D0E98F}" destId="{2CC4B3E4-99C8-46F4-BF98-61835D7D9945}" srcOrd="0" destOrd="0" parTransId="{2615DB00-107E-4308-BB54-1C6C9F367A56}" sibTransId="{5BAC5ABE-F26E-4128-81F1-C675FAA11195}"/>
    <dgm:cxn modelId="{F501A9D1-CDB5-4FC2-AE66-8B8245CA2669}" type="presOf" srcId="{0D08EB08-7177-4D75-A5A4-637E12E08EAF}" destId="{1608BA24-B7A3-4F33-91D7-0EA6E3055986}" srcOrd="0" destOrd="0" presId="urn:microsoft.com/office/officeart/2005/8/layout/chevron2"/>
    <dgm:cxn modelId="{1D9C90CA-712C-4269-8456-1B3F99F6849C}" srcId="{D523EF56-A940-4601-82BE-DAD83000512E}" destId="{CCE7E4F8-9C9A-4566-BED5-BDE9A8FEA780}" srcOrd="2" destOrd="0" parTransId="{8CD6AE85-7443-4337-BFCC-44A131B79D77}" sibTransId="{AE4B37EF-4223-4368-9212-D416FF3E86C7}"/>
    <dgm:cxn modelId="{39732656-6E4A-443E-9D70-2F7500255DA6}" type="presOf" srcId="{5460885F-9B5D-48A9-B519-8761DC629076}" destId="{089B9D57-2961-43FB-BC06-92FC4FF002D6}" srcOrd="0" destOrd="0" presId="urn:microsoft.com/office/officeart/2005/8/layout/chevron2"/>
    <dgm:cxn modelId="{D263823E-2813-4FB6-AA11-C32E08C871D8}" srcId="{0D08EB08-7177-4D75-A5A4-637E12E08EAF}" destId="{171077D6-2B67-43D4-A9A3-3637C3E156D3}" srcOrd="0" destOrd="0" parTransId="{EDCAAE16-C00D-4170-9D33-074FE2638DF5}" sibTransId="{94B07890-6D9F-4949-AA92-21CF7D2B88AD}"/>
    <dgm:cxn modelId="{F1589D5B-8B80-4C21-AED2-43130B2290D8}" type="presParOf" srcId="{6D531398-D789-43C7-A8D8-15186438B98B}" destId="{B6017E00-BBDD-463C-86E8-EF7004E01CA1}" srcOrd="0" destOrd="0" presId="urn:microsoft.com/office/officeart/2005/8/layout/chevron2"/>
    <dgm:cxn modelId="{035F3D1A-D956-456D-8E3E-A450440C87D0}" type="presParOf" srcId="{B6017E00-BBDD-463C-86E8-EF7004E01CA1}" destId="{1608BA24-B7A3-4F33-91D7-0EA6E3055986}" srcOrd="0" destOrd="0" presId="urn:microsoft.com/office/officeart/2005/8/layout/chevron2"/>
    <dgm:cxn modelId="{8D470D64-A91E-4D2B-B091-1FB9182C5897}" type="presParOf" srcId="{B6017E00-BBDD-463C-86E8-EF7004E01CA1}" destId="{785CAB6C-A605-4EFC-8D2C-805614E49DBA}" srcOrd="1" destOrd="0" presId="urn:microsoft.com/office/officeart/2005/8/layout/chevron2"/>
    <dgm:cxn modelId="{C2CD69BC-4D0D-4A3C-93B1-29751DC181EB}" type="presParOf" srcId="{6D531398-D789-43C7-A8D8-15186438B98B}" destId="{8DFDCDD8-2572-4A91-94F5-A04560F7E785}" srcOrd="1" destOrd="0" presId="urn:microsoft.com/office/officeart/2005/8/layout/chevron2"/>
    <dgm:cxn modelId="{9CCF686B-1364-4A1E-899B-10B6877D89A8}" type="presParOf" srcId="{6D531398-D789-43C7-A8D8-15186438B98B}" destId="{BC1C4484-16FE-4164-90D7-867905B21623}" srcOrd="2" destOrd="0" presId="urn:microsoft.com/office/officeart/2005/8/layout/chevron2"/>
    <dgm:cxn modelId="{690CA1D6-0C72-4755-A86E-4D25E46357A2}" type="presParOf" srcId="{BC1C4484-16FE-4164-90D7-867905B21623}" destId="{089B9D57-2961-43FB-BC06-92FC4FF002D6}" srcOrd="0" destOrd="0" presId="urn:microsoft.com/office/officeart/2005/8/layout/chevron2"/>
    <dgm:cxn modelId="{296548BC-3332-47B4-819C-4B659F3FF470}" type="presParOf" srcId="{BC1C4484-16FE-4164-90D7-867905B21623}" destId="{69D3B006-4276-4D27-AE9D-00F533EA266C}" srcOrd="1" destOrd="0" presId="urn:microsoft.com/office/officeart/2005/8/layout/chevron2"/>
    <dgm:cxn modelId="{813AD1EC-45D4-4E1F-85AC-8BE9496DC319}" type="presParOf" srcId="{6D531398-D789-43C7-A8D8-15186438B98B}" destId="{DD7A232F-D239-4B23-831C-30CBB0B69B28}" srcOrd="3" destOrd="0" presId="urn:microsoft.com/office/officeart/2005/8/layout/chevron2"/>
    <dgm:cxn modelId="{18F2B3DC-4B03-45FD-9F5C-C3DEBE0EB969}" type="presParOf" srcId="{6D531398-D789-43C7-A8D8-15186438B98B}" destId="{02EFFD91-7784-4EF0-AC9B-7CC7112DC73E}" srcOrd="4" destOrd="0" presId="urn:microsoft.com/office/officeart/2005/8/layout/chevron2"/>
    <dgm:cxn modelId="{DF28B81E-B88A-44C0-A442-BDB0E617F03A}" type="presParOf" srcId="{02EFFD91-7784-4EF0-AC9B-7CC7112DC73E}" destId="{F4A073DB-D334-4FCE-A544-7B0F9D3A077E}" srcOrd="0" destOrd="0" presId="urn:microsoft.com/office/officeart/2005/8/layout/chevron2"/>
    <dgm:cxn modelId="{373692E5-5AA8-48D7-B217-BB3FF11E9A89}" type="presParOf" srcId="{02EFFD91-7784-4EF0-AC9B-7CC7112DC73E}" destId="{3529A036-A861-44E1-B9E2-95A147EBFB0F}" srcOrd="1" destOrd="0" presId="urn:microsoft.com/office/officeart/2005/8/layout/chevron2"/>
    <dgm:cxn modelId="{69C3EA6F-C4BB-43C8-BA94-B62C57CF8EAA}" type="presParOf" srcId="{6D531398-D789-43C7-A8D8-15186438B98B}" destId="{E4A3DFE1-EB19-430D-97B1-C6AC4BA0C87A}" srcOrd="5" destOrd="0" presId="urn:microsoft.com/office/officeart/2005/8/layout/chevron2"/>
    <dgm:cxn modelId="{10472B40-CD00-43E0-8707-99994BC188FF}" type="presParOf" srcId="{6D531398-D789-43C7-A8D8-15186438B98B}" destId="{1CE71D4A-013D-4BD8-84E7-7F65852039CD}" srcOrd="6" destOrd="0" presId="urn:microsoft.com/office/officeart/2005/8/layout/chevron2"/>
    <dgm:cxn modelId="{52BDA30A-7704-458D-9E59-E0416E211FA5}" type="presParOf" srcId="{1CE71D4A-013D-4BD8-84E7-7F65852039CD}" destId="{18326E03-EB86-4704-B602-55036A30AC76}" srcOrd="0" destOrd="0" presId="urn:microsoft.com/office/officeart/2005/8/layout/chevron2"/>
    <dgm:cxn modelId="{446E0FE5-0331-4861-81A9-6336D45C05BC}" type="presParOf" srcId="{1CE71D4A-013D-4BD8-84E7-7F65852039CD}" destId="{6ADABA91-8A72-4B8D-ADEE-B52A8352D0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403191-A25E-491D-9934-D5A3B3D0146B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6DF5CA-F442-4F16-9B2E-C1F912BB91A9}">
      <dgm:prSet phldrT="[Texto]"/>
      <dgm:spPr/>
      <dgm:t>
        <a:bodyPr/>
        <a:lstStyle/>
        <a:p>
          <a:r>
            <a:rPr lang="es-ES" smtClean="0"/>
            <a:t>Inicialización</a:t>
          </a:r>
          <a:endParaRPr lang="en-US" dirty="0"/>
        </a:p>
      </dgm:t>
    </dgm:pt>
    <dgm:pt modelId="{09FAC683-D6E7-4E24-8E2B-DFD179CD0628}" type="parTrans" cxnId="{97CD5369-ADC8-4FF0-AA88-87D4DBD683DD}">
      <dgm:prSet/>
      <dgm:spPr/>
      <dgm:t>
        <a:bodyPr/>
        <a:lstStyle/>
        <a:p>
          <a:endParaRPr lang="en-US"/>
        </a:p>
      </dgm:t>
    </dgm:pt>
    <dgm:pt modelId="{B08F0314-2107-48A5-8A64-A4859708F1DA}" type="sibTrans" cxnId="{97CD5369-ADC8-4FF0-AA88-87D4DBD683DD}">
      <dgm:prSet/>
      <dgm:spPr/>
      <dgm:t>
        <a:bodyPr/>
        <a:lstStyle/>
        <a:p>
          <a:endParaRPr lang="en-US"/>
        </a:p>
      </dgm:t>
    </dgm:pt>
    <dgm:pt modelId="{B1A373F9-DB02-43C3-BA50-490D37A0421C}">
      <dgm:prSet phldrT="[Texto]"/>
      <dgm:spPr/>
      <dgm:t>
        <a:bodyPr/>
        <a:lstStyle/>
        <a:p>
          <a:r>
            <a:rPr lang="es-ES" dirty="0" smtClean="0"/>
            <a:t>Generar luciérnagas de forma aleatoria</a:t>
          </a:r>
          <a:endParaRPr lang="en-US" dirty="0"/>
        </a:p>
      </dgm:t>
    </dgm:pt>
    <dgm:pt modelId="{A7AA778C-27F2-4087-910E-F0518CA5DC3C}" type="parTrans" cxnId="{1562ED51-D54C-4677-BFC9-F311BBFAFEAD}">
      <dgm:prSet/>
      <dgm:spPr/>
      <dgm:t>
        <a:bodyPr/>
        <a:lstStyle/>
        <a:p>
          <a:endParaRPr lang="en-US"/>
        </a:p>
      </dgm:t>
    </dgm:pt>
    <dgm:pt modelId="{9FCBF9BA-BE1F-4EC9-A55F-8327F8C2E8B9}" type="sibTrans" cxnId="{1562ED51-D54C-4677-BFC9-F311BBFAFEAD}">
      <dgm:prSet/>
      <dgm:spPr/>
      <dgm:t>
        <a:bodyPr/>
        <a:lstStyle/>
        <a:p>
          <a:endParaRPr lang="en-US"/>
        </a:p>
      </dgm:t>
    </dgm:pt>
    <dgm:pt modelId="{94C93394-D3A3-411A-BDCF-813D0B7A0890}">
      <dgm:prSet phldrT="[Texto]"/>
      <dgm:spPr/>
      <dgm:t>
        <a:bodyPr/>
        <a:lstStyle/>
        <a:p>
          <a:r>
            <a:rPr lang="es-ES" dirty="0" smtClean="0"/>
            <a:t>Destellos</a:t>
          </a:r>
          <a:endParaRPr lang="en-US" dirty="0"/>
        </a:p>
      </dgm:t>
    </dgm:pt>
    <dgm:pt modelId="{0378D31E-A130-4031-B543-67DA7CD4140D}" type="parTrans" cxnId="{ED2B6B85-12C6-44D2-A658-5C2F80F12C1D}">
      <dgm:prSet/>
      <dgm:spPr/>
      <dgm:t>
        <a:bodyPr/>
        <a:lstStyle/>
        <a:p>
          <a:endParaRPr lang="en-US"/>
        </a:p>
      </dgm:t>
    </dgm:pt>
    <dgm:pt modelId="{8D2C0B3D-00ED-4BA3-B866-158644267870}" type="sibTrans" cxnId="{ED2B6B85-12C6-44D2-A658-5C2F80F12C1D}">
      <dgm:prSet/>
      <dgm:spPr/>
      <dgm:t>
        <a:bodyPr/>
        <a:lstStyle/>
        <a:p>
          <a:endParaRPr lang="en-US"/>
        </a:p>
      </dgm:t>
    </dgm:pt>
    <dgm:pt modelId="{962EC3CD-B238-4FDB-B413-FA392406F537}">
      <dgm:prSet phldrT="[Texto]"/>
      <dgm:spPr/>
      <dgm:t>
        <a:bodyPr/>
        <a:lstStyle/>
        <a:p>
          <a:r>
            <a:rPr lang="es-ES" dirty="0" smtClean="0"/>
            <a:t>Para cada iteración:</a:t>
          </a:r>
          <a:endParaRPr lang="en-US" dirty="0"/>
        </a:p>
      </dgm:t>
    </dgm:pt>
    <dgm:pt modelId="{533E29A3-4D3C-4BA4-9104-DD90DEA1CA84}" type="parTrans" cxnId="{036B82AA-7CE3-4DB9-9584-5F8113E715A8}">
      <dgm:prSet/>
      <dgm:spPr/>
      <dgm:t>
        <a:bodyPr/>
        <a:lstStyle/>
        <a:p>
          <a:endParaRPr lang="en-US"/>
        </a:p>
      </dgm:t>
    </dgm:pt>
    <dgm:pt modelId="{5C09D3D4-898A-442D-9421-D648B2E821C7}" type="sibTrans" cxnId="{036B82AA-7CE3-4DB9-9584-5F8113E715A8}">
      <dgm:prSet/>
      <dgm:spPr/>
      <dgm:t>
        <a:bodyPr/>
        <a:lstStyle/>
        <a:p>
          <a:endParaRPr lang="en-US"/>
        </a:p>
      </dgm:t>
    </dgm:pt>
    <dgm:pt modelId="{4A3846AF-8291-4AE3-B1C6-4D293FE4D1DF}">
      <dgm:prSet phldrT="[Texto]"/>
      <dgm:spPr/>
      <dgm:t>
        <a:bodyPr/>
        <a:lstStyle/>
        <a:p>
          <a:r>
            <a:rPr lang="es-ES" dirty="0" smtClean="0"/>
            <a:t>Solución</a:t>
          </a:r>
          <a:endParaRPr lang="en-US" dirty="0"/>
        </a:p>
      </dgm:t>
    </dgm:pt>
    <dgm:pt modelId="{AE5399B5-AF1E-4FAB-A450-F9E6037521F7}" type="parTrans" cxnId="{B5B3079C-2B1B-4543-954F-C497CAD76DAB}">
      <dgm:prSet/>
      <dgm:spPr/>
      <dgm:t>
        <a:bodyPr/>
        <a:lstStyle/>
        <a:p>
          <a:endParaRPr lang="en-US"/>
        </a:p>
      </dgm:t>
    </dgm:pt>
    <dgm:pt modelId="{1AAED15D-CD10-41DD-B1AF-5A6FDAB55BD9}" type="sibTrans" cxnId="{B5B3079C-2B1B-4543-954F-C497CAD76DAB}">
      <dgm:prSet/>
      <dgm:spPr/>
      <dgm:t>
        <a:bodyPr/>
        <a:lstStyle/>
        <a:p>
          <a:endParaRPr lang="en-US"/>
        </a:p>
      </dgm:t>
    </dgm:pt>
    <dgm:pt modelId="{7E02F750-A852-4F36-9289-A37C82A3EF2A}">
      <dgm:prSet phldrT="[Texto]"/>
      <dgm:spPr/>
      <dgm:t>
        <a:bodyPr/>
        <a:lstStyle/>
        <a:p>
          <a:r>
            <a:rPr lang="es-ES" dirty="0" smtClean="0"/>
            <a:t>Se devuelve la mejor luciérnaga</a:t>
          </a:r>
          <a:endParaRPr lang="en-US" dirty="0"/>
        </a:p>
      </dgm:t>
    </dgm:pt>
    <dgm:pt modelId="{8215B63E-2D3B-4290-B2DB-9BE0095BB636}" type="parTrans" cxnId="{EF6CC7AC-15FA-413B-8E1B-3670FE9EEBB2}">
      <dgm:prSet/>
      <dgm:spPr/>
      <dgm:t>
        <a:bodyPr/>
        <a:lstStyle/>
        <a:p>
          <a:endParaRPr lang="en-US"/>
        </a:p>
      </dgm:t>
    </dgm:pt>
    <dgm:pt modelId="{8688A897-A212-4B5D-AA21-EFA42FD0C9BF}" type="sibTrans" cxnId="{EF6CC7AC-15FA-413B-8E1B-3670FE9EEBB2}">
      <dgm:prSet/>
      <dgm:spPr/>
      <dgm:t>
        <a:bodyPr/>
        <a:lstStyle/>
        <a:p>
          <a:endParaRPr lang="en-US"/>
        </a:p>
      </dgm:t>
    </dgm:pt>
    <dgm:pt modelId="{EFDA8017-8DB3-4B37-B26A-125D033D23AF}">
      <dgm:prSet/>
      <dgm:spPr/>
      <dgm:t>
        <a:bodyPr/>
        <a:lstStyle/>
        <a:p>
          <a:r>
            <a:rPr lang="es-ES" dirty="0" smtClean="0"/>
            <a:t>Se comparan las luciérnagas unas con otras</a:t>
          </a:r>
          <a:endParaRPr lang="en-US" dirty="0"/>
        </a:p>
      </dgm:t>
    </dgm:pt>
    <dgm:pt modelId="{EF9B3DC0-EEDE-4CAC-AB41-CB9A85B6E51C}" type="parTrans" cxnId="{06A96555-5AF4-4235-A026-9B121652CDBB}">
      <dgm:prSet/>
      <dgm:spPr/>
      <dgm:t>
        <a:bodyPr/>
        <a:lstStyle/>
        <a:p>
          <a:endParaRPr lang="en-US"/>
        </a:p>
      </dgm:t>
    </dgm:pt>
    <dgm:pt modelId="{C4BE149D-B98C-4777-9DC3-A984E1BA0E6B}" type="sibTrans" cxnId="{06A96555-5AF4-4235-A026-9B121652CDBB}">
      <dgm:prSet/>
      <dgm:spPr/>
      <dgm:t>
        <a:bodyPr/>
        <a:lstStyle/>
        <a:p>
          <a:endParaRPr lang="en-US"/>
        </a:p>
      </dgm:t>
    </dgm:pt>
    <dgm:pt modelId="{04CF7EFB-FA88-4CB8-9C9D-2350C336E074}">
      <dgm:prSet/>
      <dgm:spPr/>
      <dgm:t>
        <a:bodyPr/>
        <a:lstStyle/>
        <a:p>
          <a:r>
            <a:rPr lang="es-ES" dirty="0" smtClean="0"/>
            <a:t>Se modifican las peores</a:t>
          </a:r>
          <a:endParaRPr lang="en-US" dirty="0"/>
        </a:p>
      </dgm:t>
    </dgm:pt>
    <dgm:pt modelId="{0E36D806-9D50-4A2A-9142-D3D6D0FCC4A7}" type="parTrans" cxnId="{387B4F08-BD60-44C1-9C6D-D642F8C2EB87}">
      <dgm:prSet/>
      <dgm:spPr/>
      <dgm:t>
        <a:bodyPr/>
        <a:lstStyle/>
        <a:p>
          <a:endParaRPr lang="en-US"/>
        </a:p>
      </dgm:t>
    </dgm:pt>
    <dgm:pt modelId="{9B086AA9-920B-4D89-B500-E16F182739F6}" type="sibTrans" cxnId="{387B4F08-BD60-44C1-9C6D-D642F8C2EB87}">
      <dgm:prSet/>
      <dgm:spPr/>
      <dgm:t>
        <a:bodyPr/>
        <a:lstStyle/>
        <a:p>
          <a:endParaRPr lang="en-US"/>
        </a:p>
      </dgm:t>
    </dgm:pt>
    <dgm:pt modelId="{8FA75AE0-E939-4542-9A13-2FB1BF8857CC}" type="pres">
      <dgm:prSet presAssocID="{2E403191-A25E-491D-9934-D5A3B3D014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0F2DC203-687D-452B-83CE-6FDD992EC764}" type="pres">
      <dgm:prSet presAssocID="{2E403191-A25E-491D-9934-D5A3B3D0146B}" presName="tSp" presStyleCnt="0"/>
      <dgm:spPr/>
      <dgm:t>
        <a:bodyPr/>
        <a:lstStyle/>
        <a:p>
          <a:endParaRPr lang="es-ES"/>
        </a:p>
      </dgm:t>
    </dgm:pt>
    <dgm:pt modelId="{2E060762-5068-41B0-A69A-644ECAD0D21A}" type="pres">
      <dgm:prSet presAssocID="{2E403191-A25E-491D-9934-D5A3B3D0146B}" presName="bSp" presStyleCnt="0"/>
      <dgm:spPr/>
      <dgm:t>
        <a:bodyPr/>
        <a:lstStyle/>
        <a:p>
          <a:endParaRPr lang="es-ES"/>
        </a:p>
      </dgm:t>
    </dgm:pt>
    <dgm:pt modelId="{721BC4AA-8D5A-4AAC-A013-CC177B425C23}" type="pres">
      <dgm:prSet presAssocID="{2E403191-A25E-491D-9934-D5A3B3D0146B}" presName="process" presStyleCnt="0"/>
      <dgm:spPr/>
      <dgm:t>
        <a:bodyPr/>
        <a:lstStyle/>
        <a:p>
          <a:endParaRPr lang="es-ES"/>
        </a:p>
      </dgm:t>
    </dgm:pt>
    <dgm:pt modelId="{EB2F88C8-837D-41A0-B693-3E7BCC6B1453}" type="pres">
      <dgm:prSet presAssocID="{ED6DF5CA-F442-4F16-9B2E-C1F912BB91A9}" presName="composite1" presStyleCnt="0"/>
      <dgm:spPr/>
      <dgm:t>
        <a:bodyPr/>
        <a:lstStyle/>
        <a:p>
          <a:endParaRPr lang="es-ES"/>
        </a:p>
      </dgm:t>
    </dgm:pt>
    <dgm:pt modelId="{2347880A-2AE5-4641-9A12-BC03728EA8A2}" type="pres">
      <dgm:prSet presAssocID="{ED6DF5CA-F442-4F16-9B2E-C1F912BB91A9}" presName="dummyNode1" presStyleLbl="node1" presStyleIdx="0" presStyleCnt="3"/>
      <dgm:spPr/>
      <dgm:t>
        <a:bodyPr/>
        <a:lstStyle/>
        <a:p>
          <a:endParaRPr lang="es-ES"/>
        </a:p>
      </dgm:t>
    </dgm:pt>
    <dgm:pt modelId="{3C066E10-E95C-4B55-B646-4680271CC9D7}" type="pres">
      <dgm:prSet presAssocID="{ED6DF5CA-F442-4F16-9B2E-C1F912BB91A9}" presName="childNode1" presStyleLbl="bgAcc1" presStyleIdx="0" presStyleCnt="3" custScaleY="65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4FCE1-CC89-4A22-8437-B34CC34C35F4}" type="pres">
      <dgm:prSet presAssocID="{ED6DF5CA-F442-4F16-9B2E-C1F912BB91A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87251-9F02-43F4-BBA3-38B79F917EA9}" type="pres">
      <dgm:prSet presAssocID="{ED6DF5CA-F442-4F16-9B2E-C1F912BB91A9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2836ED5-D5F4-48D2-9860-FA709A975CE4}" type="pres">
      <dgm:prSet presAssocID="{ED6DF5CA-F442-4F16-9B2E-C1F912BB91A9}" presName="connSite1" presStyleCnt="0"/>
      <dgm:spPr/>
      <dgm:t>
        <a:bodyPr/>
        <a:lstStyle/>
        <a:p>
          <a:endParaRPr lang="es-ES"/>
        </a:p>
      </dgm:t>
    </dgm:pt>
    <dgm:pt modelId="{9FD4C569-3B0F-43EA-9376-C363498ED944}" type="pres">
      <dgm:prSet presAssocID="{B08F0314-2107-48A5-8A64-A4859708F1DA}" presName="Name9" presStyleLbl="sibTrans2D1" presStyleIdx="0" presStyleCnt="2"/>
      <dgm:spPr/>
      <dgm:t>
        <a:bodyPr/>
        <a:lstStyle/>
        <a:p>
          <a:endParaRPr lang="en-CA"/>
        </a:p>
      </dgm:t>
    </dgm:pt>
    <dgm:pt modelId="{91B24C03-B89F-41D3-9171-4F58E8CE479A}" type="pres">
      <dgm:prSet presAssocID="{94C93394-D3A3-411A-BDCF-813D0B7A0890}" presName="composite2" presStyleCnt="0"/>
      <dgm:spPr/>
      <dgm:t>
        <a:bodyPr/>
        <a:lstStyle/>
        <a:p>
          <a:endParaRPr lang="es-ES"/>
        </a:p>
      </dgm:t>
    </dgm:pt>
    <dgm:pt modelId="{EF959352-CDE2-4CA2-9918-638811471EB4}" type="pres">
      <dgm:prSet presAssocID="{94C93394-D3A3-411A-BDCF-813D0B7A0890}" presName="dummyNode2" presStyleLbl="node1" presStyleIdx="0" presStyleCnt="3"/>
      <dgm:spPr/>
      <dgm:t>
        <a:bodyPr/>
        <a:lstStyle/>
        <a:p>
          <a:endParaRPr lang="es-ES"/>
        </a:p>
      </dgm:t>
    </dgm:pt>
    <dgm:pt modelId="{69E661A9-1C5B-4EA3-AB1A-FA5623580F31}" type="pres">
      <dgm:prSet presAssocID="{94C93394-D3A3-411A-BDCF-813D0B7A0890}" presName="childNode2" presStyleLbl="bgAcc1" presStyleIdx="1" presStyleCnt="3" custScaleX="124378" custScaleY="143846" custLinFactNeighborX="3014" custLinFactNeighborY="1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84259-9EAC-453B-8C75-497358A074E3}" type="pres">
      <dgm:prSet presAssocID="{94C93394-D3A3-411A-BDCF-813D0B7A0890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6B4B7-9588-48C8-BFC9-911AB95889E6}" type="pres">
      <dgm:prSet presAssocID="{94C93394-D3A3-411A-BDCF-813D0B7A0890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DD92411-214E-4A1B-B605-B67ABA007F14}" type="pres">
      <dgm:prSet presAssocID="{94C93394-D3A3-411A-BDCF-813D0B7A0890}" presName="connSite2" presStyleCnt="0"/>
      <dgm:spPr/>
      <dgm:t>
        <a:bodyPr/>
        <a:lstStyle/>
        <a:p>
          <a:endParaRPr lang="es-ES"/>
        </a:p>
      </dgm:t>
    </dgm:pt>
    <dgm:pt modelId="{C54396E2-E61A-43B2-BBB7-891E41E985C1}" type="pres">
      <dgm:prSet presAssocID="{8D2C0B3D-00ED-4BA3-B866-158644267870}" presName="Name18" presStyleLbl="sibTrans2D1" presStyleIdx="1" presStyleCnt="2" custAng="1346752" custScaleX="90825" custLinFactNeighborY="10077"/>
      <dgm:spPr/>
      <dgm:t>
        <a:bodyPr/>
        <a:lstStyle/>
        <a:p>
          <a:endParaRPr lang="en-CA"/>
        </a:p>
      </dgm:t>
    </dgm:pt>
    <dgm:pt modelId="{A7486EF7-A49A-4082-9D8E-993C819914EC}" type="pres">
      <dgm:prSet presAssocID="{4A3846AF-8291-4AE3-B1C6-4D293FE4D1DF}" presName="composite1" presStyleCnt="0"/>
      <dgm:spPr/>
      <dgm:t>
        <a:bodyPr/>
        <a:lstStyle/>
        <a:p>
          <a:endParaRPr lang="es-ES"/>
        </a:p>
      </dgm:t>
    </dgm:pt>
    <dgm:pt modelId="{0BE3D66F-1955-4B0E-96D5-A69F4C7D3C86}" type="pres">
      <dgm:prSet presAssocID="{4A3846AF-8291-4AE3-B1C6-4D293FE4D1DF}" presName="dummyNode1" presStyleLbl="node1" presStyleIdx="1" presStyleCnt="3"/>
      <dgm:spPr/>
      <dgm:t>
        <a:bodyPr/>
        <a:lstStyle/>
        <a:p>
          <a:endParaRPr lang="es-ES"/>
        </a:p>
      </dgm:t>
    </dgm:pt>
    <dgm:pt modelId="{CDDB4ACE-DE8F-436B-803A-F251D889A1E7}" type="pres">
      <dgm:prSet presAssocID="{4A3846AF-8291-4AE3-B1C6-4D293FE4D1DF}" presName="childNode1" presStyleLbl="bgAcc1" presStyleIdx="2" presStyleCnt="3" custScaleY="553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15A4C-6E8A-4EF8-9336-0849BF5DA663}" type="pres">
      <dgm:prSet presAssocID="{4A3846AF-8291-4AE3-B1C6-4D293FE4D1D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FF020-5C98-4571-AF11-0AA6E7D9A7B5}" type="pres">
      <dgm:prSet presAssocID="{4A3846AF-8291-4AE3-B1C6-4D293FE4D1DF}" presName="parentNode1" presStyleLbl="node1" presStyleIdx="2" presStyleCnt="3" custLinFactNeighborX="-927" custLinFactNeighborY="-2327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044A26-83A8-4250-9445-4CABFF68DE0F}" type="pres">
      <dgm:prSet presAssocID="{4A3846AF-8291-4AE3-B1C6-4D293FE4D1DF}" presName="connSite1" presStyleCnt="0"/>
      <dgm:spPr/>
      <dgm:t>
        <a:bodyPr/>
        <a:lstStyle/>
        <a:p>
          <a:endParaRPr lang="es-ES"/>
        </a:p>
      </dgm:t>
    </dgm:pt>
  </dgm:ptLst>
  <dgm:cxnLst>
    <dgm:cxn modelId="{D7A47FFC-3D40-47DE-B292-B2FDDC531FAA}" type="presOf" srcId="{2E403191-A25E-491D-9934-D5A3B3D0146B}" destId="{8FA75AE0-E939-4542-9A13-2FB1BF8857CC}" srcOrd="0" destOrd="0" presId="urn:microsoft.com/office/officeart/2005/8/layout/hProcess4"/>
    <dgm:cxn modelId="{3686C0FA-C201-4CFB-B840-3800B92ADF86}" type="presOf" srcId="{ED6DF5CA-F442-4F16-9B2E-C1F912BB91A9}" destId="{35E87251-9F02-43F4-BBA3-38B79F917EA9}" srcOrd="0" destOrd="0" presId="urn:microsoft.com/office/officeart/2005/8/layout/hProcess4"/>
    <dgm:cxn modelId="{1562ED51-D54C-4677-BFC9-F311BBFAFEAD}" srcId="{ED6DF5CA-F442-4F16-9B2E-C1F912BB91A9}" destId="{B1A373F9-DB02-43C3-BA50-490D37A0421C}" srcOrd="0" destOrd="0" parTransId="{A7AA778C-27F2-4087-910E-F0518CA5DC3C}" sibTransId="{9FCBF9BA-BE1F-4EC9-A55F-8327F8C2E8B9}"/>
    <dgm:cxn modelId="{EF6CC7AC-15FA-413B-8E1B-3670FE9EEBB2}" srcId="{4A3846AF-8291-4AE3-B1C6-4D293FE4D1DF}" destId="{7E02F750-A852-4F36-9289-A37C82A3EF2A}" srcOrd="0" destOrd="0" parTransId="{8215B63E-2D3B-4290-B2DB-9BE0095BB636}" sibTransId="{8688A897-A212-4B5D-AA21-EFA42FD0C9BF}"/>
    <dgm:cxn modelId="{7C665FFF-276C-4575-A4D5-030567D2BEA8}" type="presOf" srcId="{B1A373F9-DB02-43C3-BA50-490D37A0421C}" destId="{3C066E10-E95C-4B55-B646-4680271CC9D7}" srcOrd="0" destOrd="0" presId="urn:microsoft.com/office/officeart/2005/8/layout/hProcess4"/>
    <dgm:cxn modelId="{387B4F08-BD60-44C1-9C6D-D642F8C2EB87}" srcId="{94C93394-D3A3-411A-BDCF-813D0B7A0890}" destId="{04CF7EFB-FA88-4CB8-9C9D-2350C336E074}" srcOrd="2" destOrd="0" parTransId="{0E36D806-9D50-4A2A-9142-D3D6D0FCC4A7}" sibTransId="{9B086AA9-920B-4D89-B500-E16F182739F6}"/>
    <dgm:cxn modelId="{9D9176F5-CF4A-47EF-9F97-3FB018BF06F0}" type="presOf" srcId="{04CF7EFB-FA88-4CB8-9C9D-2350C336E074}" destId="{69E661A9-1C5B-4EA3-AB1A-FA5623580F31}" srcOrd="0" destOrd="2" presId="urn:microsoft.com/office/officeart/2005/8/layout/hProcess4"/>
    <dgm:cxn modelId="{97CD5369-ADC8-4FF0-AA88-87D4DBD683DD}" srcId="{2E403191-A25E-491D-9934-D5A3B3D0146B}" destId="{ED6DF5CA-F442-4F16-9B2E-C1F912BB91A9}" srcOrd="0" destOrd="0" parTransId="{09FAC683-D6E7-4E24-8E2B-DFD179CD0628}" sibTransId="{B08F0314-2107-48A5-8A64-A4859708F1DA}"/>
    <dgm:cxn modelId="{2AD0A57D-4097-4CB7-AB77-54CB2E529AE9}" type="presOf" srcId="{7E02F750-A852-4F36-9289-A37C82A3EF2A}" destId="{15415A4C-6E8A-4EF8-9336-0849BF5DA663}" srcOrd="1" destOrd="0" presId="urn:microsoft.com/office/officeart/2005/8/layout/hProcess4"/>
    <dgm:cxn modelId="{501C7924-60F0-4AC5-A9BD-B5429BDC2FED}" type="presOf" srcId="{EFDA8017-8DB3-4B37-B26A-125D033D23AF}" destId="{3C984259-9EAC-453B-8C75-497358A074E3}" srcOrd="1" destOrd="1" presId="urn:microsoft.com/office/officeart/2005/8/layout/hProcess4"/>
    <dgm:cxn modelId="{D6FD7DAB-6117-49F5-9530-A219313D0E97}" type="presOf" srcId="{962EC3CD-B238-4FDB-B413-FA392406F537}" destId="{69E661A9-1C5B-4EA3-AB1A-FA5623580F31}" srcOrd="0" destOrd="0" presId="urn:microsoft.com/office/officeart/2005/8/layout/hProcess4"/>
    <dgm:cxn modelId="{47D4397F-E408-456C-AB7C-5D9C3512B2A9}" type="presOf" srcId="{B08F0314-2107-48A5-8A64-A4859708F1DA}" destId="{9FD4C569-3B0F-43EA-9376-C363498ED944}" srcOrd="0" destOrd="0" presId="urn:microsoft.com/office/officeart/2005/8/layout/hProcess4"/>
    <dgm:cxn modelId="{7FEA67EA-FDC2-43D3-8EF0-4F5361F69215}" type="presOf" srcId="{8D2C0B3D-00ED-4BA3-B866-158644267870}" destId="{C54396E2-E61A-43B2-BBB7-891E41E985C1}" srcOrd="0" destOrd="0" presId="urn:microsoft.com/office/officeart/2005/8/layout/hProcess4"/>
    <dgm:cxn modelId="{B5B3079C-2B1B-4543-954F-C497CAD76DAB}" srcId="{2E403191-A25E-491D-9934-D5A3B3D0146B}" destId="{4A3846AF-8291-4AE3-B1C6-4D293FE4D1DF}" srcOrd="2" destOrd="0" parTransId="{AE5399B5-AF1E-4FAB-A450-F9E6037521F7}" sibTransId="{1AAED15D-CD10-41DD-B1AF-5A6FDAB55BD9}"/>
    <dgm:cxn modelId="{06A96555-5AF4-4235-A026-9B121652CDBB}" srcId="{94C93394-D3A3-411A-BDCF-813D0B7A0890}" destId="{EFDA8017-8DB3-4B37-B26A-125D033D23AF}" srcOrd="1" destOrd="0" parTransId="{EF9B3DC0-EEDE-4CAC-AB41-CB9A85B6E51C}" sibTransId="{C4BE149D-B98C-4777-9DC3-A984E1BA0E6B}"/>
    <dgm:cxn modelId="{77C09F56-EF92-4199-93E6-55E75461E69F}" type="presOf" srcId="{4A3846AF-8291-4AE3-B1C6-4D293FE4D1DF}" destId="{821FF020-5C98-4571-AF11-0AA6E7D9A7B5}" srcOrd="0" destOrd="0" presId="urn:microsoft.com/office/officeart/2005/8/layout/hProcess4"/>
    <dgm:cxn modelId="{D76F01B2-C161-4FF7-A8AC-57EBF4EE7E89}" type="presOf" srcId="{94C93394-D3A3-411A-BDCF-813D0B7A0890}" destId="{0D76B4B7-9588-48C8-BFC9-911AB95889E6}" srcOrd="0" destOrd="0" presId="urn:microsoft.com/office/officeart/2005/8/layout/hProcess4"/>
    <dgm:cxn modelId="{12BCD089-29B9-4F67-9A95-7A4CD94EF5C8}" type="presOf" srcId="{7E02F750-A852-4F36-9289-A37C82A3EF2A}" destId="{CDDB4ACE-DE8F-436B-803A-F251D889A1E7}" srcOrd="0" destOrd="0" presId="urn:microsoft.com/office/officeart/2005/8/layout/hProcess4"/>
    <dgm:cxn modelId="{A6C65282-7CA5-4F01-B712-E45FAE18FBFC}" type="presOf" srcId="{EFDA8017-8DB3-4B37-B26A-125D033D23AF}" destId="{69E661A9-1C5B-4EA3-AB1A-FA5623580F31}" srcOrd="0" destOrd="1" presId="urn:microsoft.com/office/officeart/2005/8/layout/hProcess4"/>
    <dgm:cxn modelId="{E5CFC419-5F32-41EB-8C85-A8D2DD581634}" type="presOf" srcId="{04CF7EFB-FA88-4CB8-9C9D-2350C336E074}" destId="{3C984259-9EAC-453B-8C75-497358A074E3}" srcOrd="1" destOrd="2" presId="urn:microsoft.com/office/officeart/2005/8/layout/hProcess4"/>
    <dgm:cxn modelId="{036B82AA-7CE3-4DB9-9584-5F8113E715A8}" srcId="{94C93394-D3A3-411A-BDCF-813D0B7A0890}" destId="{962EC3CD-B238-4FDB-B413-FA392406F537}" srcOrd="0" destOrd="0" parTransId="{533E29A3-4D3C-4BA4-9104-DD90DEA1CA84}" sibTransId="{5C09D3D4-898A-442D-9421-D648B2E821C7}"/>
    <dgm:cxn modelId="{EFAB41FE-161E-4CF6-BE42-343B947B3690}" type="presOf" srcId="{962EC3CD-B238-4FDB-B413-FA392406F537}" destId="{3C984259-9EAC-453B-8C75-497358A074E3}" srcOrd="1" destOrd="0" presId="urn:microsoft.com/office/officeart/2005/8/layout/hProcess4"/>
    <dgm:cxn modelId="{ED2B6B85-12C6-44D2-A658-5C2F80F12C1D}" srcId="{2E403191-A25E-491D-9934-D5A3B3D0146B}" destId="{94C93394-D3A3-411A-BDCF-813D0B7A0890}" srcOrd="1" destOrd="0" parTransId="{0378D31E-A130-4031-B543-67DA7CD4140D}" sibTransId="{8D2C0B3D-00ED-4BA3-B866-158644267870}"/>
    <dgm:cxn modelId="{65F511AD-7AC9-47C7-B573-72641CE56BD8}" type="presOf" srcId="{B1A373F9-DB02-43C3-BA50-490D37A0421C}" destId="{0E34FCE1-CC89-4A22-8437-B34CC34C35F4}" srcOrd="1" destOrd="0" presId="urn:microsoft.com/office/officeart/2005/8/layout/hProcess4"/>
    <dgm:cxn modelId="{71664797-2243-4D1A-9E8D-F7C918F907DE}" type="presParOf" srcId="{8FA75AE0-E939-4542-9A13-2FB1BF8857CC}" destId="{0F2DC203-687D-452B-83CE-6FDD992EC764}" srcOrd="0" destOrd="0" presId="urn:microsoft.com/office/officeart/2005/8/layout/hProcess4"/>
    <dgm:cxn modelId="{547EE5F0-07B2-4E70-9085-8684B1494DB4}" type="presParOf" srcId="{8FA75AE0-E939-4542-9A13-2FB1BF8857CC}" destId="{2E060762-5068-41B0-A69A-644ECAD0D21A}" srcOrd="1" destOrd="0" presId="urn:microsoft.com/office/officeart/2005/8/layout/hProcess4"/>
    <dgm:cxn modelId="{49B8D4D7-F2A2-4134-9DDD-DFA787FAF70B}" type="presParOf" srcId="{8FA75AE0-E939-4542-9A13-2FB1BF8857CC}" destId="{721BC4AA-8D5A-4AAC-A013-CC177B425C23}" srcOrd="2" destOrd="0" presId="urn:microsoft.com/office/officeart/2005/8/layout/hProcess4"/>
    <dgm:cxn modelId="{F86E9057-0DEA-43B4-BAFE-DA5C0D1D7893}" type="presParOf" srcId="{721BC4AA-8D5A-4AAC-A013-CC177B425C23}" destId="{EB2F88C8-837D-41A0-B693-3E7BCC6B1453}" srcOrd="0" destOrd="0" presId="urn:microsoft.com/office/officeart/2005/8/layout/hProcess4"/>
    <dgm:cxn modelId="{DBFC5D33-53A6-4E62-B18A-86AC59DA8867}" type="presParOf" srcId="{EB2F88C8-837D-41A0-B693-3E7BCC6B1453}" destId="{2347880A-2AE5-4641-9A12-BC03728EA8A2}" srcOrd="0" destOrd="0" presId="urn:microsoft.com/office/officeart/2005/8/layout/hProcess4"/>
    <dgm:cxn modelId="{9F196B3D-B86B-4C76-A2FB-C568D9105C91}" type="presParOf" srcId="{EB2F88C8-837D-41A0-B693-3E7BCC6B1453}" destId="{3C066E10-E95C-4B55-B646-4680271CC9D7}" srcOrd="1" destOrd="0" presId="urn:microsoft.com/office/officeart/2005/8/layout/hProcess4"/>
    <dgm:cxn modelId="{49AC8C59-7A86-43F9-8E6E-E11D4E088402}" type="presParOf" srcId="{EB2F88C8-837D-41A0-B693-3E7BCC6B1453}" destId="{0E34FCE1-CC89-4A22-8437-B34CC34C35F4}" srcOrd="2" destOrd="0" presId="urn:microsoft.com/office/officeart/2005/8/layout/hProcess4"/>
    <dgm:cxn modelId="{E1209B15-E815-4C77-9351-071272D98C17}" type="presParOf" srcId="{EB2F88C8-837D-41A0-B693-3E7BCC6B1453}" destId="{35E87251-9F02-43F4-BBA3-38B79F917EA9}" srcOrd="3" destOrd="0" presId="urn:microsoft.com/office/officeart/2005/8/layout/hProcess4"/>
    <dgm:cxn modelId="{6284722F-B53D-45CA-91AC-A1A0505B30F8}" type="presParOf" srcId="{EB2F88C8-837D-41A0-B693-3E7BCC6B1453}" destId="{82836ED5-D5F4-48D2-9860-FA709A975CE4}" srcOrd="4" destOrd="0" presId="urn:microsoft.com/office/officeart/2005/8/layout/hProcess4"/>
    <dgm:cxn modelId="{D0E2ADC1-46F5-4B82-8C14-AA773FE87F29}" type="presParOf" srcId="{721BC4AA-8D5A-4AAC-A013-CC177B425C23}" destId="{9FD4C569-3B0F-43EA-9376-C363498ED944}" srcOrd="1" destOrd="0" presId="urn:microsoft.com/office/officeart/2005/8/layout/hProcess4"/>
    <dgm:cxn modelId="{635E4AE2-0938-4856-A108-1362C63246BD}" type="presParOf" srcId="{721BC4AA-8D5A-4AAC-A013-CC177B425C23}" destId="{91B24C03-B89F-41D3-9171-4F58E8CE479A}" srcOrd="2" destOrd="0" presId="urn:microsoft.com/office/officeart/2005/8/layout/hProcess4"/>
    <dgm:cxn modelId="{90E4A41A-7A60-41CA-8CD8-D367992FB088}" type="presParOf" srcId="{91B24C03-B89F-41D3-9171-4F58E8CE479A}" destId="{EF959352-CDE2-4CA2-9918-638811471EB4}" srcOrd="0" destOrd="0" presId="urn:microsoft.com/office/officeart/2005/8/layout/hProcess4"/>
    <dgm:cxn modelId="{EB9397FC-7FBE-4483-B405-9C6D3767D16C}" type="presParOf" srcId="{91B24C03-B89F-41D3-9171-4F58E8CE479A}" destId="{69E661A9-1C5B-4EA3-AB1A-FA5623580F31}" srcOrd="1" destOrd="0" presId="urn:microsoft.com/office/officeart/2005/8/layout/hProcess4"/>
    <dgm:cxn modelId="{F1314E05-5B43-483E-833B-F0C4BEC8A3D4}" type="presParOf" srcId="{91B24C03-B89F-41D3-9171-4F58E8CE479A}" destId="{3C984259-9EAC-453B-8C75-497358A074E3}" srcOrd="2" destOrd="0" presId="urn:microsoft.com/office/officeart/2005/8/layout/hProcess4"/>
    <dgm:cxn modelId="{4B7ADE1E-A542-41D6-993D-6E6429ACB0FE}" type="presParOf" srcId="{91B24C03-B89F-41D3-9171-4F58E8CE479A}" destId="{0D76B4B7-9588-48C8-BFC9-911AB95889E6}" srcOrd="3" destOrd="0" presId="urn:microsoft.com/office/officeart/2005/8/layout/hProcess4"/>
    <dgm:cxn modelId="{19BFE1A5-FE3E-4ACD-AF25-BFC61BCFFCB9}" type="presParOf" srcId="{91B24C03-B89F-41D3-9171-4F58E8CE479A}" destId="{0DD92411-214E-4A1B-B605-B67ABA007F14}" srcOrd="4" destOrd="0" presId="urn:microsoft.com/office/officeart/2005/8/layout/hProcess4"/>
    <dgm:cxn modelId="{32326EE5-4D52-4AD5-B4A6-50105FC6782C}" type="presParOf" srcId="{721BC4AA-8D5A-4AAC-A013-CC177B425C23}" destId="{C54396E2-E61A-43B2-BBB7-891E41E985C1}" srcOrd="3" destOrd="0" presId="urn:microsoft.com/office/officeart/2005/8/layout/hProcess4"/>
    <dgm:cxn modelId="{769105DA-DEAA-4953-AAC7-DA3B89DBF0F9}" type="presParOf" srcId="{721BC4AA-8D5A-4AAC-A013-CC177B425C23}" destId="{A7486EF7-A49A-4082-9D8E-993C819914EC}" srcOrd="4" destOrd="0" presId="urn:microsoft.com/office/officeart/2005/8/layout/hProcess4"/>
    <dgm:cxn modelId="{CC649F02-A3E1-4C67-B340-934007D4D50F}" type="presParOf" srcId="{A7486EF7-A49A-4082-9D8E-993C819914EC}" destId="{0BE3D66F-1955-4B0E-96D5-A69F4C7D3C86}" srcOrd="0" destOrd="0" presId="urn:microsoft.com/office/officeart/2005/8/layout/hProcess4"/>
    <dgm:cxn modelId="{5D1DDBFF-8D2A-47C3-9501-3EAE3F573D04}" type="presParOf" srcId="{A7486EF7-A49A-4082-9D8E-993C819914EC}" destId="{CDDB4ACE-DE8F-436B-803A-F251D889A1E7}" srcOrd="1" destOrd="0" presId="urn:microsoft.com/office/officeart/2005/8/layout/hProcess4"/>
    <dgm:cxn modelId="{456603DA-6C72-4776-8B22-6FB44A29805E}" type="presParOf" srcId="{A7486EF7-A49A-4082-9D8E-993C819914EC}" destId="{15415A4C-6E8A-4EF8-9336-0849BF5DA663}" srcOrd="2" destOrd="0" presId="urn:microsoft.com/office/officeart/2005/8/layout/hProcess4"/>
    <dgm:cxn modelId="{BFC10285-B056-4EEF-AB61-DA31E942F85B}" type="presParOf" srcId="{A7486EF7-A49A-4082-9D8E-993C819914EC}" destId="{821FF020-5C98-4571-AF11-0AA6E7D9A7B5}" srcOrd="3" destOrd="0" presId="urn:microsoft.com/office/officeart/2005/8/layout/hProcess4"/>
    <dgm:cxn modelId="{E6F2F414-9647-4323-ABB3-0854DD690970}" type="presParOf" srcId="{A7486EF7-A49A-4082-9D8E-993C819914EC}" destId="{19044A26-83A8-4250-9445-4CABFF68DE0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55116-F1C4-4082-BFFA-3B72C40BD797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0A61F-6A12-4981-A015-8DC230FC8887}">
      <dsp:nvSpPr>
        <dsp:cNvPr id="0" name=""/>
        <dsp:cNvSpPr/>
      </dsp:nvSpPr>
      <dsp:spPr>
        <a:xfrm>
          <a:off x="388230" y="262645"/>
          <a:ext cx="8328226" cy="52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166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>
              <a:solidFill>
                <a:schemeClr val="tx1"/>
              </a:solidFill>
            </a:rPr>
            <a:t>Los entornos globales parecen obtener mejores resultados desde el punto de vista del coste computacional.</a:t>
          </a:r>
          <a:endParaRPr lang="es-ES" sz="1500" kern="1200" dirty="0">
            <a:solidFill>
              <a:schemeClr val="tx1"/>
            </a:solidFill>
          </a:endParaRPr>
        </a:p>
      </dsp:txBody>
      <dsp:txXfrm>
        <a:off x="388230" y="262645"/>
        <a:ext cx="8328226" cy="525563"/>
      </dsp:txXfrm>
    </dsp:sp>
    <dsp:sp modelId="{DC77208D-44C2-4486-B02B-CA7D000321D5}">
      <dsp:nvSpPr>
        <dsp:cNvPr id="0" name=""/>
        <dsp:cNvSpPr/>
      </dsp:nvSpPr>
      <dsp:spPr>
        <a:xfrm>
          <a:off x="59752" y="196949"/>
          <a:ext cx="656954" cy="656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A1A4E-A860-4BA3-AE74-654ABBEA8482}">
      <dsp:nvSpPr>
        <dsp:cNvPr id="0" name=""/>
        <dsp:cNvSpPr/>
      </dsp:nvSpPr>
      <dsp:spPr>
        <a:xfrm>
          <a:off x="689547" y="1051127"/>
          <a:ext cx="8026908" cy="52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166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>
              <a:solidFill>
                <a:schemeClr val="tx1"/>
              </a:solidFill>
            </a:rPr>
            <a:t>El rendimiento es similar a la topología de anillo y al del uso de entornos con tamaño mayor que 3.</a:t>
          </a:r>
          <a:endParaRPr lang="es-ES" sz="1500" kern="1200" dirty="0">
            <a:solidFill>
              <a:schemeClr val="tx1"/>
            </a:solidFill>
          </a:endParaRPr>
        </a:p>
      </dsp:txBody>
      <dsp:txXfrm>
        <a:off x="689547" y="1051127"/>
        <a:ext cx="8026908" cy="525563"/>
      </dsp:txXfrm>
    </dsp:sp>
    <dsp:sp modelId="{1BE912C7-9F23-41B4-8703-A6E0A029F800}">
      <dsp:nvSpPr>
        <dsp:cNvPr id="0" name=""/>
        <dsp:cNvSpPr/>
      </dsp:nvSpPr>
      <dsp:spPr>
        <a:xfrm>
          <a:off x="361070" y="985431"/>
          <a:ext cx="656954" cy="656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D5B9B-BA8D-4B14-9C0B-0F6ACEF1E26F}">
      <dsp:nvSpPr>
        <dsp:cNvPr id="0" name=""/>
        <dsp:cNvSpPr/>
      </dsp:nvSpPr>
      <dsp:spPr>
        <a:xfrm>
          <a:off x="689547" y="1839609"/>
          <a:ext cx="8026908" cy="52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166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smtClean="0">
              <a:solidFill>
                <a:schemeClr val="tx1"/>
              </a:solidFill>
            </a:rPr>
            <a:t>Se ha investigado poco en los efectos de la topología de la nube en el comportamiento de la búsqueda del algoritmo.</a:t>
          </a:r>
          <a:endParaRPr lang="es-ES" sz="1500" kern="1200" dirty="0">
            <a:solidFill>
              <a:schemeClr val="tx1"/>
            </a:solidFill>
          </a:endParaRPr>
        </a:p>
      </dsp:txBody>
      <dsp:txXfrm>
        <a:off x="689547" y="1839609"/>
        <a:ext cx="8026908" cy="525563"/>
      </dsp:txXfrm>
    </dsp:sp>
    <dsp:sp modelId="{325BC8AA-CBBE-4900-8717-C46E5B94BBAD}">
      <dsp:nvSpPr>
        <dsp:cNvPr id="0" name=""/>
        <dsp:cNvSpPr/>
      </dsp:nvSpPr>
      <dsp:spPr>
        <a:xfrm>
          <a:off x="361070" y="1773913"/>
          <a:ext cx="656954" cy="656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1E81F-DDEB-481A-A229-1DB034B5254B}">
      <dsp:nvSpPr>
        <dsp:cNvPr id="0" name=""/>
        <dsp:cNvSpPr/>
      </dsp:nvSpPr>
      <dsp:spPr>
        <a:xfrm>
          <a:off x="388230" y="2628091"/>
          <a:ext cx="8328226" cy="52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166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s-ES" sz="1500" kern="1200" dirty="0" smtClean="0">
              <a:solidFill>
                <a:schemeClr val="tx1"/>
              </a:solidFill>
            </a:rPr>
            <a:t>Por otro lado, el tamaño del vecindario también se puede adaptar con la misma heurística del tamaño de la nube.</a:t>
          </a:r>
          <a:endParaRPr kumimoji="1" lang="es-ES" sz="1500" kern="1200" dirty="0">
            <a:solidFill>
              <a:schemeClr val="tx1"/>
            </a:solidFill>
          </a:endParaRPr>
        </a:p>
      </dsp:txBody>
      <dsp:txXfrm>
        <a:off x="388230" y="2628091"/>
        <a:ext cx="8328226" cy="525563"/>
      </dsp:txXfrm>
    </dsp:sp>
    <dsp:sp modelId="{B320803B-D976-4B32-A263-495752145C63}">
      <dsp:nvSpPr>
        <dsp:cNvPr id="0" name=""/>
        <dsp:cNvSpPr/>
      </dsp:nvSpPr>
      <dsp:spPr>
        <a:xfrm>
          <a:off x="59752" y="2562395"/>
          <a:ext cx="656954" cy="656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81F6-2DC7-463F-B9AB-B1CD11037419}">
      <dsp:nvSpPr>
        <dsp:cNvPr id="0" name=""/>
        <dsp:cNvSpPr/>
      </dsp:nvSpPr>
      <dsp:spPr>
        <a:xfrm>
          <a:off x="2298427" y="1302243"/>
          <a:ext cx="1251567" cy="59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06"/>
              </a:lnTo>
              <a:lnTo>
                <a:pt x="1251567" y="405906"/>
              </a:lnTo>
              <a:lnTo>
                <a:pt x="1251567" y="5956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500B1-4DA9-453F-9C06-E2E380679084}">
      <dsp:nvSpPr>
        <dsp:cNvPr id="0" name=""/>
        <dsp:cNvSpPr/>
      </dsp:nvSpPr>
      <dsp:spPr>
        <a:xfrm>
          <a:off x="1046859" y="1302243"/>
          <a:ext cx="1251567" cy="595632"/>
        </a:xfrm>
        <a:custGeom>
          <a:avLst/>
          <a:gdLst/>
          <a:ahLst/>
          <a:cxnLst/>
          <a:rect l="0" t="0" r="0" b="0"/>
          <a:pathLst>
            <a:path>
              <a:moveTo>
                <a:pt x="1251567" y="0"/>
              </a:moveTo>
              <a:lnTo>
                <a:pt x="1251567" y="405906"/>
              </a:lnTo>
              <a:lnTo>
                <a:pt x="0" y="405906"/>
              </a:lnTo>
              <a:lnTo>
                <a:pt x="0" y="5956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0836-8B93-4F99-AD5F-A97F4434CFCA}">
      <dsp:nvSpPr>
        <dsp:cNvPr id="0" name=""/>
        <dsp:cNvSpPr/>
      </dsp:nvSpPr>
      <dsp:spPr>
        <a:xfrm>
          <a:off x="1274417" y="1751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09B1-05C2-42F9-BD9B-1E6DB646CA28}">
      <dsp:nvSpPr>
        <dsp:cNvPr id="0" name=""/>
        <dsp:cNvSpPr/>
      </dsp:nvSpPr>
      <dsp:spPr>
        <a:xfrm>
          <a:off x="1501975" y="217931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Linfocitos</a:t>
          </a:r>
          <a:endParaRPr lang="es-ES" sz="3000" kern="1200" dirty="0"/>
        </a:p>
      </dsp:txBody>
      <dsp:txXfrm>
        <a:off x="1540065" y="256021"/>
        <a:ext cx="1971839" cy="1224312"/>
      </dsp:txXfrm>
    </dsp:sp>
    <dsp:sp modelId="{2DF9AF18-EEC3-4A8C-9DDF-493305299541}">
      <dsp:nvSpPr>
        <dsp:cNvPr id="0" name=""/>
        <dsp:cNvSpPr/>
      </dsp:nvSpPr>
      <dsp:spPr>
        <a:xfrm>
          <a:off x="22850" y="1897876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55CF-B4E0-4532-8884-F5FD1A76E5AF}">
      <dsp:nvSpPr>
        <dsp:cNvPr id="0" name=""/>
        <dsp:cNvSpPr/>
      </dsp:nvSpPr>
      <dsp:spPr>
        <a:xfrm>
          <a:off x="250407" y="2114056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T</a:t>
          </a:r>
          <a:endParaRPr lang="es-ES" sz="3000" kern="1200" dirty="0"/>
        </a:p>
      </dsp:txBody>
      <dsp:txXfrm>
        <a:off x="288497" y="2152146"/>
        <a:ext cx="1971839" cy="1224312"/>
      </dsp:txXfrm>
    </dsp:sp>
    <dsp:sp modelId="{17C2E1AE-D8FC-4D03-8839-9A7BA2A97E01}">
      <dsp:nvSpPr>
        <dsp:cNvPr id="0" name=""/>
        <dsp:cNvSpPr/>
      </dsp:nvSpPr>
      <dsp:spPr>
        <a:xfrm>
          <a:off x="2525985" y="1897876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6AFA3-1AC5-4356-B613-A13B6AAAF5B0}">
      <dsp:nvSpPr>
        <dsp:cNvPr id="0" name=""/>
        <dsp:cNvSpPr/>
      </dsp:nvSpPr>
      <dsp:spPr>
        <a:xfrm>
          <a:off x="2753543" y="2114056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B</a:t>
          </a:r>
          <a:endParaRPr lang="es-ES" sz="3000" kern="1200" dirty="0"/>
        </a:p>
      </dsp:txBody>
      <dsp:txXfrm>
        <a:off x="2791633" y="2152146"/>
        <a:ext cx="1971839" cy="1224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BAC6-8B57-4046-9D9D-E26BFE3810AE}">
      <dsp:nvSpPr>
        <dsp:cNvPr id="0" name=""/>
        <dsp:cNvSpPr/>
      </dsp:nvSpPr>
      <dsp:spPr>
        <a:xfrm>
          <a:off x="0" y="30550"/>
          <a:ext cx="8761413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Sólo pocos linfocitos reconocen inicialmente los péptidos del patógeno</a:t>
          </a:r>
          <a:endParaRPr lang="es-ES" sz="2000" kern="1200" dirty="0"/>
        </a:p>
      </dsp:txBody>
      <dsp:txXfrm>
        <a:off x="38838" y="69388"/>
        <a:ext cx="8683737" cy="717924"/>
      </dsp:txXfrm>
    </dsp:sp>
    <dsp:sp modelId="{F5D32182-FBD6-4A90-BFC3-F316D4FCCA33}">
      <dsp:nvSpPr>
        <dsp:cNvPr id="0" name=""/>
        <dsp:cNvSpPr/>
      </dsp:nvSpPr>
      <dsp:spPr>
        <a:xfrm>
          <a:off x="0" y="883750"/>
          <a:ext cx="8761413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Producen anticuerpos</a:t>
          </a:r>
          <a:endParaRPr lang="es-ES" sz="2000" kern="1200" dirty="0" smtClean="0"/>
        </a:p>
      </dsp:txBody>
      <dsp:txXfrm>
        <a:off x="38838" y="922588"/>
        <a:ext cx="8683737" cy="717924"/>
      </dsp:txXfrm>
    </dsp:sp>
    <dsp:sp modelId="{0D36702F-045B-4CA5-9960-E003321CB34C}">
      <dsp:nvSpPr>
        <dsp:cNvPr id="0" name=""/>
        <dsp:cNvSpPr/>
      </dsp:nvSpPr>
      <dsp:spPr>
        <a:xfrm>
          <a:off x="0" y="1736950"/>
          <a:ext cx="8761413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Generan innumerables cantidades de anticuerpos (expansión de clones )</a:t>
          </a:r>
          <a:endParaRPr lang="es-ES" sz="2000" kern="1200" dirty="0" smtClean="0"/>
        </a:p>
      </dsp:txBody>
      <dsp:txXfrm>
        <a:off x="38838" y="1775788"/>
        <a:ext cx="8683737" cy="717924"/>
      </dsp:txXfrm>
    </dsp:sp>
    <dsp:sp modelId="{311FE1CE-5EEE-448D-82D4-4DC872F05E1B}">
      <dsp:nvSpPr>
        <dsp:cNvPr id="0" name=""/>
        <dsp:cNvSpPr/>
      </dsp:nvSpPr>
      <dsp:spPr>
        <a:xfrm>
          <a:off x="0" y="2590150"/>
          <a:ext cx="8761413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smtClean="0"/>
            <a:t>Se guardan algunas de esas células en la memoria inmunológica, para combatir rápidamente el próximo ataque</a:t>
          </a:r>
          <a:endParaRPr lang="es-ES" sz="2000" kern="1200" dirty="0" smtClean="0"/>
        </a:p>
      </dsp:txBody>
      <dsp:txXfrm>
        <a:off x="38838" y="2628988"/>
        <a:ext cx="8683737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81F6-2DC7-463F-B9AB-B1CD11037419}">
      <dsp:nvSpPr>
        <dsp:cNvPr id="0" name=""/>
        <dsp:cNvSpPr/>
      </dsp:nvSpPr>
      <dsp:spPr>
        <a:xfrm>
          <a:off x="2298427" y="1302243"/>
          <a:ext cx="1251567" cy="595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06"/>
              </a:lnTo>
              <a:lnTo>
                <a:pt x="1251567" y="405906"/>
              </a:lnTo>
              <a:lnTo>
                <a:pt x="1251567" y="5956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500B1-4DA9-453F-9C06-E2E380679084}">
      <dsp:nvSpPr>
        <dsp:cNvPr id="0" name=""/>
        <dsp:cNvSpPr/>
      </dsp:nvSpPr>
      <dsp:spPr>
        <a:xfrm>
          <a:off x="1046859" y="1302243"/>
          <a:ext cx="1251567" cy="595632"/>
        </a:xfrm>
        <a:custGeom>
          <a:avLst/>
          <a:gdLst/>
          <a:ahLst/>
          <a:cxnLst/>
          <a:rect l="0" t="0" r="0" b="0"/>
          <a:pathLst>
            <a:path>
              <a:moveTo>
                <a:pt x="1251567" y="0"/>
              </a:moveTo>
              <a:lnTo>
                <a:pt x="1251567" y="405906"/>
              </a:lnTo>
              <a:lnTo>
                <a:pt x="0" y="405906"/>
              </a:lnTo>
              <a:lnTo>
                <a:pt x="0" y="5956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0836-8B93-4F99-AD5F-A97F4434CFCA}">
      <dsp:nvSpPr>
        <dsp:cNvPr id="0" name=""/>
        <dsp:cNvSpPr/>
      </dsp:nvSpPr>
      <dsp:spPr>
        <a:xfrm>
          <a:off x="1274417" y="1751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09B1-05C2-42F9-BD9B-1E6DB646CA28}">
      <dsp:nvSpPr>
        <dsp:cNvPr id="0" name=""/>
        <dsp:cNvSpPr/>
      </dsp:nvSpPr>
      <dsp:spPr>
        <a:xfrm>
          <a:off x="1501975" y="217931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Linfocitos</a:t>
          </a:r>
          <a:endParaRPr lang="es-ES" sz="3000" kern="1200" dirty="0"/>
        </a:p>
      </dsp:txBody>
      <dsp:txXfrm>
        <a:off x="1540065" y="256021"/>
        <a:ext cx="1971839" cy="1224312"/>
      </dsp:txXfrm>
    </dsp:sp>
    <dsp:sp modelId="{2DF9AF18-EEC3-4A8C-9DDF-493305299541}">
      <dsp:nvSpPr>
        <dsp:cNvPr id="0" name=""/>
        <dsp:cNvSpPr/>
      </dsp:nvSpPr>
      <dsp:spPr>
        <a:xfrm>
          <a:off x="22850" y="1897876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55CF-B4E0-4532-8884-F5FD1A76E5AF}">
      <dsp:nvSpPr>
        <dsp:cNvPr id="0" name=""/>
        <dsp:cNvSpPr/>
      </dsp:nvSpPr>
      <dsp:spPr>
        <a:xfrm>
          <a:off x="250407" y="2114056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T</a:t>
          </a:r>
          <a:endParaRPr lang="es-ES" sz="3000" kern="1200" dirty="0"/>
        </a:p>
      </dsp:txBody>
      <dsp:txXfrm>
        <a:off x="288497" y="2152146"/>
        <a:ext cx="1971839" cy="1224312"/>
      </dsp:txXfrm>
    </dsp:sp>
    <dsp:sp modelId="{17C2E1AE-D8FC-4D03-8839-9A7BA2A97E01}">
      <dsp:nvSpPr>
        <dsp:cNvPr id="0" name=""/>
        <dsp:cNvSpPr/>
      </dsp:nvSpPr>
      <dsp:spPr>
        <a:xfrm>
          <a:off x="2525985" y="1897876"/>
          <a:ext cx="2048019" cy="130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6AFA3-1AC5-4356-B613-A13B6AAAF5B0}">
      <dsp:nvSpPr>
        <dsp:cNvPr id="0" name=""/>
        <dsp:cNvSpPr/>
      </dsp:nvSpPr>
      <dsp:spPr>
        <a:xfrm>
          <a:off x="2753543" y="2114056"/>
          <a:ext cx="2048019" cy="130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B</a:t>
          </a:r>
          <a:endParaRPr lang="es-ES" sz="3000" kern="1200" dirty="0"/>
        </a:p>
      </dsp:txBody>
      <dsp:txXfrm>
        <a:off x="2791633" y="2152146"/>
        <a:ext cx="1971839" cy="1224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A7A98-6D3F-4D9E-9DBA-CB5F641767EE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B2662-BEE0-4B99-87F8-834964DF1DE1}">
      <dsp:nvSpPr>
        <dsp:cNvPr id="0" name=""/>
        <dsp:cNvSpPr/>
      </dsp:nvSpPr>
      <dsp:spPr>
        <a:xfrm>
          <a:off x="324686" y="213450"/>
          <a:ext cx="8391769" cy="4271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Modelos de médula ósea</a:t>
          </a:r>
          <a:endParaRPr lang="es-ES" sz="2200" kern="1200"/>
        </a:p>
      </dsp:txBody>
      <dsp:txXfrm>
        <a:off x="324686" y="213450"/>
        <a:ext cx="8391769" cy="427174"/>
      </dsp:txXfrm>
    </dsp:sp>
    <dsp:sp modelId="{5453ADF1-164A-4FFA-83C5-20DE44A5016E}">
      <dsp:nvSpPr>
        <dsp:cNvPr id="0" name=""/>
        <dsp:cNvSpPr/>
      </dsp:nvSpPr>
      <dsp:spPr>
        <a:xfrm>
          <a:off x="57702" y="160053"/>
          <a:ext cx="533967" cy="53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CFCB7-D48B-489E-AD8C-C9B0EF841BD3}">
      <dsp:nvSpPr>
        <dsp:cNvPr id="0" name=""/>
        <dsp:cNvSpPr/>
      </dsp:nvSpPr>
      <dsp:spPr>
        <a:xfrm>
          <a:off x="630787" y="854006"/>
          <a:ext cx="8085668" cy="427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Algoritmos de selección negativa</a:t>
          </a:r>
          <a:endParaRPr lang="es-ES" sz="2200" kern="1200" dirty="0" smtClean="0"/>
        </a:p>
      </dsp:txBody>
      <dsp:txXfrm>
        <a:off x="630787" y="854006"/>
        <a:ext cx="8085668" cy="427174"/>
      </dsp:txXfrm>
    </dsp:sp>
    <dsp:sp modelId="{B1D53A28-4E42-4566-93A8-DAE9A8DA446F}">
      <dsp:nvSpPr>
        <dsp:cNvPr id="0" name=""/>
        <dsp:cNvSpPr/>
      </dsp:nvSpPr>
      <dsp:spPr>
        <a:xfrm>
          <a:off x="363803" y="800609"/>
          <a:ext cx="533967" cy="53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0B988-44E6-4687-9F45-A61580BC4F5F}">
      <dsp:nvSpPr>
        <dsp:cNvPr id="0" name=""/>
        <dsp:cNvSpPr/>
      </dsp:nvSpPr>
      <dsp:spPr>
        <a:xfrm>
          <a:off x="724735" y="1494562"/>
          <a:ext cx="7991720" cy="4271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Algoritmos de selección clonal</a:t>
          </a:r>
          <a:endParaRPr lang="es-ES" sz="2200" kern="1200" dirty="0" smtClean="0"/>
        </a:p>
      </dsp:txBody>
      <dsp:txXfrm>
        <a:off x="724735" y="1494562"/>
        <a:ext cx="7991720" cy="427174"/>
      </dsp:txXfrm>
    </dsp:sp>
    <dsp:sp modelId="{279A8743-8347-496D-8C20-2D7D027D48ED}">
      <dsp:nvSpPr>
        <dsp:cNvPr id="0" name=""/>
        <dsp:cNvSpPr/>
      </dsp:nvSpPr>
      <dsp:spPr>
        <a:xfrm>
          <a:off x="457751" y="1441166"/>
          <a:ext cx="533967" cy="53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5C6F4-0173-4379-BBF2-1A6DC97B2023}">
      <dsp:nvSpPr>
        <dsp:cNvPr id="0" name=""/>
        <dsp:cNvSpPr/>
      </dsp:nvSpPr>
      <dsp:spPr>
        <a:xfrm>
          <a:off x="630787" y="2135119"/>
          <a:ext cx="8085668" cy="4271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Hiper-mutación somática</a:t>
          </a:r>
          <a:endParaRPr lang="es-ES" sz="2200" kern="1200" dirty="0" smtClean="0"/>
        </a:p>
      </dsp:txBody>
      <dsp:txXfrm>
        <a:off x="630787" y="2135119"/>
        <a:ext cx="8085668" cy="427174"/>
      </dsp:txXfrm>
    </dsp:sp>
    <dsp:sp modelId="{5E2D4F03-0CB4-4565-B0D7-6BCC936EEBAF}">
      <dsp:nvSpPr>
        <dsp:cNvPr id="0" name=""/>
        <dsp:cNvSpPr/>
      </dsp:nvSpPr>
      <dsp:spPr>
        <a:xfrm>
          <a:off x="363803" y="2081722"/>
          <a:ext cx="533967" cy="53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3FCD4-2760-46EA-AE23-B2FF267A3029}">
      <dsp:nvSpPr>
        <dsp:cNvPr id="0" name=""/>
        <dsp:cNvSpPr/>
      </dsp:nvSpPr>
      <dsp:spPr>
        <a:xfrm>
          <a:off x="324686" y="2775675"/>
          <a:ext cx="8391769" cy="4271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06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smtClean="0"/>
            <a:t>Modelos de redes inmunes</a:t>
          </a:r>
          <a:endParaRPr lang="es-ES" sz="2200" kern="1200" dirty="0"/>
        </a:p>
      </dsp:txBody>
      <dsp:txXfrm>
        <a:off x="324686" y="2775675"/>
        <a:ext cx="8391769" cy="427174"/>
      </dsp:txXfrm>
    </dsp:sp>
    <dsp:sp modelId="{445D5079-36C2-4C50-AF9A-E757873AA918}">
      <dsp:nvSpPr>
        <dsp:cNvPr id="0" name=""/>
        <dsp:cNvSpPr/>
      </dsp:nvSpPr>
      <dsp:spPr>
        <a:xfrm>
          <a:off x="57702" y="2722278"/>
          <a:ext cx="533967" cy="533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113F-109F-4875-814D-642D388D75D0}">
      <dsp:nvSpPr>
        <dsp:cNvPr id="0" name=""/>
        <dsp:cNvSpPr/>
      </dsp:nvSpPr>
      <dsp:spPr>
        <a:xfrm>
          <a:off x="0" y="269499"/>
          <a:ext cx="8761413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Se utilizan librerías de genes para la creación de anticuerpos desde el médula ósea</a:t>
          </a:r>
          <a:endParaRPr lang="es-ES" sz="2300" kern="1200" dirty="0"/>
        </a:p>
      </dsp:txBody>
      <dsp:txXfrm>
        <a:off x="44664" y="314163"/>
        <a:ext cx="8672085" cy="825612"/>
      </dsp:txXfrm>
    </dsp:sp>
    <dsp:sp modelId="{81050A64-46E9-4C54-BAB5-A2E05BB53185}">
      <dsp:nvSpPr>
        <dsp:cNvPr id="0" name=""/>
        <dsp:cNvSpPr/>
      </dsp:nvSpPr>
      <dsp:spPr>
        <a:xfrm>
          <a:off x="0" y="1250680"/>
          <a:ext cx="8761413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Esta idea se utiliza para generar cadenas de atributos que representan receptores</a:t>
          </a:r>
          <a:endParaRPr lang="es-ES" sz="2300" kern="1200" dirty="0" smtClean="0"/>
        </a:p>
      </dsp:txBody>
      <dsp:txXfrm>
        <a:off x="44664" y="1295344"/>
        <a:ext cx="8672085" cy="825612"/>
      </dsp:txXfrm>
    </dsp:sp>
    <dsp:sp modelId="{49D3F284-7C2F-4CDC-B820-DA82B3B76E00}">
      <dsp:nvSpPr>
        <dsp:cNvPr id="0" name=""/>
        <dsp:cNvSpPr/>
      </dsp:nvSpPr>
      <dsp:spPr>
        <a:xfrm>
          <a:off x="0" y="2231860"/>
          <a:ext cx="8761413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smtClean="0"/>
            <a:t>La producción de anticuerpos se produce a través de una concatenación aleatoria desde las librerías de genes. </a:t>
          </a:r>
          <a:endParaRPr lang="es-ES" sz="2300" kern="1200" dirty="0"/>
        </a:p>
      </dsp:txBody>
      <dsp:txXfrm>
        <a:off x="44664" y="2276524"/>
        <a:ext cx="8672085" cy="8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8BA24-B7A3-4F33-91D7-0EA6E3055986}">
      <dsp:nvSpPr>
        <dsp:cNvPr id="0" name=""/>
        <dsp:cNvSpPr/>
      </dsp:nvSpPr>
      <dsp:spPr>
        <a:xfrm rot="5400000">
          <a:off x="-145126" y="145821"/>
          <a:ext cx="967506" cy="67725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1</a:t>
          </a:r>
          <a:endParaRPr lang="en-US" sz="1800" kern="1200" dirty="0"/>
        </a:p>
      </dsp:txBody>
      <dsp:txXfrm rot="-5400000">
        <a:off x="0" y="339322"/>
        <a:ext cx="677254" cy="290252"/>
      </dsp:txXfrm>
    </dsp:sp>
    <dsp:sp modelId="{785CAB6C-A605-4EFC-8D2C-805614E49DBA}">
      <dsp:nvSpPr>
        <dsp:cNvPr id="0" name=""/>
        <dsp:cNvSpPr/>
      </dsp:nvSpPr>
      <dsp:spPr>
        <a:xfrm rot="5400000">
          <a:off x="4404894" y="-3726943"/>
          <a:ext cx="628879" cy="8084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Todas las luciérnagas son </a:t>
          </a:r>
          <a:r>
            <a:rPr lang="es-ES" sz="1500" kern="1200" dirty="0" err="1" smtClean="0"/>
            <a:t>unisexo</a:t>
          </a:r>
          <a:r>
            <a:rPr lang="es-ES" sz="1500" kern="1200" dirty="0" smtClean="0"/>
            <a:t>, o sea que una luciérnaga puede atraer a otras luciérnagas sin importar su sexo.</a:t>
          </a:r>
          <a:endParaRPr lang="en-US" sz="1500" kern="1200" dirty="0"/>
        </a:p>
      </dsp:txBody>
      <dsp:txXfrm rot="-5400000">
        <a:off x="677255" y="31395"/>
        <a:ext cx="8053459" cy="567481"/>
      </dsp:txXfrm>
    </dsp:sp>
    <dsp:sp modelId="{089B9D57-2961-43FB-BC06-92FC4FF002D6}">
      <dsp:nvSpPr>
        <dsp:cNvPr id="0" name=""/>
        <dsp:cNvSpPr/>
      </dsp:nvSpPr>
      <dsp:spPr>
        <a:xfrm rot="5400000">
          <a:off x="-145126" y="961622"/>
          <a:ext cx="967506" cy="6772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2</a:t>
          </a:r>
          <a:endParaRPr lang="en-US" sz="1800" kern="1200" dirty="0"/>
        </a:p>
      </dsp:txBody>
      <dsp:txXfrm rot="-5400000">
        <a:off x="0" y="1155123"/>
        <a:ext cx="677254" cy="290252"/>
      </dsp:txXfrm>
    </dsp:sp>
    <dsp:sp modelId="{69D3B006-4276-4D27-AE9D-00F533EA266C}">
      <dsp:nvSpPr>
        <dsp:cNvPr id="0" name=""/>
        <dsp:cNvSpPr/>
      </dsp:nvSpPr>
      <dsp:spPr>
        <a:xfrm rot="5400000">
          <a:off x="4404894" y="-2911143"/>
          <a:ext cx="628879" cy="8084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La luciérnagas se moverán hacia la que más brille de acuerdo a una función que toma en cuenta las posiciones de las luciérnagas ( </a:t>
          </a:r>
          <a:r>
            <a:rPr lang="en-US" sz="1500" i="1" kern="1200" dirty="0" smtClean="0"/>
            <a:t>x</a:t>
          </a:r>
          <a:r>
            <a:rPr lang="en-US" sz="1500" i="1" kern="1200" baseline="-25000" dirty="0" smtClean="0"/>
            <a:t>i</a:t>
          </a:r>
          <a:r>
            <a:rPr lang="en-US" sz="1500" i="1" kern="1200" dirty="0" smtClean="0"/>
            <a:t> = x</a:t>
          </a:r>
          <a:r>
            <a:rPr lang="en-US" sz="1500" i="1" kern="1200" baseline="-25000" dirty="0" smtClean="0"/>
            <a:t>i </a:t>
          </a:r>
          <a:r>
            <a:rPr lang="en-US" sz="1500" i="1" kern="1200" dirty="0" smtClean="0"/>
            <a:t> + </a:t>
          </a:r>
          <a:r>
            <a:rPr lang="es-ES" sz="1500" i="1" kern="1200" dirty="0" smtClean="0"/>
            <a:t>β </a:t>
          </a:r>
          <a:r>
            <a:rPr lang="en-US" sz="1500" kern="1200" dirty="0" smtClean="0"/>
            <a:t>(</a:t>
          </a:r>
          <a:r>
            <a:rPr lang="en-US" sz="1500" i="1" kern="1200" dirty="0" err="1" smtClean="0"/>
            <a:t>x</a:t>
          </a:r>
          <a:r>
            <a:rPr lang="en-US" sz="1500" i="1" kern="1200" baseline="-25000" dirty="0" err="1" smtClean="0"/>
            <a:t>j</a:t>
          </a:r>
          <a:r>
            <a:rPr lang="en-US" sz="1500" i="1" kern="1200" baseline="-25000" dirty="0" smtClean="0"/>
            <a:t> </a:t>
          </a:r>
          <a:r>
            <a:rPr lang="en-US" sz="1500" i="1" kern="1200" dirty="0" smtClean="0"/>
            <a:t> </a:t>
          </a:r>
          <a:r>
            <a:rPr lang="en-US" sz="1500" kern="1200" dirty="0" smtClean="0"/>
            <a:t>– </a:t>
          </a:r>
          <a:r>
            <a:rPr lang="en-US" sz="1500" i="1" kern="1200" dirty="0" smtClean="0"/>
            <a:t> x</a:t>
          </a:r>
          <a:r>
            <a:rPr lang="en-US" sz="1500" i="1" kern="1200" baseline="-25000" dirty="0" smtClean="0"/>
            <a:t>i</a:t>
          </a:r>
          <a:r>
            <a:rPr lang="en-US" sz="1500" kern="1200" dirty="0" smtClean="0"/>
            <a:t>)</a:t>
          </a:r>
          <a:r>
            <a:rPr lang="en-US" sz="1500" i="1" kern="1200" dirty="0" smtClean="0"/>
            <a:t> + </a:t>
          </a:r>
          <a:r>
            <a:rPr lang="es-ES" sz="1500" i="1" kern="1200" dirty="0" smtClean="0"/>
            <a:t>α ε</a:t>
          </a:r>
          <a:r>
            <a:rPr lang="en-US" sz="1500" i="1" kern="1200" baseline="-25000" dirty="0" err="1" smtClean="0"/>
            <a:t>i</a:t>
          </a:r>
          <a:r>
            <a:rPr lang="en-US" sz="1500" i="1" kern="1200" baseline="-25000" dirty="0" smtClean="0"/>
            <a:t>  </a:t>
          </a:r>
          <a:r>
            <a:rPr lang="es-ES" sz="1500" kern="1200" dirty="0" smtClean="0"/>
            <a:t>)</a:t>
          </a:r>
          <a:endParaRPr lang="en-US" sz="1500" kern="1200" dirty="0"/>
        </a:p>
      </dsp:txBody>
      <dsp:txXfrm rot="-5400000">
        <a:off x="677255" y="847195"/>
        <a:ext cx="8053459" cy="567481"/>
      </dsp:txXfrm>
    </dsp:sp>
    <dsp:sp modelId="{F4A073DB-D334-4FCE-A544-7B0F9D3A077E}">
      <dsp:nvSpPr>
        <dsp:cNvPr id="0" name=""/>
        <dsp:cNvSpPr/>
      </dsp:nvSpPr>
      <dsp:spPr>
        <a:xfrm rot="5400000">
          <a:off x="-145126" y="1777422"/>
          <a:ext cx="967506" cy="67725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</a:t>
          </a:r>
          <a:endParaRPr lang="en-US" sz="1800" kern="1200" dirty="0"/>
        </a:p>
      </dsp:txBody>
      <dsp:txXfrm rot="-5400000">
        <a:off x="0" y="1970923"/>
        <a:ext cx="677254" cy="290252"/>
      </dsp:txXfrm>
    </dsp:sp>
    <dsp:sp modelId="{3529A036-A861-44E1-B9E2-95A147EBFB0F}">
      <dsp:nvSpPr>
        <dsp:cNvPr id="0" name=""/>
        <dsp:cNvSpPr/>
      </dsp:nvSpPr>
      <dsp:spPr>
        <a:xfrm rot="5400000">
          <a:off x="4404894" y="-2095342"/>
          <a:ext cx="628879" cy="8084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Si nadie es más brillante que una luciérnaga en particular, esta entonces se mueve de forma aleatoria ya que no es atraída por otra.</a:t>
          </a:r>
          <a:endParaRPr lang="en-US" sz="1500" kern="1200" dirty="0"/>
        </a:p>
      </dsp:txBody>
      <dsp:txXfrm rot="-5400000">
        <a:off x="677255" y="1662996"/>
        <a:ext cx="8053459" cy="567481"/>
      </dsp:txXfrm>
    </dsp:sp>
    <dsp:sp modelId="{18326E03-EB86-4704-B602-55036A30AC76}">
      <dsp:nvSpPr>
        <dsp:cNvPr id="0" name=""/>
        <dsp:cNvSpPr/>
      </dsp:nvSpPr>
      <dsp:spPr>
        <a:xfrm rot="5400000">
          <a:off x="-145126" y="2593223"/>
          <a:ext cx="967506" cy="67725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4</a:t>
          </a:r>
          <a:endParaRPr lang="en-US" sz="1800" kern="1200" dirty="0"/>
        </a:p>
      </dsp:txBody>
      <dsp:txXfrm rot="-5400000">
        <a:off x="0" y="2786724"/>
        <a:ext cx="677254" cy="290252"/>
      </dsp:txXfrm>
    </dsp:sp>
    <dsp:sp modelId="{6ADABA91-8A72-4B8D-ADEE-B52A8352D025}">
      <dsp:nvSpPr>
        <dsp:cNvPr id="0" name=""/>
        <dsp:cNvSpPr/>
      </dsp:nvSpPr>
      <dsp:spPr>
        <a:xfrm rot="5400000">
          <a:off x="4404894" y="-1279541"/>
          <a:ext cx="628879" cy="8084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 smtClean="0"/>
            <a:t>El brillo o la intensidad del destello de una luciérnaga está determinado por la función objetivo que se optimizará. </a:t>
          </a:r>
          <a:endParaRPr lang="en-US" sz="1500" kern="1200" dirty="0"/>
        </a:p>
      </dsp:txBody>
      <dsp:txXfrm rot="-5400000">
        <a:off x="677255" y="2478797"/>
        <a:ext cx="8053459" cy="567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66E10-E95C-4B55-B646-4680271CC9D7}">
      <dsp:nvSpPr>
        <dsp:cNvPr id="0" name=""/>
        <dsp:cNvSpPr/>
      </dsp:nvSpPr>
      <dsp:spPr>
        <a:xfrm>
          <a:off x="425354" y="1157759"/>
          <a:ext cx="2029589" cy="1100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Generar luciérnagas de forma aleatoria</a:t>
          </a:r>
          <a:endParaRPr lang="en-US" sz="1600" kern="1200" dirty="0"/>
        </a:p>
      </dsp:txBody>
      <dsp:txXfrm>
        <a:off x="450686" y="1183091"/>
        <a:ext cx="1978925" cy="814234"/>
      </dsp:txXfrm>
    </dsp:sp>
    <dsp:sp modelId="{9FD4C569-3B0F-43EA-9376-C363498ED944}">
      <dsp:nvSpPr>
        <dsp:cNvPr id="0" name=""/>
        <dsp:cNvSpPr/>
      </dsp:nvSpPr>
      <dsp:spPr>
        <a:xfrm>
          <a:off x="1574034" y="1009360"/>
          <a:ext cx="2772205" cy="2772205"/>
        </a:xfrm>
        <a:prstGeom prst="leftCircularArrow">
          <a:avLst>
            <a:gd name="adj1" fmla="val 3318"/>
            <a:gd name="adj2" fmla="val 409971"/>
            <a:gd name="adj3" fmla="val 2564314"/>
            <a:gd name="adj4" fmla="val 9403321"/>
            <a:gd name="adj5" fmla="val 387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87251-9F02-43F4-BBA3-38B79F917EA9}">
      <dsp:nvSpPr>
        <dsp:cNvPr id="0" name=""/>
        <dsp:cNvSpPr/>
      </dsp:nvSpPr>
      <dsp:spPr>
        <a:xfrm>
          <a:off x="876374" y="2186432"/>
          <a:ext cx="1804079" cy="7174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smtClean="0"/>
            <a:t>Inicialización</a:t>
          </a:r>
          <a:endParaRPr lang="en-US" sz="2100" kern="1200" dirty="0"/>
        </a:p>
      </dsp:txBody>
      <dsp:txXfrm>
        <a:off x="897387" y="2207445"/>
        <a:ext cx="1762053" cy="675397"/>
      </dsp:txXfrm>
    </dsp:sp>
    <dsp:sp modelId="{69E661A9-1C5B-4EA3-AB1A-FA5623580F31}">
      <dsp:nvSpPr>
        <dsp:cNvPr id="0" name=""/>
        <dsp:cNvSpPr/>
      </dsp:nvSpPr>
      <dsp:spPr>
        <a:xfrm>
          <a:off x="3179696" y="744971"/>
          <a:ext cx="2524363" cy="2407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Para cada iteración: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 comparan las luciérnagas unas con otras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 modifican las peores</a:t>
          </a:r>
          <a:endParaRPr lang="en-US" sz="1600" kern="1200" dirty="0"/>
        </a:p>
      </dsp:txBody>
      <dsp:txXfrm>
        <a:off x="3235110" y="1316377"/>
        <a:ext cx="2413535" cy="1781143"/>
      </dsp:txXfrm>
    </dsp:sp>
    <dsp:sp modelId="{C54396E2-E61A-43B2-BBB7-891E41E985C1}">
      <dsp:nvSpPr>
        <dsp:cNvPr id="0" name=""/>
        <dsp:cNvSpPr/>
      </dsp:nvSpPr>
      <dsp:spPr>
        <a:xfrm rot="1346752">
          <a:off x="4578832" y="56722"/>
          <a:ext cx="2439795" cy="2686259"/>
        </a:xfrm>
        <a:prstGeom prst="circularArrow">
          <a:avLst>
            <a:gd name="adj1" fmla="val 3425"/>
            <a:gd name="adj2" fmla="val 424157"/>
            <a:gd name="adj3" fmla="val 19408813"/>
            <a:gd name="adj4" fmla="val 12583992"/>
            <a:gd name="adj5" fmla="val 399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B4B7-9588-48C8-BFC9-911AB95889E6}">
      <dsp:nvSpPr>
        <dsp:cNvPr id="0" name=""/>
        <dsp:cNvSpPr/>
      </dsp:nvSpPr>
      <dsp:spPr>
        <a:xfrm>
          <a:off x="3816931" y="512444"/>
          <a:ext cx="1804079" cy="717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Destellos</a:t>
          </a:r>
          <a:endParaRPr lang="en-US" sz="2100" kern="1200" dirty="0"/>
        </a:p>
      </dsp:txBody>
      <dsp:txXfrm>
        <a:off x="3837944" y="533457"/>
        <a:ext cx="1762053" cy="675397"/>
      </dsp:txXfrm>
    </dsp:sp>
    <dsp:sp modelId="{CDDB4ACE-DE8F-436B-803A-F251D889A1E7}">
      <dsp:nvSpPr>
        <dsp:cNvPr id="0" name=""/>
        <dsp:cNvSpPr/>
      </dsp:nvSpPr>
      <dsp:spPr>
        <a:xfrm>
          <a:off x="6080958" y="1244622"/>
          <a:ext cx="2029589" cy="927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Se devuelve la mejor luciérnaga</a:t>
          </a:r>
          <a:endParaRPr lang="en-US" sz="1600" kern="1200" dirty="0"/>
        </a:p>
      </dsp:txBody>
      <dsp:txXfrm>
        <a:off x="6102292" y="1265956"/>
        <a:ext cx="1986921" cy="685731"/>
      </dsp:txXfrm>
    </dsp:sp>
    <dsp:sp modelId="{821FF020-5C98-4571-AF11-0AA6E7D9A7B5}">
      <dsp:nvSpPr>
        <dsp:cNvPr id="0" name=""/>
        <dsp:cNvSpPr/>
      </dsp:nvSpPr>
      <dsp:spPr>
        <a:xfrm>
          <a:off x="6515254" y="2019458"/>
          <a:ext cx="1804079" cy="7174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Solución</a:t>
          </a:r>
          <a:endParaRPr lang="en-US" sz="2100" kern="1200" dirty="0"/>
        </a:p>
      </dsp:txBody>
      <dsp:txXfrm>
        <a:off x="6536267" y="2040471"/>
        <a:ext cx="1762053" cy="67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DE285-668A-4098-A092-6EE767E61EA0}" type="datetimeFigureOut">
              <a:rPr lang="es-ES" smtClean="0"/>
              <a:t>26/08/2014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5F16A-2A90-4342-B9EE-2DB2AAA765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D86471-58C5-4744-8935-43BF94140CF5}" type="slidenum">
              <a:rPr lang="es-ES" sz="1200"/>
              <a:pPr eaLnBrk="1" hangingPunct="1"/>
              <a:t>4</a:t>
            </a:fld>
            <a:endParaRPr lang="es-E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8943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D87CF4-6B5F-498C-ABC3-ACDFA8AE349E}" type="slidenum">
              <a:rPr lang="es-ES" sz="1200"/>
              <a:pPr eaLnBrk="1" hangingPunct="1"/>
              <a:t>21</a:t>
            </a:fld>
            <a:endParaRPr lang="es-E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75710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72DC60-490E-451C-9E95-2797D56576CD}" type="slidenum">
              <a:rPr lang="es-ES" sz="1200"/>
              <a:pPr eaLnBrk="1" hangingPunct="1"/>
              <a:t>22</a:t>
            </a:fld>
            <a:endParaRPr lang="es-E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5687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FD984B-E5D8-46A5-AC5B-99AF9992CAB0}" type="slidenum">
              <a:rPr lang="es-ES" sz="1200"/>
              <a:pPr eaLnBrk="1" hangingPunct="1"/>
              <a:t>25</a:t>
            </a:fld>
            <a:endParaRPr lang="es-E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6733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8A57E5-5197-4085-AA5D-DB2E733DA9FA}" type="slidenum">
              <a:rPr lang="es-ES" sz="1200"/>
              <a:pPr eaLnBrk="1" hangingPunct="1"/>
              <a:t>6</a:t>
            </a:fld>
            <a:endParaRPr lang="es-E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68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723638-6311-41F7-B770-EE74B7A6082E}" type="slidenum">
              <a:rPr lang="es-ES" sz="1200"/>
              <a:pPr eaLnBrk="1" hangingPunct="1"/>
              <a:t>7</a:t>
            </a:fld>
            <a:endParaRPr lang="es-E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4239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F6894C-BA7D-4F25-9D09-0533758A4A42}" type="slidenum">
              <a:rPr lang="es-ES" sz="1200"/>
              <a:pPr eaLnBrk="1" hangingPunct="1"/>
              <a:t>8</a:t>
            </a:fld>
            <a:endParaRPr lang="es-E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0262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F29893-F69E-4C18-9C4A-F4F8B094EEDD}" type="slidenum">
              <a:rPr lang="es-ES" sz="1200"/>
              <a:pPr eaLnBrk="1" hangingPunct="1"/>
              <a:t>15</a:t>
            </a:fld>
            <a:endParaRPr lang="es-E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5719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3B76B7-A598-4415-8EBA-FBB2A3CE8C2B}" type="slidenum">
              <a:rPr lang="es-ES" sz="1200"/>
              <a:pPr eaLnBrk="1" hangingPunct="1"/>
              <a:t>16</a:t>
            </a:fld>
            <a:endParaRPr lang="es-E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93841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26AC4C-34D6-4B8B-893F-BAAE43A0D4D2}" type="slidenum">
              <a:rPr lang="es-ES" sz="1200"/>
              <a:pPr eaLnBrk="1" hangingPunct="1"/>
              <a:t>18</a:t>
            </a:fld>
            <a:endParaRPr lang="es-E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4758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26AC4C-34D6-4B8B-893F-BAAE43A0D4D2}" type="slidenum">
              <a:rPr lang="es-ES" sz="1200"/>
              <a:pPr eaLnBrk="1" hangingPunct="1"/>
              <a:t>19</a:t>
            </a:fld>
            <a:endParaRPr lang="es-E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25254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3316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Metaheurísticas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En la solución de problemas de optimización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2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PSO: Pasos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Fase 2.</a:t>
                </a:r>
              </a:p>
              <a:p>
                <a:pPr lvl="2"/>
                <a:r>
                  <a:rPr lang="es-ES" dirty="0" smtClean="0"/>
                  <a:t>Para cada partícula</a:t>
                </a:r>
              </a:p>
              <a:p>
                <a:pPr lvl="3"/>
                <a:r>
                  <a:rPr lang="es-ES" dirty="0" smtClean="0"/>
                  <a:t>Calcular su valor de aptitud, y actualizar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 smtClean="0"/>
                  <a:t> </a:t>
                </a:r>
              </a:p>
              <a:p>
                <a:pPr lvl="3"/>
                <a:r>
                  <a:rPr lang="es-ES" dirty="0" smtClean="0"/>
                  <a:t>Actualizar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si fuera necesario </a:t>
                </a:r>
              </a:p>
              <a:p>
                <a:pPr lvl="1"/>
                <a:r>
                  <a:rPr lang="es-ES" dirty="0" smtClean="0"/>
                  <a:t>Actualizar w</a:t>
                </a:r>
              </a:p>
              <a:p>
                <a:r>
                  <a:rPr lang="es-ES" dirty="0" smtClean="0"/>
                  <a:t>Fase 3.</a:t>
                </a:r>
              </a:p>
              <a:p>
                <a:pPr lvl="1"/>
                <a:r>
                  <a:rPr lang="es-ES" dirty="0" smtClean="0"/>
                  <a:t>Devolver la mejor partícula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2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 la nube de partículas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Define el entorno en que se desenvuelve una partícula</a:t>
            </a:r>
          </a:p>
          <a:p>
            <a:r>
              <a:rPr lang="es-ES" dirty="0" smtClean="0"/>
              <a:t>Entorno:</a:t>
            </a:r>
          </a:p>
          <a:p>
            <a:pPr lvl="1">
              <a:lnSpc>
                <a:spcPct val="80000"/>
              </a:lnSpc>
            </a:pPr>
            <a:r>
              <a:rPr lang="es-ES" dirty="0" smtClean="0">
                <a:solidFill>
                  <a:schemeClr val="tx2"/>
                </a:solidFill>
              </a:rPr>
              <a:t>Geográfico</a:t>
            </a:r>
            <a:r>
              <a:rPr lang="es-ES" dirty="0" smtClean="0"/>
              <a:t>: </a:t>
            </a:r>
            <a:r>
              <a:rPr lang="es-ES" dirty="0"/>
              <a:t>se calcula la distancia de la partícula actual al resto y se toman las más cercanas para componer su entorno.</a:t>
            </a:r>
          </a:p>
          <a:p>
            <a:pPr lvl="1">
              <a:lnSpc>
                <a:spcPct val="80000"/>
              </a:lnSpc>
            </a:pPr>
            <a:r>
              <a:rPr lang="es-ES" dirty="0" smtClean="0">
                <a:solidFill>
                  <a:schemeClr val="tx2"/>
                </a:solidFill>
              </a:rPr>
              <a:t>Social</a:t>
            </a:r>
            <a:r>
              <a:rPr lang="es-ES" dirty="0" smtClean="0"/>
              <a:t>: </a:t>
            </a:r>
            <a:r>
              <a:rPr lang="es-ES" dirty="0"/>
              <a:t>se define a priori una lista de vecinas para partícula, independientemente de su posición en el espacio</a:t>
            </a:r>
            <a:r>
              <a:rPr lang="es-ES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Tamaño del entorno: </a:t>
            </a:r>
          </a:p>
          <a:p>
            <a:pPr lvl="1">
              <a:lnSpc>
                <a:spcPct val="80000"/>
              </a:lnSpc>
            </a:pPr>
            <a:r>
              <a:rPr lang="es-ES" dirty="0" smtClean="0"/>
              <a:t>Generalmente 3 o 5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2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Topología de la nube de partículas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 topología social más empleada es la de anillo, en la que se considera un vecindario </a:t>
            </a:r>
            <a:r>
              <a:rPr lang="es-ES" dirty="0" smtClean="0"/>
              <a:t>circular</a:t>
            </a:r>
            <a:endParaRPr lang="es-ES" dirty="0"/>
          </a:p>
          <a:p>
            <a:endParaRPr lang="es-ES" dirty="0"/>
          </a:p>
          <a:p>
            <a:r>
              <a:rPr lang="es-ES" dirty="0"/>
              <a:t>Se numera cada partícula, se construye un círculo virtual con estos números y se define el entorno de una partícula con sus vecinas en el </a:t>
            </a:r>
            <a:r>
              <a:rPr lang="es-ES" dirty="0" smtClean="0"/>
              <a:t>círculo</a:t>
            </a:r>
            <a:endParaRPr lang="es-ES" dirty="0"/>
          </a:p>
          <a:p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5932153" y="2854325"/>
            <a:ext cx="5624514" cy="2914649"/>
            <a:chOff x="3098800" y="3806826"/>
            <a:chExt cx="5624514" cy="2914649"/>
          </a:xfrm>
        </p:grpSpPr>
        <p:grpSp>
          <p:nvGrpSpPr>
            <p:cNvPr id="5" name="Group 3"/>
            <p:cNvGrpSpPr>
              <a:grpSpLocks noChangeAspect="1"/>
            </p:cNvGrpSpPr>
            <p:nvPr/>
          </p:nvGrpSpPr>
          <p:grpSpPr bwMode="auto">
            <a:xfrm>
              <a:off x="5822951" y="3846513"/>
              <a:ext cx="2900363" cy="2874962"/>
              <a:chOff x="2373" y="1152"/>
              <a:chExt cx="2609" cy="2586"/>
            </a:xfrm>
          </p:grpSpPr>
          <p:sp>
            <p:nvSpPr>
              <p:cNvPr id="10" name="Oval 4"/>
              <p:cNvSpPr>
                <a:spLocks noChangeAspect="1" noChangeArrowheads="1"/>
              </p:cNvSpPr>
              <p:nvPr/>
            </p:nvSpPr>
            <p:spPr bwMode="auto">
              <a:xfrm>
                <a:off x="2507" y="1248"/>
                <a:ext cx="2352" cy="2352"/>
              </a:xfrm>
              <a:prstGeom prst="ellipse">
                <a:avLst/>
              </a:prstGeom>
              <a:noFill/>
              <a:ln w="190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1" name="Oval 5"/>
              <p:cNvSpPr>
                <a:spLocks noChangeAspect="1" noChangeArrowheads="1"/>
              </p:cNvSpPr>
              <p:nvPr/>
            </p:nvSpPr>
            <p:spPr bwMode="auto">
              <a:xfrm>
                <a:off x="3555" y="1164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" name="Oval 6"/>
              <p:cNvSpPr>
                <a:spLocks noChangeAspect="1" noChangeArrowheads="1"/>
              </p:cNvSpPr>
              <p:nvPr/>
            </p:nvSpPr>
            <p:spPr bwMode="auto">
              <a:xfrm>
                <a:off x="4379" y="148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3" name="Oval 7"/>
              <p:cNvSpPr>
                <a:spLocks noChangeAspect="1" noChangeArrowheads="1"/>
              </p:cNvSpPr>
              <p:nvPr/>
            </p:nvSpPr>
            <p:spPr bwMode="auto">
              <a:xfrm>
                <a:off x="4763" y="2304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4" name="Oval 8"/>
              <p:cNvSpPr>
                <a:spLocks noChangeAspect="1" noChangeArrowheads="1"/>
              </p:cNvSpPr>
              <p:nvPr/>
            </p:nvSpPr>
            <p:spPr bwMode="auto">
              <a:xfrm>
                <a:off x="3563" y="3504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5" name="Oval 9"/>
              <p:cNvSpPr>
                <a:spLocks noChangeAspect="1" noChangeArrowheads="1"/>
              </p:cNvSpPr>
              <p:nvPr/>
            </p:nvSpPr>
            <p:spPr bwMode="auto">
              <a:xfrm>
                <a:off x="2411" y="235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6" name="Oval 10"/>
              <p:cNvSpPr>
                <a:spLocks noChangeAspect="1" noChangeArrowheads="1"/>
              </p:cNvSpPr>
              <p:nvPr/>
            </p:nvSpPr>
            <p:spPr bwMode="auto">
              <a:xfrm>
                <a:off x="2795" y="316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" name="Oval 11"/>
              <p:cNvSpPr>
                <a:spLocks noChangeAspect="1" noChangeArrowheads="1"/>
              </p:cNvSpPr>
              <p:nvPr/>
            </p:nvSpPr>
            <p:spPr bwMode="auto">
              <a:xfrm>
                <a:off x="4475" y="307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8" name="Oval 12"/>
              <p:cNvSpPr>
                <a:spLocks noChangeAspect="1" noChangeArrowheads="1"/>
              </p:cNvSpPr>
              <p:nvPr/>
            </p:nvSpPr>
            <p:spPr bwMode="auto">
              <a:xfrm>
                <a:off x="2699" y="1584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4E43DB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9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527" y="1171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0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3530" y="3491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1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2373" y="2344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2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2766" y="3164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2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449" y="3071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4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4729" y="2300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5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2666" y="1570"/>
                <a:ext cx="253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6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4354" y="1488"/>
                <a:ext cx="252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GB" sz="12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7" name="Oval 21"/>
              <p:cNvSpPr>
                <a:spLocks noChangeAspect="1" noChangeArrowheads="1"/>
              </p:cNvSpPr>
              <p:nvPr/>
            </p:nvSpPr>
            <p:spPr bwMode="auto">
              <a:xfrm rot="-641390">
                <a:off x="2603" y="1152"/>
                <a:ext cx="2064" cy="864"/>
              </a:xfrm>
              <a:prstGeom prst="ellipse">
                <a:avLst/>
              </a:prstGeom>
              <a:noFill/>
              <a:ln w="28575">
                <a:solidFill>
                  <a:srgbClr val="5858F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6" name="Text Box 22"/>
            <p:cNvSpPr txBox="1">
              <a:spLocks noChangeArrowheads="1"/>
            </p:cNvSpPr>
            <p:nvPr/>
          </p:nvSpPr>
          <p:spPr bwMode="auto">
            <a:xfrm>
              <a:off x="3170238" y="3806826"/>
              <a:ext cx="21336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s-ES" sz="2000">
                  <a:solidFill>
                    <a:srgbClr val="FF9900"/>
                  </a:solidFill>
                  <a:latin typeface="Verdana" panose="020B0604030504040204" pitchFamily="34" charset="0"/>
                </a:rPr>
                <a:t>Entorno de p</a:t>
              </a:r>
              <a:r>
                <a:rPr lang="es-ES" sz="2000" baseline="-25000">
                  <a:solidFill>
                    <a:srgbClr val="FF9900"/>
                  </a:solidFill>
                  <a:latin typeface="Verdana" panose="020B0604030504040204" pitchFamily="34" charset="0"/>
                </a:rPr>
                <a:t>1</a:t>
              </a:r>
              <a:r>
                <a:rPr lang="es-ES" sz="2000">
                  <a:solidFill>
                    <a:srgbClr val="FF9900"/>
                  </a:solidFill>
                  <a:latin typeface="Verdana" panose="020B0604030504040204" pitchFamily="34" charset="0"/>
                </a:rPr>
                <a:t> de tamaño 3</a:t>
              </a:r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5219700" y="4137025"/>
              <a:ext cx="947738" cy="8413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V="1">
              <a:off x="5087938" y="5734050"/>
              <a:ext cx="965200" cy="2159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098800" y="5768976"/>
              <a:ext cx="2133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s-ES" sz="2000">
                  <a:solidFill>
                    <a:schemeClr val="tx2"/>
                  </a:solidFill>
                  <a:latin typeface="Verdana" panose="020B0604030504040204" pitchFamily="34" charset="0"/>
                </a:rPr>
                <a:t>Círculo virtual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61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Topología de la nube de partículas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el tamaño es toda la nube de partículas, el entorno es a la vez geográfico y social, y tenemos la PSO </a:t>
            </a:r>
            <a:r>
              <a:rPr lang="es-ES" dirty="0" smtClean="0"/>
              <a:t>global</a:t>
            </a:r>
            <a:endParaRPr lang="es-ES" dirty="0"/>
          </a:p>
          <a:p>
            <a:endParaRPr lang="es-ES" dirty="0"/>
          </a:p>
          <a:p>
            <a:r>
              <a:rPr lang="es-ES" dirty="0"/>
              <a:t>PSO Global vs. PSO Local: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versión global converge más rápido pero cae más fácilmente en óptimos locales y </a:t>
            </a:r>
            <a:r>
              <a:rPr lang="es-ES" dirty="0" smtClean="0"/>
              <a:t>viceversa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5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Influencia del entorno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51645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29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altLang="ja-JP" dirty="0" smtClean="0"/>
              <a:t>PSO: valores recomendados</a:t>
            </a:r>
            <a:endParaRPr lang="es-ES" altLang="ja-JP" dirty="0"/>
          </a:p>
        </p:txBody>
      </p:sp>
      <p:sp>
        <p:nvSpPr>
          <p:cNvPr id="43011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s-ES" dirty="0" smtClean="0"/>
              <a:t> Número de partículas (tamaño de la bandada): entre 10 y 40.</a:t>
            </a:r>
          </a:p>
          <a:p>
            <a:pPr algn="just" eaLnBrk="1" hangingPunct="1"/>
            <a:r>
              <a:rPr lang="es-ES" dirty="0" smtClean="0"/>
              <a:t> Número de generaciones: 100-200</a:t>
            </a:r>
          </a:p>
          <a:p>
            <a:pPr algn="just"/>
            <a:r>
              <a:rPr lang="es-ES" dirty="0" smtClean="0"/>
              <a:t>Razón </a:t>
            </a:r>
            <a:r>
              <a:rPr lang="es-ES" dirty="0"/>
              <a:t>de aprendizaje cognitivo (c1) </a:t>
            </a:r>
            <a:r>
              <a:rPr lang="es-ES" dirty="0" smtClean="0"/>
              <a:t>y </a:t>
            </a:r>
            <a:r>
              <a:rPr lang="es-ES" dirty="0"/>
              <a:t>Razón de aprendizaje social (c2</a:t>
            </a:r>
            <a:r>
              <a:rPr lang="es-ES" dirty="0" smtClean="0"/>
              <a:t>)</a:t>
            </a: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       </a:t>
            </a:r>
            <a:r>
              <a:rPr lang="es-ES" dirty="0"/>
              <a:t>c1=c2=1.5           c1=c2=2</a:t>
            </a:r>
          </a:p>
          <a:p>
            <a:pPr algn="just"/>
            <a:r>
              <a:rPr lang="es-ES" dirty="0"/>
              <a:t>Valores bajos permiten explorar regiones diversas antes de dirigirse al objetivo, mientras que valores mayores permiten saltos bruscos a este.</a:t>
            </a:r>
          </a:p>
          <a:p>
            <a:pPr lvl="1" algn="just"/>
            <a:r>
              <a:rPr lang="es-ES" dirty="0"/>
              <a:t>Sugerencia  rand1()c1+rand2()*c2≤4</a:t>
            </a:r>
          </a:p>
          <a:p>
            <a:pPr algn="just" eaLnBrk="1" hangingPunct="1"/>
            <a:endParaRPr lang="en-US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32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PSO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Es más rápido en localizar la solución óptima que los AG.</a:t>
            </a:r>
          </a:p>
          <a:p>
            <a:pPr eaLnBrk="1" hangingPunct="1"/>
            <a:r>
              <a:rPr lang="es-CO" smtClean="0"/>
              <a:t>Tiene potente capacidad de exploración.</a:t>
            </a:r>
          </a:p>
          <a:p>
            <a:pPr eaLnBrk="1" hangingPunct="1"/>
            <a:r>
              <a:rPr lang="es-CO" smtClean="0"/>
              <a:t>Su proceso de búsqueda gradual aproxima las soluciones óptimas.</a:t>
            </a:r>
          </a:p>
          <a:p>
            <a:pPr eaLnBrk="1" hangingPunct="1"/>
            <a:r>
              <a:rPr lang="es-CO" smtClean="0"/>
              <a:t>Se basa en conceptos muy simples.</a:t>
            </a:r>
          </a:p>
          <a:p>
            <a:pPr eaLnBrk="1" hangingPunct="1"/>
            <a:r>
              <a:rPr lang="es-CO" smtClean="0"/>
              <a:t>Poco costo computacional en términos de memoria y tiempo.</a:t>
            </a:r>
          </a:p>
          <a:p>
            <a:pPr eaLnBrk="1" hangingPunct="1"/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418536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Colonias de Hormigas Artificiales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75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mtClean="0">
                <a:cs typeface="HG明朝E"/>
              </a:rPr>
              <a:t>Colonias de hormigas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ja-JP" dirty="0" smtClean="0"/>
              <a:t>Las colonias de hormigas, y más generalmente las sociedades de insectos, son sistemas distribuidos que, a pesar de la simplicidad de sus individuos, presentan una organización social altamente estructurada.</a:t>
            </a:r>
          </a:p>
          <a:p>
            <a:pPr algn="just" eaLnBrk="1" hangingPunct="1"/>
            <a:endParaRPr lang="es-ES" altLang="ja-JP" dirty="0" smtClean="0"/>
          </a:p>
          <a:p>
            <a:pPr algn="just"/>
            <a:r>
              <a:rPr lang="es-ES" altLang="ja-JP" dirty="0"/>
              <a:t>Uno de los patrones de comportamiento exhibido por las hormigas es su habilidad para encontrar el camino </a:t>
            </a:r>
            <a:r>
              <a:rPr lang="es-ES" altLang="ja-JP" dirty="0" smtClean="0"/>
              <a:t>más </a:t>
            </a:r>
            <a:r>
              <a:rPr lang="es-ES" altLang="ja-JP" dirty="0"/>
              <a:t>corto.</a:t>
            </a:r>
          </a:p>
          <a:p>
            <a:pPr algn="just" eaLnBrk="1" hangingPunct="1"/>
            <a:endParaRPr lang="es-E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8503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mtClean="0">
                <a:cs typeface="HG明朝E"/>
              </a:rPr>
              <a:t>Colonias de hormigas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Cada </a:t>
            </a:r>
            <a:r>
              <a:rPr lang="es-ES" dirty="0"/>
              <a:t>vez que una hormiga llega a una intersección, decide el camino a seguir de un modo </a:t>
            </a:r>
            <a:r>
              <a:rPr lang="es-ES" dirty="0" smtClean="0"/>
              <a:t>probabilístico</a:t>
            </a:r>
          </a:p>
          <a:p>
            <a:pPr algn="just"/>
            <a:endParaRPr lang="es-ES" dirty="0"/>
          </a:p>
          <a:p>
            <a:pPr algn="just"/>
            <a:r>
              <a:rPr lang="es-ES" sz="2400" dirty="0"/>
              <a:t>Las hormigas eligen con mayor probabilidad los caminos con un alto rastro de feromona</a:t>
            </a:r>
          </a:p>
          <a:p>
            <a:pPr algn="just" eaLnBrk="1" hangingPunct="1"/>
            <a:endParaRPr lang="es-E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6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 smtClean="0"/>
              <a:t>Kevin </a:t>
            </a:r>
            <a:r>
              <a:rPr lang="es-ES" dirty="0" err="1" smtClean="0"/>
              <a:t>kelly</a:t>
            </a:r>
            <a:endParaRPr lang="es-E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s-ES" altLang="en-US" sz="5500" dirty="0" smtClean="0"/>
              <a:t>Partes necias, conectadas eficazmente en grupo, dan lugar a resultados sabios</a:t>
            </a:r>
            <a:endParaRPr lang="es-ES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89136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dirty="0" smtClean="0">
                <a:cs typeface="HG明朝E"/>
              </a:rPr>
              <a:t>Colonias de Hormigas Artificiales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altLang="ja-JP" dirty="0" smtClean="0">
                <a:sym typeface="Mathematica1" pitchFamily="2" charset="2"/>
              </a:rPr>
              <a:t>Técnica estocástica de optimización combinatoria.</a:t>
            </a:r>
          </a:p>
          <a:p>
            <a:pPr algn="just"/>
            <a:endParaRPr lang="es-ES" altLang="ja-JP" dirty="0" smtClean="0">
              <a:sym typeface="Mathematica1" pitchFamily="2" charset="2"/>
            </a:endParaRPr>
          </a:p>
          <a:p>
            <a:pPr algn="just" eaLnBrk="1" hangingPunct="1"/>
            <a:r>
              <a:rPr lang="es-ES" altLang="ja-JP" dirty="0" smtClean="0">
                <a:sym typeface="Mathematica1" pitchFamily="2" charset="2"/>
              </a:rPr>
              <a:t>Creada por Marco </a:t>
            </a:r>
            <a:r>
              <a:rPr lang="es-ES" altLang="ja-JP" dirty="0" err="1" smtClean="0">
                <a:sym typeface="Mathematica1" pitchFamily="2" charset="2"/>
              </a:rPr>
              <a:t>Dorigo</a:t>
            </a:r>
            <a:r>
              <a:rPr lang="es-ES" altLang="ja-JP" dirty="0" smtClean="0">
                <a:sym typeface="Mathematica1" pitchFamily="2" charset="2"/>
              </a:rPr>
              <a:t> a inicios de la década de los 90.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  <a:p>
            <a:pPr algn="just" eaLnBrk="1" hangingPunct="1"/>
            <a:r>
              <a:rPr lang="es-ES" altLang="ja-JP" dirty="0" smtClean="0"/>
              <a:t>El modelo ACO (</a:t>
            </a:r>
            <a:r>
              <a:rPr lang="es-ES" altLang="ja-JP" i="1" dirty="0" err="1" smtClean="0"/>
              <a:t>Ant</a:t>
            </a:r>
            <a:r>
              <a:rPr lang="es-ES" altLang="ja-JP" i="1" dirty="0" smtClean="0"/>
              <a:t> </a:t>
            </a:r>
            <a:r>
              <a:rPr lang="es-ES" altLang="ja-JP" i="1" dirty="0" err="1" smtClean="0"/>
              <a:t>Colony</a:t>
            </a:r>
            <a:r>
              <a:rPr lang="es-ES" altLang="ja-JP" i="1" dirty="0" smtClean="0"/>
              <a:t> </a:t>
            </a:r>
            <a:r>
              <a:rPr lang="es-ES" altLang="ja-JP" i="1" dirty="0" err="1" smtClean="0"/>
              <a:t>Optimization</a:t>
            </a:r>
            <a:r>
              <a:rPr lang="es-ES" altLang="ja-JP" dirty="0" smtClean="0"/>
              <a:t>) es un modelo computacional que ofrece las técnicas algorítmicas más exitosas y ampliamente reconocidas basadas en el comportamiento de las hormigas.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98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ja-JP" dirty="0">
                <a:cs typeface="HG明朝E"/>
              </a:rPr>
              <a:t>Colonias de Hormigas Artificiales</a:t>
            </a:r>
            <a:endParaRPr lang="es-ES" altLang="ja-JP" dirty="0" smtClean="0">
              <a:cs typeface="HG明朝E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altLang="ja-JP" dirty="0" smtClean="0">
                <a:sym typeface="Mathematica1" pitchFamily="2" charset="2"/>
              </a:rPr>
              <a:t>ACO es una </a:t>
            </a:r>
            <a:r>
              <a:rPr lang="es-ES" altLang="ja-JP" dirty="0" err="1" smtClean="0">
                <a:sym typeface="Mathematica1" pitchFamily="2" charset="2"/>
              </a:rPr>
              <a:t>metaheurística</a:t>
            </a:r>
            <a:r>
              <a:rPr lang="es-ES" altLang="ja-JP" dirty="0" smtClean="0">
                <a:sym typeface="Mathematica1" pitchFamily="2" charset="2"/>
              </a:rPr>
              <a:t> en la cual una colonia de hormigas artificiales coopera en encontrar buenas soluciones a diferentes problemas de optimización discreta.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  <a:p>
            <a:pPr algn="just" eaLnBrk="1" hangingPunct="1"/>
            <a:r>
              <a:rPr lang="es-ES" altLang="ja-JP" dirty="0" smtClean="0">
                <a:sym typeface="Mathematica1" pitchFamily="2" charset="2"/>
              </a:rPr>
              <a:t>La cooperación es una componente clave de los algoritmos ACO.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  <a:p>
            <a:pPr algn="just"/>
            <a:r>
              <a:rPr lang="es-ES" dirty="0"/>
              <a:t>En general, para aplicar la ACO a un problema, es necesario que pueda ser representado en forma de grafo con pesos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6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mtClean="0">
                <a:cs typeface="HG明朝E"/>
              </a:rPr>
              <a:t>ACO: Una metaheurística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s-ES" altLang="ja-JP" dirty="0" smtClean="0">
                <a:sym typeface="Mathematica1" pitchFamily="2" charset="2"/>
              </a:rPr>
              <a:t>Una hormiga artificial en ACO es un procedimiento estocástico que construye incrementalmente una solución agregando oportunamente componentes a la solución parcial en construcción.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  <a:p>
            <a:pPr algn="just" eaLnBrk="1" hangingPunct="1"/>
            <a:r>
              <a:rPr lang="es-ES" altLang="ja-JP" dirty="0" smtClean="0">
                <a:sym typeface="Mathematica1" pitchFamily="2" charset="2"/>
              </a:rPr>
              <a:t>ACO es aplicable a problemas con heurísticas constructivas.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  <a:p>
            <a:pPr algn="just"/>
            <a:r>
              <a:rPr lang="es-ES" dirty="0" smtClean="0"/>
              <a:t>Las </a:t>
            </a:r>
            <a:r>
              <a:rPr lang="es-ES" dirty="0"/>
              <a:t>hormigas trabajan juntas en la misma </a:t>
            </a:r>
            <a:r>
              <a:rPr lang="es-ES" dirty="0" smtClean="0"/>
              <a:t>solución.</a:t>
            </a:r>
            <a:endParaRPr lang="es-ES" dirty="0"/>
          </a:p>
          <a:p>
            <a:pPr lvl="1" algn="just"/>
            <a:r>
              <a:rPr lang="es-ES" dirty="0" smtClean="0"/>
              <a:t>Más </a:t>
            </a:r>
            <a:r>
              <a:rPr lang="es-ES" dirty="0"/>
              <a:t>hormigas = </a:t>
            </a:r>
            <a:r>
              <a:rPr lang="es-ES" dirty="0" smtClean="0"/>
              <a:t>Más exploración </a:t>
            </a:r>
          </a:p>
          <a:p>
            <a:pPr lvl="1" algn="just"/>
            <a:r>
              <a:rPr lang="es-ES" dirty="0" smtClean="0"/>
              <a:t>Solamente cooperación, NO competición</a:t>
            </a:r>
          </a:p>
          <a:p>
            <a:pPr algn="just" eaLnBrk="1" hangingPunct="1"/>
            <a:endParaRPr lang="es-ES" altLang="ja-JP" dirty="0" smtClean="0">
              <a:sym typeface="Mathematica1" pitchFamily="2" charset="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31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ACO.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1</a:t>
            </a:r>
          </a:p>
          <a:p>
            <a:pPr lvl="1"/>
            <a:r>
              <a:rPr lang="es-ES" dirty="0" smtClean="0"/>
              <a:t>Se posiciona cada hormiga en un vértice del grafo</a:t>
            </a:r>
          </a:p>
          <a:p>
            <a:r>
              <a:rPr lang="es-ES" dirty="0" smtClean="0"/>
              <a:t>Fase 2 (mientras no se alcance el número máximo de generaciones)</a:t>
            </a:r>
          </a:p>
          <a:p>
            <a:pPr lvl="1"/>
            <a:r>
              <a:rPr lang="es-ES" dirty="0" smtClean="0"/>
              <a:t>Para cada hormiga</a:t>
            </a:r>
          </a:p>
          <a:p>
            <a:pPr lvl="2"/>
            <a:r>
              <a:rPr lang="es-ES" dirty="0" smtClean="0"/>
              <a:t>Mientras no haya encontrado una solución</a:t>
            </a:r>
          </a:p>
          <a:p>
            <a:pPr lvl="3"/>
            <a:r>
              <a:rPr lang="es-ES" dirty="0" smtClean="0"/>
              <a:t>Moverse a un nuevo vértice de acuerdo con una regla de transición probabilística</a:t>
            </a:r>
          </a:p>
          <a:p>
            <a:pPr lvl="3"/>
            <a:r>
              <a:rPr lang="es-ES" dirty="0" smtClean="0"/>
              <a:t>Actualizar la feromona (opcional)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77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ACO.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Fase 2</a:t>
            </a:r>
          </a:p>
          <a:p>
            <a:pPr lvl="1"/>
            <a:r>
              <a:rPr lang="es-ES" dirty="0" smtClean="0"/>
              <a:t>Calcular la mejor solución encontrada por la colonia y actualizar el mejor global</a:t>
            </a:r>
          </a:p>
          <a:p>
            <a:pPr lvl="1"/>
            <a:r>
              <a:rPr lang="es-ES" dirty="0" smtClean="0"/>
              <a:t>Actualizar la feromona de la mejor solución encontrada</a:t>
            </a:r>
          </a:p>
          <a:p>
            <a:pPr lvl="1"/>
            <a:r>
              <a:rPr lang="es-ES" dirty="0" smtClean="0"/>
              <a:t>Incrementar las generaciones transcurridas</a:t>
            </a:r>
          </a:p>
          <a:p>
            <a:r>
              <a:rPr lang="es-ES" dirty="0" smtClean="0"/>
              <a:t>Fase 3</a:t>
            </a:r>
          </a:p>
          <a:p>
            <a:pPr lvl="1"/>
            <a:r>
              <a:rPr lang="es-ES" dirty="0" smtClean="0"/>
              <a:t>Devolver la mejor solución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58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mtClean="0">
                <a:cs typeface="HG明朝E"/>
              </a:rPr>
              <a:t>ACO: Tipos de problemas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ja-JP" dirty="0" smtClean="0">
                <a:sym typeface="Mathematica1" pitchFamily="2" charset="2"/>
              </a:rPr>
              <a:t>Ruteo (TSP)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Ruteo en redes de computadoras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Asignación de recursos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Planificación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Construcción de subconjuntos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Aprendizaje automático</a:t>
            </a:r>
          </a:p>
          <a:p>
            <a:pPr eaLnBrk="1" hangingPunct="1"/>
            <a:r>
              <a:rPr lang="es-ES" altLang="ja-JP" dirty="0" smtClean="0">
                <a:sym typeface="Mathematica1" pitchFamily="2" charset="2"/>
              </a:rPr>
              <a:t>Etc…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738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Sistemas Inmunes Artificiales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8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Diseñado para combatir patógenos</a:t>
            </a:r>
          </a:p>
          <a:p>
            <a:pPr algn="just"/>
            <a:r>
              <a:rPr lang="es-ES" dirty="0" smtClean="0"/>
              <a:t>Reconoce todas las células, y las clasifica en propias o foráneas.</a:t>
            </a:r>
          </a:p>
          <a:p>
            <a:pPr algn="just"/>
            <a:r>
              <a:rPr lang="es-ES" dirty="0" smtClean="0"/>
              <a:t>Las células foráneas son clasificadas en orden de prioridad, para activar el mecanismo de defensa adecuado.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inmune humano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40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 smtClean="0"/>
              <a:t>Cumplen funciones diferentes. </a:t>
            </a:r>
          </a:p>
          <a:p>
            <a:pPr algn="just"/>
            <a:r>
              <a:rPr lang="es-ES" dirty="0" smtClean="0"/>
              <a:t>Los linfocitos T pueden suprimir o aumentar la respuesta de los B ante los estímulos.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inmune humano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85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inmune humano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32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Optimización por nubes de partículas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3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5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 smtClean="0"/>
              <a:t>Se simulan los linfocitos, y los mecanismos de clonación de las células que detectan patógenos</a:t>
            </a:r>
          </a:p>
          <a:p>
            <a:pPr algn="just"/>
            <a:r>
              <a:rPr lang="es-ES" dirty="0" smtClean="0"/>
              <a:t>Se simula la memoria inmunológica.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Inmunes Artificiales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572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y Algoritmos de AIS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1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de Médula Ósea</a:t>
            </a:r>
            <a:endParaRPr lang="es-E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433763" y="2471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Selección Negativa</a:t>
            </a:r>
            <a:endParaRPr lang="es-E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 smtClean="0"/>
              <a:t>La idea se toma de la selección negativa de células T que se produce en el timo. 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Fue propuesta por </a:t>
            </a:r>
            <a:r>
              <a:rPr lang="es-ES" dirty="0" err="1" smtClean="0"/>
              <a:t>Forrest</a:t>
            </a:r>
            <a:r>
              <a:rPr lang="es-ES" dirty="0" smtClean="0"/>
              <a:t> en1994. 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Estos algoritmos se han utilizado fundamentalmente en aplicaciones se seguridad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Se dividen en dos tipos: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Algoritmos de Censado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/>
              <a:t>Algoritmos de Monitoreo</a:t>
            </a:r>
          </a:p>
          <a:p>
            <a:pPr>
              <a:lnSpc>
                <a:spcPct val="90000"/>
              </a:lnSpc>
            </a:pPr>
            <a:endParaRPr lang="es-ES" sz="2800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524000" y="2424114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>
                <a:cs typeface="Times New Roman" panose="02020603050405020304" pitchFamily="18" charset="0"/>
              </a:rPr>
              <a:t>	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Selección </a:t>
            </a:r>
            <a:r>
              <a:rPr lang="es-ES" dirty="0" err="1"/>
              <a:t>C</a:t>
            </a:r>
            <a:r>
              <a:rPr lang="es-ES" dirty="0" err="1" smtClean="0"/>
              <a:t>lonal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s-ES" dirty="0"/>
              <a:t>Las nuevas células son copiadas (clonadas) de sus padres, sometidas a un mecanismo de mutación (</a:t>
            </a:r>
            <a:r>
              <a:rPr lang="es-ES" dirty="0" err="1" smtClean="0"/>
              <a:t>hiper</a:t>
            </a:r>
            <a:r>
              <a:rPr lang="es-ES" dirty="0" smtClean="0"/>
              <a:t>-mutación </a:t>
            </a:r>
            <a:r>
              <a:rPr lang="es-ES" dirty="0"/>
              <a:t>somática).</a:t>
            </a:r>
          </a:p>
          <a:p>
            <a:pPr lvl="0" algn="just"/>
            <a:r>
              <a:rPr lang="es-ES" dirty="0"/>
              <a:t>Eliminación de los linfocitos recientemente diferenciados que llevan receptores auto-reactivos.</a:t>
            </a:r>
          </a:p>
          <a:p>
            <a:pPr lvl="0" algn="just"/>
            <a:r>
              <a:rPr lang="es-ES" dirty="0"/>
              <a:t>La proliferación y diferenciación de las células maduradas con antígenos en contacto.</a:t>
            </a:r>
          </a:p>
          <a:p>
            <a:pPr lvl="0" algn="just"/>
            <a:r>
              <a:rPr lang="es-ES" dirty="0"/>
              <a:t>La persistencia de clones prohibidos, resistiendo la temprana eliminación por antígenos propios, como la base de enfermedades autoinmunes.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00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Selección </a:t>
            </a:r>
            <a:r>
              <a:rPr lang="es-ES" dirty="0" err="1" smtClean="0"/>
              <a:t>Clonal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analogía con la selección natural, resulta obvia, los mejores clones son los que pueden reconocer a un antígeno o, más precisamente, los que mejor se activan. 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</a:t>
            </a:r>
            <a:r>
              <a:rPr lang="es-ES" dirty="0"/>
              <a:t>que este algoritmo funcione, la población o repertorio de anticuerpos, tiene que ser bastante diversa para que reconozca cualquier forma extraña.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6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Hyper</a:t>
            </a:r>
            <a:r>
              <a:rPr lang="es-ES" dirty="0" smtClean="0"/>
              <a:t>-mutación somática</a:t>
            </a:r>
            <a:endParaRPr lang="es-E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dirty="0" smtClean="0"/>
              <a:t>La tasa de mutación es inversamente proporcional a la afinidad de un anticuerpo</a:t>
            </a:r>
          </a:p>
          <a:p>
            <a:pPr algn="just">
              <a:lnSpc>
                <a:spcPct val="90000"/>
              </a:lnSpc>
            </a:pPr>
            <a:r>
              <a:rPr lang="es-ES" dirty="0" smtClean="0"/>
              <a:t>La mutación es muy controlada en el Sistema inmune natural</a:t>
            </a:r>
          </a:p>
          <a:p>
            <a:pPr algn="just">
              <a:lnSpc>
                <a:spcPct val="90000"/>
              </a:lnSpc>
            </a:pPr>
            <a:r>
              <a:rPr lang="es-ES" dirty="0" smtClean="0"/>
              <a:t>Busca un balance entre la exploración del espacio de búsqueda y la explotación de buenas soluciones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638675" y="23050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9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de Redes Inmunes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 smtClean="0"/>
              <a:t>Nunes</a:t>
            </a:r>
            <a:r>
              <a:rPr lang="es-ES" dirty="0" smtClean="0"/>
              <a:t> de Castro, L &amp; Von </a:t>
            </a:r>
            <a:r>
              <a:rPr lang="es-ES" dirty="0" err="1" smtClean="0"/>
              <a:t>Zuben</a:t>
            </a:r>
            <a:r>
              <a:rPr lang="es-ES" dirty="0" smtClean="0"/>
              <a:t>, F.J., 1999. Proponen la red ABNET, basada en los principios de selección </a:t>
            </a:r>
            <a:r>
              <a:rPr lang="es-ES" dirty="0" err="1" smtClean="0"/>
              <a:t>clonal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altLang="zh-CN" dirty="0" err="1" smtClean="0">
                <a:ea typeface="SimSun" panose="02010600030101010101" pitchFamily="2" charset="-122"/>
              </a:rPr>
              <a:t>Timmis</a:t>
            </a:r>
            <a:r>
              <a:rPr lang="es-ES" altLang="zh-CN" dirty="0" smtClean="0">
                <a:ea typeface="SimSun" panose="02010600030101010101" pitchFamily="2" charset="-122"/>
              </a:rPr>
              <a:t> &amp; </a:t>
            </a:r>
            <a:r>
              <a:rPr lang="es-ES" altLang="zh-CN" dirty="0" err="1" smtClean="0">
                <a:ea typeface="SimSun" panose="02010600030101010101" pitchFamily="2" charset="-122"/>
              </a:rPr>
              <a:t>Neal</a:t>
            </a:r>
            <a:r>
              <a:rPr lang="es-ES" altLang="zh-CN" dirty="0" smtClean="0">
                <a:ea typeface="SimSun" panose="02010600030101010101" pitchFamily="2" charset="-122"/>
              </a:rPr>
              <a:t>, 2000. Usaron la teoría de las redes inmunes, y propusieron el algoritmo AINE</a:t>
            </a:r>
          </a:p>
          <a:p>
            <a:pPr algn="just"/>
            <a:endParaRPr lang="es-ES" altLang="zh-CN" dirty="0" smtClean="0">
              <a:ea typeface="SimSun" panose="02010600030101010101" pitchFamily="2" charset="-122"/>
            </a:endParaRPr>
          </a:p>
          <a:p>
            <a:r>
              <a:rPr lang="es-ES" dirty="0" smtClean="0">
                <a:cs typeface="Times New Roman" panose="02020603050405020304" pitchFamily="18" charset="0"/>
              </a:rPr>
              <a:t>De Castro &amp; Von </a:t>
            </a:r>
            <a:r>
              <a:rPr lang="es-ES" dirty="0" err="1" smtClean="0">
                <a:cs typeface="Times New Roman" panose="02020603050405020304" pitchFamily="18" charset="0"/>
              </a:rPr>
              <a:t>Zuben</a:t>
            </a:r>
            <a:r>
              <a:rPr lang="es-ES" dirty="0" smtClean="0">
                <a:cs typeface="Times New Roman" panose="02020603050405020304" pitchFamily="18" charset="0"/>
              </a:rPr>
              <a:t> (2000)</a:t>
            </a:r>
            <a:r>
              <a:rPr lang="es-ES" altLang="zh-CN" dirty="0" smtClean="0">
                <a:ea typeface="SimSun" panose="02010600030101010101" pitchFamily="2" charset="-122"/>
              </a:rPr>
              <a:t> propusieron la red </a:t>
            </a:r>
            <a:r>
              <a:rPr lang="es-ES" altLang="zh-CN" dirty="0" err="1" smtClean="0">
                <a:ea typeface="SimSun" panose="02010600030101010101" pitchFamily="2" charset="-122"/>
              </a:rPr>
              <a:t>aiNET</a:t>
            </a:r>
            <a:r>
              <a:rPr lang="es-ES" altLang="zh-CN" dirty="0" smtClean="0">
                <a:ea typeface="SimSun" panose="02010600030101010101" pitchFamily="2" charset="-122"/>
              </a:rPr>
              <a:t>, basada en principios similares</a:t>
            </a:r>
          </a:p>
          <a:p>
            <a:pPr algn="just"/>
            <a:endParaRPr lang="es-ES" altLang="zh-CN" dirty="0" smtClean="0">
              <a:ea typeface="SimSun" panose="02010600030101010101" pitchFamily="2" charset="-122"/>
            </a:endParaRPr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9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Colonias de Abejas Artificiales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23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Colonias Artificiales de Abejas</a:t>
            </a:r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15950" indent="-615950"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Blip>
                <a:blip r:embed="rId2"/>
              </a:buBlip>
              <a:defRPr/>
            </a:pPr>
            <a:r>
              <a:rPr lang="es-ES" sz="2100" dirty="0"/>
              <a:t>En 2005, </a:t>
            </a:r>
            <a:r>
              <a:rPr lang="es-ES" sz="2100" dirty="0" err="1"/>
              <a:t>Karaboga</a:t>
            </a:r>
            <a:r>
              <a:rPr lang="es-ES" sz="2100" dirty="0"/>
              <a:t> propuso la Colonia Artificial de Abejas (ABC) como nuevo modelo de inteligencia colectiva.</a:t>
            </a:r>
          </a:p>
          <a:p>
            <a:pPr marL="615950" indent="-615950"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Blip>
                <a:blip r:embed="rId2"/>
              </a:buBlip>
              <a:defRPr/>
            </a:pPr>
            <a:r>
              <a:rPr lang="en-US" sz="2100" dirty="0"/>
              <a:t>ABC </a:t>
            </a:r>
            <a:r>
              <a:rPr lang="es-ES" sz="2100" dirty="0"/>
              <a:t>está motivado por el comportamiento  inteligente observado en las abejas domésticas para llevar a cabo el proceso de forrajeo.</a:t>
            </a:r>
            <a:endParaRPr lang="es-MX" sz="2100" b="1" dirty="0"/>
          </a:p>
          <a:p>
            <a:pPr marL="615950" indent="-615950" algn="just">
              <a:lnSpc>
                <a:spcPct val="90000"/>
              </a:lnSpc>
              <a:spcBef>
                <a:spcPts val="3000"/>
              </a:spcBef>
              <a:spcAft>
                <a:spcPts val="300"/>
              </a:spcAft>
              <a:defRPr/>
            </a:pPr>
            <a:r>
              <a:rPr lang="es-MX" sz="2400" b="1" dirty="0"/>
              <a:t>Elementos de ABC</a:t>
            </a:r>
          </a:p>
          <a:p>
            <a:pPr marL="1073150" lvl="1" indent="-615950"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Blip>
                <a:blip r:embed="rId2"/>
              </a:buBlip>
              <a:defRPr/>
            </a:pPr>
            <a:r>
              <a:rPr lang="es-MX" sz="2400" b="1" cap="small" dirty="0">
                <a:solidFill>
                  <a:srgbClr val="C00000"/>
                </a:solidFill>
              </a:rPr>
              <a:t>Abejas Empleadas</a:t>
            </a:r>
          </a:p>
          <a:p>
            <a:pPr marL="1073150" lvl="1" indent="-615950"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Blip>
                <a:blip r:embed="rId2"/>
              </a:buBlip>
              <a:defRPr/>
            </a:pPr>
            <a:r>
              <a:rPr lang="es-MX" sz="2400" b="1" cap="small" dirty="0">
                <a:solidFill>
                  <a:srgbClr val="00B050"/>
                </a:solidFill>
              </a:rPr>
              <a:t>Abejas Observadoras</a:t>
            </a:r>
          </a:p>
          <a:p>
            <a:pPr marL="1073150" lvl="1" indent="-615950" algn="just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Blip>
                <a:blip r:embed="rId2"/>
              </a:buBlip>
              <a:defRPr/>
            </a:pPr>
            <a:r>
              <a:rPr lang="es-MX" sz="2400" b="1" cap="small" dirty="0">
                <a:solidFill>
                  <a:srgbClr val="4612C8"/>
                </a:solidFill>
              </a:rPr>
              <a:t>Abejas Exploradoras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71691" name="Rectangle 1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84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z="4000" dirty="0" smtClean="0">
                <a:ea typeface="MS PGothic" panose="020B0600070205080204" pitchFamily="34" charset="-128"/>
              </a:rPr>
              <a:t>PSO</a:t>
            </a:r>
            <a:endParaRPr lang="es-ES" altLang="ja-JP" sz="4000" dirty="0">
              <a:ea typeface="MS PGothic" panose="020B0600070205080204" pitchFamily="34" charset="-128"/>
            </a:endParaRPr>
          </a:p>
        </p:txBody>
      </p:sp>
      <p:sp>
        <p:nvSpPr>
          <p:cNvPr id="27651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ES" dirty="0" smtClean="0"/>
              <a:t>Técnica de optimización estocástica basada en una población.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Creada por </a:t>
            </a:r>
            <a:r>
              <a:rPr lang="es-ES" dirty="0" err="1" smtClean="0"/>
              <a:t>Eberhart</a:t>
            </a:r>
            <a:r>
              <a:rPr lang="es-ES" dirty="0" smtClean="0"/>
              <a:t> y Kennedy en 1995.</a:t>
            </a:r>
          </a:p>
          <a:p>
            <a:pPr algn="just" eaLnBrk="1" hangingPunct="1"/>
            <a:endParaRPr lang="es-ES" dirty="0" smtClean="0"/>
          </a:p>
          <a:p>
            <a:pPr algn="just"/>
            <a:r>
              <a:rPr lang="es-ES" dirty="0"/>
              <a:t>Cada pájaro (partícula) es tratado como un punto en un espacio N dimensional el cual ajusta su propio “vuelo” de acuerdo a su propia experiencia y la experiencia del resto de la </a:t>
            </a:r>
            <a:r>
              <a:rPr lang="es-ES" dirty="0" smtClean="0"/>
              <a:t>bandada.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La nube(</a:t>
            </a:r>
            <a:r>
              <a:rPr lang="es-ES" i="1" dirty="0" err="1" smtClean="0"/>
              <a:t>swarm</a:t>
            </a:r>
            <a:r>
              <a:rPr lang="es-ES" dirty="0"/>
              <a:t>) vuela por el espacio buscando regiones prometedoras.</a:t>
            </a:r>
            <a:endParaRPr lang="en-US" dirty="0"/>
          </a:p>
          <a:p>
            <a:pPr algn="just" eaLnBrk="1" hangingPunct="1"/>
            <a:endParaRPr lang="en-US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5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pic>
        <p:nvPicPr>
          <p:cNvPr id="72708" name="39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9596438" y="29289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67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4452938" y="557212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68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69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4611623" y="248701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2" name="94 Grupo"/>
          <p:cNvGrpSpPr>
            <a:grpSpLocks/>
          </p:cNvGrpSpPr>
          <p:nvPr/>
        </p:nvGrpSpPr>
        <p:grpSpPr bwMode="auto">
          <a:xfrm>
            <a:off x="2439988" y="2928938"/>
            <a:ext cx="1503362" cy="1503363"/>
            <a:chOff x="210910" y="1425364"/>
            <a:chExt cx="1503570" cy="1503570"/>
          </a:xfrm>
        </p:grpSpPr>
        <p:sp>
          <p:nvSpPr>
            <p:cNvPr id="96" name="95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5" name="104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2713" name="64 Grupo"/>
          <p:cNvGrpSpPr>
            <a:grpSpLocks/>
          </p:cNvGrpSpPr>
          <p:nvPr/>
        </p:nvGrpSpPr>
        <p:grpSpPr bwMode="auto">
          <a:xfrm>
            <a:off x="1470678" y="2340503"/>
            <a:ext cx="1000125" cy="857250"/>
            <a:chOff x="3569103" y="3237109"/>
            <a:chExt cx="645707" cy="620519"/>
          </a:xfrm>
        </p:grpSpPr>
        <p:sp>
          <p:nvSpPr>
            <p:cNvPr id="107" name="106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8" name="107 Elipse"/>
            <p:cNvSpPr/>
            <p:nvPr/>
          </p:nvSpPr>
          <p:spPr>
            <a:xfrm rot="1563480">
              <a:off x="3872483" y="3503702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9" name="108 Elipse"/>
            <p:cNvSpPr/>
            <p:nvPr/>
          </p:nvSpPr>
          <p:spPr>
            <a:xfrm rot="13994700">
              <a:off x="3818199" y="3544788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0" name="109 Elipse"/>
            <p:cNvSpPr/>
            <p:nvPr/>
          </p:nvSpPr>
          <p:spPr>
            <a:xfrm rot="19842525">
              <a:off x="3589602" y="3514045"/>
              <a:ext cx="320804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1" name="110 Elipse"/>
            <p:cNvSpPr/>
            <p:nvPr/>
          </p:nvSpPr>
          <p:spPr>
            <a:xfrm rot="17860376">
              <a:off x="3687009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2" name="111 Elipse"/>
            <p:cNvSpPr/>
            <p:nvPr/>
          </p:nvSpPr>
          <p:spPr>
            <a:xfrm rot="16440925">
              <a:off x="3760803" y="3314966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3" name="112 Elipse"/>
            <p:cNvSpPr/>
            <p:nvPr/>
          </p:nvSpPr>
          <p:spPr>
            <a:xfrm rot="13141355">
              <a:off x="3640848" y="3337082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4" name="113 Elipse"/>
            <p:cNvSpPr/>
            <p:nvPr/>
          </p:nvSpPr>
          <p:spPr>
            <a:xfrm>
              <a:off x="3895031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5" name="114 Elipse"/>
            <p:cNvSpPr/>
            <p:nvPr/>
          </p:nvSpPr>
          <p:spPr>
            <a:xfrm rot="294638">
              <a:off x="3569103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6" name="115 Elipse"/>
            <p:cNvSpPr/>
            <p:nvPr/>
          </p:nvSpPr>
          <p:spPr>
            <a:xfrm rot="19294766">
              <a:off x="3832511" y="334627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3760766" y="3403730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3152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95 Grupo"/>
          <p:cNvGrpSpPr>
            <a:grpSpLocks/>
          </p:cNvGrpSpPr>
          <p:nvPr/>
        </p:nvGrpSpPr>
        <p:grpSpPr bwMode="auto">
          <a:xfrm>
            <a:off x="2126502" y="3089009"/>
            <a:ext cx="1503363" cy="1503363"/>
            <a:chOff x="210910" y="1425364"/>
            <a:chExt cx="1503570" cy="1503570"/>
          </a:xfrm>
        </p:grpSpPr>
        <p:sp>
          <p:nvSpPr>
            <p:cNvPr id="30" name="29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1" name="30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2" name="31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3" name="32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4" name="33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5" name="34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6" name="35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7" name="36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8" name="37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39" name="38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pic>
        <p:nvPicPr>
          <p:cNvPr id="40" name="39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9525000" y="29289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67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4452938" y="557212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68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69 Imagen" descr="bee_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4452938" y="2427242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5" name="66 Grupo"/>
          <p:cNvGrpSpPr>
            <a:grpSpLocks/>
          </p:cNvGrpSpPr>
          <p:nvPr/>
        </p:nvGrpSpPr>
        <p:grpSpPr bwMode="auto">
          <a:xfrm>
            <a:off x="5094334" y="2928916"/>
            <a:ext cx="441325" cy="357187"/>
            <a:chOff x="4853487" y="4714883"/>
            <a:chExt cx="440873" cy="357191"/>
          </a:xfrm>
        </p:grpSpPr>
        <p:sp>
          <p:nvSpPr>
            <p:cNvPr id="47" name="46 Elipse"/>
            <p:cNvSpPr/>
            <p:nvPr/>
          </p:nvSpPr>
          <p:spPr>
            <a:xfrm>
              <a:off x="4858244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3" name="4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3736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3737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3738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3739" name="64 Grupo"/>
          <p:cNvGrpSpPr>
            <a:grpSpLocks/>
          </p:cNvGrpSpPr>
          <p:nvPr/>
        </p:nvGrpSpPr>
        <p:grpSpPr bwMode="auto">
          <a:xfrm>
            <a:off x="1266003" y="2250259"/>
            <a:ext cx="1000125" cy="857250"/>
            <a:chOff x="3569103" y="3237109"/>
            <a:chExt cx="645707" cy="620519"/>
          </a:xfrm>
        </p:grpSpPr>
        <p:sp>
          <p:nvSpPr>
            <p:cNvPr id="85" name="84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Elipse"/>
            <p:cNvSpPr/>
            <p:nvPr/>
          </p:nvSpPr>
          <p:spPr>
            <a:xfrm rot="1563480">
              <a:off x="3872483" y="3503702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Elipse"/>
            <p:cNvSpPr/>
            <p:nvPr/>
          </p:nvSpPr>
          <p:spPr>
            <a:xfrm rot="13994700">
              <a:off x="3818199" y="3544788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Elipse"/>
            <p:cNvSpPr/>
            <p:nvPr/>
          </p:nvSpPr>
          <p:spPr>
            <a:xfrm rot="19842525">
              <a:off x="3589602" y="3514045"/>
              <a:ext cx="320804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Elipse"/>
            <p:cNvSpPr/>
            <p:nvPr/>
          </p:nvSpPr>
          <p:spPr>
            <a:xfrm rot="17860376">
              <a:off x="3687009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Elipse"/>
            <p:cNvSpPr/>
            <p:nvPr/>
          </p:nvSpPr>
          <p:spPr>
            <a:xfrm rot="16440925">
              <a:off x="3760803" y="3314966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Elipse"/>
            <p:cNvSpPr/>
            <p:nvPr/>
          </p:nvSpPr>
          <p:spPr>
            <a:xfrm rot="13141355">
              <a:off x="3640848" y="3337082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Elipse"/>
            <p:cNvSpPr/>
            <p:nvPr/>
          </p:nvSpPr>
          <p:spPr>
            <a:xfrm>
              <a:off x="3895031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3" name="92 Elipse"/>
            <p:cNvSpPr/>
            <p:nvPr/>
          </p:nvSpPr>
          <p:spPr>
            <a:xfrm rot="294638">
              <a:off x="3569103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4" name="93 Elipse"/>
            <p:cNvSpPr/>
            <p:nvPr/>
          </p:nvSpPr>
          <p:spPr>
            <a:xfrm rot="19294766">
              <a:off x="3832511" y="334627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>
              <a:off x="3760766" y="3403730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374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13280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320723" y="239101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47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50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8" name="66 Grupo"/>
          <p:cNvGrpSpPr>
            <a:grpSpLocks/>
          </p:cNvGrpSpPr>
          <p:nvPr/>
        </p:nvGrpSpPr>
        <p:grpSpPr bwMode="auto">
          <a:xfrm>
            <a:off x="4967556" y="2906191"/>
            <a:ext cx="441325" cy="357187"/>
            <a:chOff x="4853487" y="4714883"/>
            <a:chExt cx="440873" cy="357191"/>
          </a:xfrm>
        </p:grpSpPr>
        <p:sp>
          <p:nvSpPr>
            <p:cNvPr id="47" name="46 Elipse"/>
            <p:cNvSpPr/>
            <p:nvPr/>
          </p:nvSpPr>
          <p:spPr>
            <a:xfrm>
              <a:off x="4858244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3" name="4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4759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4760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4761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4762" name="77 Grupo"/>
          <p:cNvGrpSpPr>
            <a:grpSpLocks/>
          </p:cNvGrpSpPr>
          <p:nvPr/>
        </p:nvGrpSpPr>
        <p:grpSpPr bwMode="auto">
          <a:xfrm>
            <a:off x="1735139" y="3315749"/>
            <a:ext cx="1503362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4763" name="64 Grupo"/>
          <p:cNvGrpSpPr>
            <a:grpSpLocks/>
          </p:cNvGrpSpPr>
          <p:nvPr/>
        </p:nvGrpSpPr>
        <p:grpSpPr bwMode="auto">
          <a:xfrm>
            <a:off x="945323" y="2279929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199" y="3544787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4"/>
              <a:ext cx="320803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3" y="3314965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1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0" y="334627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5" y="3403729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476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49114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381501" y="239838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47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50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66 Grupo"/>
          <p:cNvGrpSpPr>
            <a:grpSpLocks/>
          </p:cNvGrpSpPr>
          <p:nvPr/>
        </p:nvGrpSpPr>
        <p:grpSpPr bwMode="auto">
          <a:xfrm>
            <a:off x="4682582" y="3071813"/>
            <a:ext cx="441325" cy="357187"/>
            <a:chOff x="4853487" y="4714883"/>
            <a:chExt cx="440873" cy="357191"/>
          </a:xfrm>
        </p:grpSpPr>
        <p:sp>
          <p:nvSpPr>
            <p:cNvPr id="47" name="46 Elipse"/>
            <p:cNvSpPr/>
            <p:nvPr/>
          </p:nvSpPr>
          <p:spPr>
            <a:xfrm>
              <a:off x="4858244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3" name="4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5783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5784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5785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5786" name="77 Grupo"/>
          <p:cNvGrpSpPr>
            <a:grpSpLocks/>
          </p:cNvGrpSpPr>
          <p:nvPr/>
        </p:nvGrpSpPr>
        <p:grpSpPr bwMode="auto">
          <a:xfrm>
            <a:off x="1958976" y="3395889"/>
            <a:ext cx="1503363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5787" name="64 Grupo"/>
          <p:cNvGrpSpPr>
            <a:grpSpLocks/>
          </p:cNvGrpSpPr>
          <p:nvPr/>
        </p:nvGrpSpPr>
        <p:grpSpPr bwMode="auto">
          <a:xfrm>
            <a:off x="1065993" y="2537623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199" y="3544788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5"/>
              <a:ext cx="320803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3" y="3314966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2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0" y="334627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5" y="3403730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578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8" name="66 Grupo"/>
          <p:cNvGrpSpPr/>
          <p:nvPr/>
        </p:nvGrpSpPr>
        <p:grpSpPr>
          <a:xfrm>
            <a:off x="3964992" y="2882902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3215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239282" y="241277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47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50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06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6807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6808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6809" name="77 Grupo"/>
          <p:cNvGrpSpPr>
            <a:grpSpLocks/>
          </p:cNvGrpSpPr>
          <p:nvPr/>
        </p:nvGrpSpPr>
        <p:grpSpPr bwMode="auto">
          <a:xfrm>
            <a:off x="2238113" y="2963068"/>
            <a:ext cx="1503362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6810" name="64 Grupo"/>
          <p:cNvGrpSpPr>
            <a:grpSpLocks/>
          </p:cNvGrpSpPr>
          <p:nvPr/>
        </p:nvGrpSpPr>
        <p:grpSpPr bwMode="auto">
          <a:xfrm>
            <a:off x="758315" y="2641828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200" y="354478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4"/>
              <a:ext cx="320804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4" y="3314965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1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1" y="334627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6" y="3403729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681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7" name="66 Grupo"/>
          <p:cNvGrpSpPr/>
          <p:nvPr/>
        </p:nvGrpSpPr>
        <p:grpSpPr>
          <a:xfrm>
            <a:off x="4842176" y="2746436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" name="66 Grupo"/>
          <p:cNvGrpSpPr/>
          <p:nvPr/>
        </p:nvGrpSpPr>
        <p:grpSpPr>
          <a:xfrm>
            <a:off x="5524497" y="3143249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54" name="5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5" name="54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5432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135174" y="2411939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47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50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0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7831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7832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7833" name="77 Grupo"/>
          <p:cNvGrpSpPr>
            <a:grpSpLocks/>
          </p:cNvGrpSpPr>
          <p:nvPr/>
        </p:nvGrpSpPr>
        <p:grpSpPr bwMode="auto">
          <a:xfrm>
            <a:off x="2108534" y="3143250"/>
            <a:ext cx="1503362" cy="1503362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7834" name="64 Grupo"/>
          <p:cNvGrpSpPr>
            <a:grpSpLocks/>
          </p:cNvGrpSpPr>
          <p:nvPr/>
        </p:nvGrpSpPr>
        <p:grpSpPr bwMode="auto">
          <a:xfrm>
            <a:off x="1154953" y="2340456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199" y="3544788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5"/>
              <a:ext cx="320804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9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3" y="3314966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2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1" y="3346275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6" y="3403730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783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7" name="66 Grupo"/>
          <p:cNvGrpSpPr/>
          <p:nvPr/>
        </p:nvGrpSpPr>
        <p:grpSpPr>
          <a:xfrm>
            <a:off x="4726552" y="2804843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" name="66 Grupo"/>
          <p:cNvGrpSpPr/>
          <p:nvPr/>
        </p:nvGrpSpPr>
        <p:grpSpPr>
          <a:xfrm>
            <a:off x="4524365" y="500063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57" name="56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9" name="58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7230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034021" y="233992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47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50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4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8855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4" name="66 Grupo"/>
          <p:cNvGrpSpPr>
            <a:grpSpLocks/>
          </p:cNvGrpSpPr>
          <p:nvPr/>
        </p:nvGrpSpPr>
        <p:grpSpPr bwMode="auto">
          <a:xfrm>
            <a:off x="9953626" y="3429000"/>
            <a:ext cx="441325" cy="357188"/>
            <a:chOff x="4853487" y="4714883"/>
            <a:chExt cx="440873" cy="357191"/>
          </a:xfrm>
        </p:grpSpPr>
        <p:sp>
          <p:nvSpPr>
            <p:cNvPr id="58" name="57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3" name="62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8857" name="77 Grupo"/>
          <p:cNvGrpSpPr>
            <a:grpSpLocks/>
          </p:cNvGrpSpPr>
          <p:nvPr/>
        </p:nvGrpSpPr>
        <p:grpSpPr bwMode="auto">
          <a:xfrm>
            <a:off x="2121328" y="3236232"/>
            <a:ext cx="1503362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8858" name="64 Grupo"/>
          <p:cNvGrpSpPr>
            <a:grpSpLocks/>
          </p:cNvGrpSpPr>
          <p:nvPr/>
        </p:nvGrpSpPr>
        <p:grpSpPr bwMode="auto">
          <a:xfrm>
            <a:off x="1306121" y="2553794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200" y="354478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4"/>
              <a:ext cx="320804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4" y="3314965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1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1" y="334627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6" y="3403729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885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7" name="66 Grupo"/>
          <p:cNvGrpSpPr/>
          <p:nvPr/>
        </p:nvGrpSpPr>
        <p:grpSpPr>
          <a:xfrm>
            <a:off x="4720596" y="287208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" name="66 Grupo"/>
          <p:cNvGrpSpPr/>
          <p:nvPr/>
        </p:nvGrpSpPr>
        <p:grpSpPr>
          <a:xfrm>
            <a:off x="9382149" y="357187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61" name="60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2" name="6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6980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59 Imagen" descr="be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3331504" y="235748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46 Imagen" descr="be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8810625" y="328612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78 Imagen" descr="bee_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3991631" y="236866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47 Imagen" descr="bee_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52938" y="550068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50 Imagen" descr="bee_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024563" y="31432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64 Imagen" descr="bee_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66 Grupo"/>
          <p:cNvGrpSpPr>
            <a:grpSpLocks/>
          </p:cNvGrpSpPr>
          <p:nvPr/>
        </p:nvGrpSpPr>
        <p:grpSpPr bwMode="auto">
          <a:xfrm>
            <a:off x="4953001" y="6000750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3" name="66 Grupo"/>
          <p:cNvGrpSpPr>
            <a:grpSpLocks/>
          </p:cNvGrpSpPr>
          <p:nvPr/>
        </p:nvGrpSpPr>
        <p:grpSpPr bwMode="auto">
          <a:xfrm>
            <a:off x="6524626" y="3571875"/>
            <a:ext cx="441325" cy="357188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9882" name="77 Grupo"/>
          <p:cNvGrpSpPr>
            <a:grpSpLocks/>
          </p:cNvGrpSpPr>
          <p:nvPr/>
        </p:nvGrpSpPr>
        <p:grpSpPr bwMode="auto">
          <a:xfrm>
            <a:off x="2208650" y="3286125"/>
            <a:ext cx="1503363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9883" name="64 Grupo"/>
          <p:cNvGrpSpPr>
            <a:grpSpLocks/>
          </p:cNvGrpSpPr>
          <p:nvPr/>
        </p:nvGrpSpPr>
        <p:grpSpPr bwMode="auto">
          <a:xfrm>
            <a:off x="1173641" y="2568688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200" y="354478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4"/>
              <a:ext cx="320804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4" y="3314965"/>
              <a:ext cx="283830" cy="128116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1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1" y="334627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6" y="3403729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7988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6" name="66 Grupo"/>
          <p:cNvGrpSpPr/>
          <p:nvPr/>
        </p:nvGrpSpPr>
        <p:grpSpPr>
          <a:xfrm>
            <a:off x="4502457" y="3092563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" name="66 Grupo"/>
          <p:cNvGrpSpPr/>
          <p:nvPr/>
        </p:nvGrpSpPr>
        <p:grpSpPr>
          <a:xfrm>
            <a:off x="9382149" y="357187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61" name="60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2" name="6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" name="66 Grupo"/>
          <p:cNvGrpSpPr/>
          <p:nvPr/>
        </p:nvGrpSpPr>
        <p:grpSpPr>
          <a:xfrm>
            <a:off x="8953521" y="285749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57" name="56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9" name="58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9" name="66 Grupo"/>
          <p:cNvGrpSpPr/>
          <p:nvPr/>
        </p:nvGrpSpPr>
        <p:grpSpPr>
          <a:xfrm>
            <a:off x="4623763" y="2462735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66" name="65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67" name="66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10" name="71 Grupo"/>
          <p:cNvGrpSpPr>
            <a:grpSpLocks/>
          </p:cNvGrpSpPr>
          <p:nvPr/>
        </p:nvGrpSpPr>
        <p:grpSpPr bwMode="auto">
          <a:xfrm>
            <a:off x="5810250" y="3143250"/>
            <a:ext cx="1252538" cy="1252538"/>
            <a:chOff x="5181542" y="4888101"/>
            <a:chExt cx="1252114" cy="1252114"/>
          </a:xfrm>
        </p:grpSpPr>
        <p:sp>
          <p:nvSpPr>
            <p:cNvPr id="68" name="67 Rectángulo"/>
            <p:cNvSpPr/>
            <p:nvPr/>
          </p:nvSpPr>
          <p:spPr>
            <a:xfrm rot="20382025">
              <a:off x="5181542" y="5489560"/>
              <a:ext cx="1252114" cy="46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71" name="70 Rectángulo"/>
            <p:cNvSpPr/>
            <p:nvPr/>
          </p:nvSpPr>
          <p:spPr>
            <a:xfrm rot="3177818">
              <a:off x="5198999" y="5491147"/>
              <a:ext cx="1252114" cy="46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11" name="72 Grupo"/>
          <p:cNvGrpSpPr>
            <a:grpSpLocks/>
          </p:cNvGrpSpPr>
          <p:nvPr/>
        </p:nvGrpSpPr>
        <p:grpSpPr bwMode="auto">
          <a:xfrm>
            <a:off x="4452939" y="5286375"/>
            <a:ext cx="1252537" cy="1252538"/>
            <a:chOff x="5181542" y="4888101"/>
            <a:chExt cx="1252114" cy="1252114"/>
          </a:xfrm>
        </p:grpSpPr>
        <p:sp>
          <p:nvSpPr>
            <p:cNvPr id="74" name="73 Rectángulo"/>
            <p:cNvSpPr/>
            <p:nvPr/>
          </p:nvSpPr>
          <p:spPr>
            <a:xfrm rot="20382025">
              <a:off x="5181542" y="5489560"/>
              <a:ext cx="1252114" cy="46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75" name="74 Rectángulo"/>
            <p:cNvSpPr/>
            <p:nvPr/>
          </p:nvSpPr>
          <p:spPr>
            <a:xfrm rot="3177818">
              <a:off x="5198999" y="5491147"/>
              <a:ext cx="1252114" cy="46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5395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71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096375" y="5286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69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6677318" y="2391552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55 Imagen" descr="bee_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6605880" y="246299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57 Imagen" descr="bee_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8" r="9161" b="21429"/>
          <a:stretch>
            <a:fillRect/>
          </a:stretch>
        </p:blipFill>
        <p:spPr bwMode="auto">
          <a:xfrm>
            <a:off x="9239250" y="5357813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78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4471078" y="2398191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64 Imagen" descr="bee_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21429" r="9161" b="21428"/>
          <a:stretch>
            <a:fillRect/>
          </a:stretch>
        </p:blipFill>
        <p:spPr bwMode="auto">
          <a:xfrm>
            <a:off x="9382125" y="30003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66 Grupo"/>
          <p:cNvGrpSpPr>
            <a:grpSpLocks/>
          </p:cNvGrpSpPr>
          <p:nvPr/>
        </p:nvGrpSpPr>
        <p:grpSpPr bwMode="auto">
          <a:xfrm>
            <a:off x="7248819" y="2677302"/>
            <a:ext cx="441325" cy="357188"/>
            <a:chOff x="4853487" y="4714883"/>
            <a:chExt cx="440873" cy="357191"/>
          </a:xfrm>
        </p:grpSpPr>
        <p:sp>
          <p:nvSpPr>
            <p:cNvPr id="45" name="44 Elipse"/>
            <p:cNvSpPr/>
            <p:nvPr/>
          </p:nvSpPr>
          <p:spPr>
            <a:xfrm>
              <a:off x="4858244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46" name="45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3" name="66 Grupo"/>
          <p:cNvGrpSpPr>
            <a:grpSpLocks/>
          </p:cNvGrpSpPr>
          <p:nvPr/>
        </p:nvGrpSpPr>
        <p:grpSpPr bwMode="auto">
          <a:xfrm>
            <a:off x="9382126" y="5929314"/>
            <a:ext cx="441325" cy="357187"/>
            <a:chOff x="4853487" y="4714883"/>
            <a:chExt cx="440873" cy="357191"/>
          </a:xfrm>
        </p:grpSpPr>
        <p:sp>
          <p:nvSpPr>
            <p:cNvPr id="49" name="48 Elipse"/>
            <p:cNvSpPr/>
            <p:nvPr/>
          </p:nvSpPr>
          <p:spPr>
            <a:xfrm>
              <a:off x="4858245" y="4714883"/>
              <a:ext cx="428186" cy="357191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0" name="49 Elipse"/>
            <p:cNvSpPr/>
            <p:nvPr/>
          </p:nvSpPr>
          <p:spPr>
            <a:xfrm>
              <a:off x="4853487" y="4714883"/>
              <a:ext cx="440873" cy="18097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0906" name="77 Grupo"/>
          <p:cNvGrpSpPr>
            <a:grpSpLocks/>
          </p:cNvGrpSpPr>
          <p:nvPr/>
        </p:nvGrpSpPr>
        <p:grpSpPr bwMode="auto">
          <a:xfrm>
            <a:off x="2081213" y="2336801"/>
            <a:ext cx="1503362" cy="1503363"/>
            <a:chOff x="210910" y="1425364"/>
            <a:chExt cx="1503570" cy="1503570"/>
          </a:xfrm>
        </p:grpSpPr>
        <p:sp>
          <p:nvSpPr>
            <p:cNvPr id="81" name="80 Hexágono"/>
            <p:cNvSpPr/>
            <p:nvPr/>
          </p:nvSpPr>
          <p:spPr>
            <a:xfrm>
              <a:off x="425224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4" name="83 Hexágono"/>
            <p:cNvSpPr/>
            <p:nvPr/>
          </p:nvSpPr>
          <p:spPr>
            <a:xfrm>
              <a:off x="853852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5" name="84 Hexágono"/>
            <p:cNvSpPr/>
            <p:nvPr/>
          </p:nvSpPr>
          <p:spPr>
            <a:xfrm>
              <a:off x="639538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6" name="85 Hexágono"/>
            <p:cNvSpPr/>
            <p:nvPr/>
          </p:nvSpPr>
          <p:spPr>
            <a:xfrm>
              <a:off x="1068166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7" name="86 Hexágono"/>
            <p:cNvSpPr/>
            <p:nvPr/>
          </p:nvSpPr>
          <p:spPr>
            <a:xfrm>
              <a:off x="210910" y="178255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8" name="87 Hexágono"/>
            <p:cNvSpPr/>
            <p:nvPr/>
          </p:nvSpPr>
          <p:spPr>
            <a:xfrm>
              <a:off x="853852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89" name="88 Hexágono"/>
            <p:cNvSpPr/>
            <p:nvPr/>
          </p:nvSpPr>
          <p:spPr>
            <a:xfrm>
              <a:off x="425224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0" name="89 Hexágono"/>
            <p:cNvSpPr/>
            <p:nvPr/>
          </p:nvSpPr>
          <p:spPr>
            <a:xfrm>
              <a:off x="1282480" y="213974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1" name="90 Hexágono"/>
            <p:cNvSpPr/>
            <p:nvPr/>
          </p:nvSpPr>
          <p:spPr>
            <a:xfrm>
              <a:off x="639538" y="249693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2" name="91 Hexágono"/>
            <p:cNvSpPr/>
            <p:nvPr/>
          </p:nvSpPr>
          <p:spPr>
            <a:xfrm>
              <a:off x="1282480" y="1425364"/>
              <a:ext cx="432000" cy="432000"/>
            </a:xfrm>
            <a:prstGeom prst="hexagon">
              <a:avLst/>
            </a:prstGeom>
            <a:solidFill>
              <a:srgbClr val="FFFF8F"/>
            </a:solidFill>
            <a:ln w="19050"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80907" name="64 Grupo"/>
          <p:cNvGrpSpPr>
            <a:grpSpLocks/>
          </p:cNvGrpSpPr>
          <p:nvPr/>
        </p:nvGrpSpPr>
        <p:grpSpPr bwMode="auto">
          <a:xfrm>
            <a:off x="962907" y="2409803"/>
            <a:ext cx="1000125" cy="857250"/>
            <a:chOff x="3569103" y="3237109"/>
            <a:chExt cx="645707" cy="620519"/>
          </a:xfrm>
        </p:grpSpPr>
        <p:sp>
          <p:nvSpPr>
            <p:cNvPr id="94" name="93 Rectángulo"/>
            <p:cNvSpPr/>
            <p:nvPr/>
          </p:nvSpPr>
          <p:spPr>
            <a:xfrm>
              <a:off x="3870433" y="3616315"/>
              <a:ext cx="58421" cy="24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 rot="1563480">
              <a:off x="3872483" y="3503702"/>
              <a:ext cx="319779" cy="113761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 rot="13994700">
              <a:off x="3818199" y="3544787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 rot="19842525">
              <a:off x="3589602" y="3514044"/>
              <a:ext cx="320803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 rot="17860376">
              <a:off x="3687008" y="3545937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 rot="16440925">
              <a:off x="3760803" y="3314965"/>
              <a:ext cx="283830" cy="128117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 rot="13141355">
              <a:off x="3640848" y="3337081"/>
              <a:ext cx="319779" cy="112613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3895031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 rot="294638">
              <a:off x="3569103" y="341062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 rot="19294766">
              <a:off x="3832510" y="3346274"/>
              <a:ext cx="319779" cy="113762"/>
            </a:xfrm>
            <a:prstGeom prst="ellipse">
              <a:avLst/>
            </a:prstGeom>
            <a:solidFill>
              <a:srgbClr val="FB61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04" name="103 Elipse"/>
            <p:cNvSpPr/>
            <p:nvPr/>
          </p:nvSpPr>
          <p:spPr>
            <a:xfrm>
              <a:off x="3760765" y="3403729"/>
              <a:ext cx="266482" cy="20454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8090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Ejemplo de Funcionamiento del ABC</a:t>
            </a:r>
            <a:endParaRPr lang="es-ES" smtClean="0"/>
          </a:p>
        </p:txBody>
      </p:sp>
      <p:grpSp>
        <p:nvGrpSpPr>
          <p:cNvPr id="6" name="66 Grupo"/>
          <p:cNvGrpSpPr/>
          <p:nvPr/>
        </p:nvGrpSpPr>
        <p:grpSpPr>
          <a:xfrm>
            <a:off x="4022041" y="279404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44" name="43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grpSp>
        <p:nvGrpSpPr>
          <p:cNvPr id="7" name="66 Grupo"/>
          <p:cNvGrpSpPr/>
          <p:nvPr/>
        </p:nvGrpSpPr>
        <p:grpSpPr>
          <a:xfrm>
            <a:off x="8953521" y="2857497"/>
            <a:ext cx="440873" cy="357191"/>
            <a:chOff x="4853487" y="4714883"/>
            <a:chExt cx="440873" cy="357191"/>
          </a:xfrm>
          <a:solidFill>
            <a:srgbClr val="FFC000"/>
          </a:solidFill>
        </p:grpSpPr>
        <p:sp>
          <p:nvSpPr>
            <p:cNvPr id="57" name="56 Elipse"/>
            <p:cNvSpPr/>
            <p:nvPr/>
          </p:nvSpPr>
          <p:spPr>
            <a:xfrm>
              <a:off x="4857752" y="4714884"/>
              <a:ext cx="428628" cy="35719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59" name="58 Elipse"/>
            <p:cNvSpPr/>
            <p:nvPr/>
          </p:nvSpPr>
          <p:spPr>
            <a:xfrm>
              <a:off x="4853487" y="4714883"/>
              <a:ext cx="440873" cy="18162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</p:grpSp>
      <p:sp>
        <p:nvSpPr>
          <p:cNvPr id="69" name="68 Elipse"/>
          <p:cNvSpPr/>
          <p:nvPr/>
        </p:nvSpPr>
        <p:spPr>
          <a:xfrm>
            <a:off x="8739188" y="2643188"/>
            <a:ext cx="857250" cy="785812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73" name="72 Llamada de nube"/>
          <p:cNvSpPr/>
          <p:nvPr/>
        </p:nvSpPr>
        <p:spPr>
          <a:xfrm>
            <a:off x="3167063" y="3500438"/>
            <a:ext cx="4857750" cy="2286000"/>
          </a:xfrm>
          <a:prstGeom prst="cloudCallout">
            <a:avLst>
              <a:gd name="adj1" fmla="val 66908"/>
              <a:gd name="adj2" fmla="val -51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b="1" dirty="0"/>
              <a:t>Devolver la Mejor Fuente de Alimento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971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69" grpId="2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Optimización por destellos de luciérnagas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buFont typeface="Wingdings 3"/>
              <a:buChar char=""/>
              <a:defRPr/>
            </a:pPr>
            <a:r>
              <a:rPr lang="es-ES" dirty="0"/>
              <a:t>Las Partículas </a:t>
            </a:r>
            <a:r>
              <a:rPr lang="es-ES" dirty="0" smtClean="0"/>
              <a:t>son </a:t>
            </a:r>
            <a:r>
              <a:rPr lang="es-ES" dirty="0"/>
              <a:t>agentes que vuelan a través del espacio de búsqueda y </a:t>
            </a:r>
            <a:r>
              <a:rPr lang="es-ES" dirty="0" smtClean="0"/>
              <a:t>almacenan </a:t>
            </a:r>
            <a:r>
              <a:rPr lang="es-ES" dirty="0"/>
              <a:t>la mejor solución que han descubierto</a:t>
            </a:r>
            <a:r>
              <a:rPr lang="es-ES" dirty="0" smtClean="0"/>
              <a:t>.</a:t>
            </a:r>
          </a:p>
          <a:p>
            <a:pPr marL="274320" indent="-274320" algn="just">
              <a:buFont typeface="Wingdings 3"/>
              <a:buChar char=""/>
              <a:defRPr/>
            </a:pPr>
            <a:endParaRPr lang="es-ES" dirty="0"/>
          </a:p>
          <a:p>
            <a:pPr marL="274320" indent="-274320" algn="just">
              <a:buFont typeface="Wingdings 3"/>
              <a:buChar char=""/>
              <a:defRPr/>
            </a:pPr>
            <a:r>
              <a:rPr lang="es-CO" dirty="0" smtClean="0"/>
              <a:t>Cada </a:t>
            </a:r>
            <a:r>
              <a:rPr lang="es-CO" dirty="0"/>
              <a:t>partícula tiene una posición y velocidad en el espacio de búsqueda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/>
              <a:t>La Posición define el contenido de la solución </a:t>
            </a:r>
            <a:r>
              <a:rPr lang="es-CO" dirty="0" smtClean="0"/>
              <a:t>candidata</a:t>
            </a:r>
          </a:p>
          <a:p>
            <a:pPr marL="548640" lvl="1" indent="-274320" algn="just">
              <a:buFont typeface="Wingdings 3"/>
              <a:buChar char=""/>
              <a:defRPr/>
            </a:pPr>
            <a:endParaRPr lang="es-CO" dirty="0"/>
          </a:p>
          <a:p>
            <a:pPr marL="274320" indent="-274320" algn="just">
              <a:buFont typeface="Wingdings 3"/>
              <a:buChar char=""/>
              <a:defRPr/>
            </a:pPr>
            <a:r>
              <a:rPr lang="es-CO" dirty="0"/>
              <a:t>Cada partícula tiene una medida de calidad 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/>
              <a:t>Guía la búsqueda heurística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576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FMOA</a:t>
            </a:r>
            <a:endParaRPr 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6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FMOA</a:t>
            </a:r>
            <a:endParaRPr lang="en-U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3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s-AR" sz="4400" dirty="0" smtClean="0"/>
              <a:t>Muchas Gracias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9046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/>
              <a:t>PSO</a:t>
            </a:r>
            <a:endParaRPr lang="en-GB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buFont typeface="Wingdings 3"/>
              <a:buChar char=""/>
              <a:defRPr/>
            </a:pPr>
            <a:r>
              <a:rPr lang="es-CO" dirty="0" smtClean="0"/>
              <a:t>Cada partícula puede interactuar con un número de vecinos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 smtClean="0"/>
              <a:t>Cada partícula conoce el valor (</a:t>
            </a:r>
            <a:r>
              <a:rPr lang="es-CO" i="1" dirty="0" err="1" smtClean="0"/>
              <a:t>fitness</a:t>
            </a:r>
            <a:r>
              <a:rPr lang="es-CO" dirty="0" smtClean="0"/>
              <a:t>) y posición de cada uno de sus vecinos 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 smtClean="0"/>
              <a:t>Implementa los principios de “comparar” e “imitar” </a:t>
            </a:r>
          </a:p>
          <a:p>
            <a:pPr marL="548640" lvl="1" indent="-274320" algn="just">
              <a:buFont typeface="Wingdings 3"/>
              <a:buChar char=""/>
              <a:defRPr/>
            </a:pPr>
            <a:endParaRPr lang="es-CO" dirty="0" smtClean="0"/>
          </a:p>
          <a:p>
            <a:pPr marL="274320" indent="-274320" algn="just">
              <a:buFont typeface="Wingdings 3"/>
              <a:buChar char=""/>
              <a:defRPr/>
            </a:pPr>
            <a:r>
              <a:rPr lang="es-CO" dirty="0" smtClean="0"/>
              <a:t>Cada partícula “aprende” ajustando su posición y velocidad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 smtClean="0"/>
              <a:t>Parcialmente atraído a su mejor posición hasta el momento</a:t>
            </a:r>
          </a:p>
          <a:p>
            <a:pPr marL="548640" lvl="1" indent="-274320" algn="just">
              <a:buFont typeface="Wingdings 3"/>
              <a:buChar char=""/>
              <a:defRPr/>
            </a:pPr>
            <a:r>
              <a:rPr lang="es-CO" dirty="0" smtClean="0"/>
              <a:t>Parcialmente atraído a la mejor posición de la vecindad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3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smtClean="0">
                <a:cs typeface="HG明朝E"/>
              </a:rPr>
              <a:t>PSO como una técnica evolutiva</a:t>
            </a:r>
          </a:p>
        </p:txBody>
      </p:sp>
      <p:sp>
        <p:nvSpPr>
          <p:cNvPr id="33795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 Se inicializa con una población de “soluciones aleatorias”.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 Se busca el óptimo actualizando generaciones.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 La reproducción se basa en las viejas generaciones.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68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ja-JP" dirty="0" smtClean="0">
                <a:cs typeface="HG明朝E"/>
              </a:rPr>
              <a:t>PSO: Parámetros </a:t>
            </a:r>
          </a:p>
        </p:txBody>
      </p:sp>
      <p:sp>
        <p:nvSpPr>
          <p:cNvPr id="41987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 Número de partículas (tamaño de la bandada).</a:t>
            </a:r>
          </a:p>
          <a:p>
            <a:pPr eaLnBrk="1" hangingPunct="1"/>
            <a:r>
              <a:rPr lang="es-ES" smtClean="0"/>
              <a:t> Número de generaciones.</a:t>
            </a:r>
          </a:p>
          <a:p>
            <a:pPr eaLnBrk="1" hangingPunct="1"/>
            <a:r>
              <a:rPr lang="es-ES" smtClean="0"/>
              <a:t> Peso de la inercia (w).</a:t>
            </a:r>
          </a:p>
          <a:p>
            <a:pPr eaLnBrk="1" hangingPunct="1"/>
            <a:r>
              <a:rPr lang="es-ES" smtClean="0"/>
              <a:t> Razón de aprendizaje cognitivo (c1).</a:t>
            </a:r>
          </a:p>
          <a:p>
            <a:pPr eaLnBrk="1" hangingPunct="1"/>
            <a:r>
              <a:rPr lang="es-ES" smtClean="0"/>
              <a:t> Razón de aprendizaje social (c2).</a:t>
            </a:r>
          </a:p>
          <a:p>
            <a:pPr eaLnBrk="1" hangingPunct="1"/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809751" y="2580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809751" y="26044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3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PSO: Pasos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Fase 1. </a:t>
                </a:r>
              </a:p>
              <a:p>
                <a:pPr lvl="1"/>
                <a:r>
                  <a:rPr lang="es-ES" dirty="0" smtClean="0"/>
                  <a:t>Generar las posiciones iniciales y velocidades iniciales de las partículas</a:t>
                </a:r>
              </a:p>
              <a:p>
                <a:pPr lvl="1"/>
                <a:r>
                  <a:rPr lang="es-ES" dirty="0" smtClean="0"/>
                  <a:t>Calcular la mejor posición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s-ES" dirty="0" smtClean="0"/>
                  <a:t> de cada partícula i</a:t>
                </a:r>
              </a:p>
              <a:p>
                <a:pPr lvl="1"/>
                <a:r>
                  <a:rPr lang="es-ES" dirty="0" smtClean="0"/>
                  <a:t>Actualizar la mejor posición global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endParaRPr lang="es-ES" dirty="0" smtClean="0"/>
              </a:p>
              <a:p>
                <a:r>
                  <a:rPr lang="es-ES" dirty="0" smtClean="0"/>
                  <a:t>Fase 2.</a:t>
                </a:r>
              </a:p>
              <a:p>
                <a:pPr lvl="1"/>
                <a:r>
                  <a:rPr lang="es-ES" dirty="0" smtClean="0"/>
                  <a:t>Repetir</a:t>
                </a:r>
              </a:p>
              <a:p>
                <a:pPr lvl="2"/>
                <a:r>
                  <a:rPr lang="es-ES" dirty="0" smtClean="0"/>
                  <a:t>Para cada partícula</a:t>
                </a:r>
              </a:p>
              <a:p>
                <a:pPr lvl="3"/>
                <a:r>
                  <a:rPr lang="es-ES" dirty="0" smtClean="0"/>
                  <a:t>Determinar su nueva posición, como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s-ES" dirty="0" smtClean="0"/>
                  <a:t>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𝑟𝑑𝑚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𝑟𝑑𝑚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3"/>
                <a:r>
                  <a:rPr lang="es-ES" dirty="0" smtClean="0"/>
                  <a:t>Nota: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𝑟𝑑𝑚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𝑟𝑑𝑚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 smtClean="0"/>
                  <a:t> deben ser generados para cada dimensión del problema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" t="-17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134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4673</TotalTime>
  <Words>1866</Words>
  <Application>Microsoft Office PowerPoint</Application>
  <PresentationFormat>Panorámica</PresentationFormat>
  <Paragraphs>265</Paragraphs>
  <Slides>52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5" baseType="lpstr">
      <vt:lpstr>メイリオ</vt:lpstr>
      <vt:lpstr>MS PGothic</vt:lpstr>
      <vt:lpstr>SimSun</vt:lpstr>
      <vt:lpstr>Arial</vt:lpstr>
      <vt:lpstr>Calibri</vt:lpstr>
      <vt:lpstr>Cambria Math</vt:lpstr>
      <vt:lpstr>Century Gothic</vt:lpstr>
      <vt:lpstr>HG明朝E</vt:lpstr>
      <vt:lpstr>Mathematica1</vt:lpstr>
      <vt:lpstr>Times New Roman</vt:lpstr>
      <vt:lpstr>Verdana</vt:lpstr>
      <vt:lpstr>Wingdings 3</vt:lpstr>
      <vt:lpstr>Sala de reuniones Ion</vt:lpstr>
      <vt:lpstr>Metaheurísticas</vt:lpstr>
      <vt:lpstr>Partes necias, conectadas eficazmente en grupo, dan lugar a resultados sabios</vt:lpstr>
      <vt:lpstr>Optimización por nubes de partículas</vt:lpstr>
      <vt:lpstr>PSO</vt:lpstr>
      <vt:lpstr>PSO</vt:lpstr>
      <vt:lpstr>PSO</vt:lpstr>
      <vt:lpstr>PSO como una técnica evolutiva</vt:lpstr>
      <vt:lpstr>PSO: Parámetros </vt:lpstr>
      <vt:lpstr>PSO: Pasos</vt:lpstr>
      <vt:lpstr>PSO: Pasos</vt:lpstr>
      <vt:lpstr>Topología de la nube de partículas</vt:lpstr>
      <vt:lpstr>Topología de la nube de partículas</vt:lpstr>
      <vt:lpstr>Topología de la nube de partículas</vt:lpstr>
      <vt:lpstr>Influencia del entorno</vt:lpstr>
      <vt:lpstr>PSO: valores recomendados</vt:lpstr>
      <vt:lpstr>PSO</vt:lpstr>
      <vt:lpstr>Colonias de Hormigas Artificiales</vt:lpstr>
      <vt:lpstr>Colonias de hormigas</vt:lpstr>
      <vt:lpstr>Colonias de hormigas</vt:lpstr>
      <vt:lpstr>Colonias de Hormigas Artificiales</vt:lpstr>
      <vt:lpstr>Colonias de Hormigas Artificiales</vt:lpstr>
      <vt:lpstr>ACO: Una metaheurística</vt:lpstr>
      <vt:lpstr>ACO. Funcionamiento</vt:lpstr>
      <vt:lpstr>ACO. Funcionamiento</vt:lpstr>
      <vt:lpstr>ACO: Tipos de problemas</vt:lpstr>
      <vt:lpstr>Sistemas Inmunes Artificiales</vt:lpstr>
      <vt:lpstr>Sistema inmune humano</vt:lpstr>
      <vt:lpstr>Sistema inmune humano</vt:lpstr>
      <vt:lpstr>Sistema inmune humano</vt:lpstr>
      <vt:lpstr>Sistemas Inmunes Artificiales</vt:lpstr>
      <vt:lpstr>Modelos y Algoritmos de AIS</vt:lpstr>
      <vt:lpstr>Modelos de Médula Ósea</vt:lpstr>
      <vt:lpstr>Algoritmos de Selección Negativa</vt:lpstr>
      <vt:lpstr>Algoritmos de Selección Clonal</vt:lpstr>
      <vt:lpstr>Algoritmos de Selección Clonal</vt:lpstr>
      <vt:lpstr>Hyper-mutación somática</vt:lpstr>
      <vt:lpstr>Modelos de Redes Inmunes</vt:lpstr>
      <vt:lpstr>Colonias de Abejas Artificiales</vt:lpstr>
      <vt:lpstr>Colonias Artificiales de Abejas</vt:lpstr>
      <vt:lpstr>Ejemplo de Funcionamiento del ABC</vt:lpstr>
      <vt:lpstr>Ejemplo de Funcionamiento del ABC</vt:lpstr>
      <vt:lpstr>Ejemplo de Funcionamiento del ABC</vt:lpstr>
      <vt:lpstr>Ejemplo de Funcionamiento del ABC</vt:lpstr>
      <vt:lpstr>Ejemplo de Funcionamiento del ABC</vt:lpstr>
      <vt:lpstr>Ejemplo de Funcionamiento del ABC</vt:lpstr>
      <vt:lpstr>Ejemplo de Funcionamiento del ABC</vt:lpstr>
      <vt:lpstr>Ejemplo de Funcionamiento del ABC</vt:lpstr>
      <vt:lpstr>Ejemplo de Funcionamiento del ABC</vt:lpstr>
      <vt:lpstr>Optimización por destellos de luciérnagas</vt:lpstr>
      <vt:lpstr>FMOA</vt:lpstr>
      <vt:lpstr>FMOA</vt:lpstr>
      <vt:lpstr>Muchas 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Metaheurísticas</dc:title>
  <dc:creator>Yenny</dc:creator>
  <cp:lastModifiedBy>Yenny</cp:lastModifiedBy>
  <cp:revision>81</cp:revision>
  <dcterms:created xsi:type="dcterms:W3CDTF">2014-02-01T01:07:13Z</dcterms:created>
  <dcterms:modified xsi:type="dcterms:W3CDTF">2014-08-28T13:40:31Z</dcterms:modified>
</cp:coreProperties>
</file>