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2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3485-F551-482D-B9BF-1C48BB058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A12B9-E3FA-42BD-93D1-2A4FBDEF4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B2FD1-F706-4985-B029-495B0A12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312F-4D11-4CBC-A39D-BC7B3AFC5BBB}" type="datetimeFigureOut">
              <a:rPr lang="en-GB" smtClean="0"/>
              <a:t>6.3.22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CAA87-046B-4C01-9D4D-9157AB45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B3B42-1534-4998-A3D4-CBEF35C1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5171-0E8B-490D-AC89-F0C151FB7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89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E4C5F-1A2D-485C-A247-19C1741F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D5B4E-3C85-4BD9-B33E-E9F36D47E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B47FC-BC1E-4E6E-9EFA-74D5AE2A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312F-4D11-4CBC-A39D-BC7B3AFC5BBB}" type="datetimeFigureOut">
              <a:rPr lang="en-GB" smtClean="0"/>
              <a:t>6.3.22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8AF64-2D61-431D-8314-ECB0B114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33D5D-2FFE-40E4-9C75-FAF5FB02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5171-0E8B-490D-AC89-F0C151FB7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91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FED10-3AED-4B65-A878-FCC11EA03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E23E4-2A4B-40F1-A6AB-287F398CD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A6583-A9DB-4118-971E-90C70764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312F-4D11-4CBC-A39D-BC7B3AFC5BBB}" type="datetimeFigureOut">
              <a:rPr lang="en-GB" smtClean="0"/>
              <a:t>6.3.22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5C240-FE0B-460D-83DD-26179452D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CD47C-ADE4-4A02-8D23-CF43CA76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5171-0E8B-490D-AC89-F0C151FB7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64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682BE-2E33-402C-8A3C-225D3C1E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19BB-FC3E-4867-8DE5-C5D411DB1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BF6E2-ACCA-4C98-869B-C0B5A308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312F-4D11-4CBC-A39D-BC7B3AFC5BBB}" type="datetimeFigureOut">
              <a:rPr lang="en-GB" smtClean="0"/>
              <a:t>6.3.22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0E6BC-686A-454F-B9A9-6654883E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5E6BB-FC50-402C-B84E-FC383E14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5171-0E8B-490D-AC89-F0C151FB7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93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5042-5A97-4B44-84A3-BC6FB111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DE546-D542-41A6-8833-9EE718CC5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18B9D-A801-4B3E-B4ED-8BFEFF4FC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312F-4D11-4CBC-A39D-BC7B3AFC5BBB}" type="datetimeFigureOut">
              <a:rPr lang="en-GB" smtClean="0"/>
              <a:t>6.3.22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F865A-2D31-4A16-95D4-12F0B0A9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73645-44E5-4E18-8727-3D76CA8F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5171-0E8B-490D-AC89-F0C151FB7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45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6AE1-8EB0-43D5-A987-B6FE745B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332C3-2813-4F9C-A92F-FE565428F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620B3-C61E-46DA-9641-5468410B3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65DA5-F115-4B1D-9856-EC9B3227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312F-4D11-4CBC-A39D-BC7B3AFC5BBB}" type="datetimeFigureOut">
              <a:rPr lang="en-GB" smtClean="0"/>
              <a:t>6.3.22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89585-BE61-4428-8B6A-BAD97631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53D8F-D0FA-45A5-8933-37A3FB507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5171-0E8B-490D-AC89-F0C151FB7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24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5020-A3D4-49DB-BEF9-DBAA7169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6FC06-BC42-4C51-9DE8-0529EE431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C730E-F61A-457E-B815-12DD63B0D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96C7A2-AC06-4114-BA6E-87EF42D2E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AE967-0159-4872-942D-1DA8B09A6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0B6227-707C-443C-A16E-7708317F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312F-4D11-4CBC-A39D-BC7B3AFC5BBB}" type="datetimeFigureOut">
              <a:rPr lang="en-GB" smtClean="0"/>
              <a:t>6.3.22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F819F-27CE-45AD-9DB3-2CE8EAEE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BD4FE-EB5F-4B1B-97CE-EA4A7057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5171-0E8B-490D-AC89-F0C151FB7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30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D8B9-6700-4473-89D0-C365D5CE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8A4DA-A0E9-4FE3-8E96-765F3F0B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312F-4D11-4CBC-A39D-BC7B3AFC5BBB}" type="datetimeFigureOut">
              <a:rPr lang="en-GB" smtClean="0"/>
              <a:t>6.3.22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1047C-4440-4DBE-9A4E-159D9D1B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C5444-463E-4A30-A50C-39AB50FB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5171-0E8B-490D-AC89-F0C151FB7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79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2C3AC9-138C-4398-91D4-99BF12205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312F-4D11-4CBC-A39D-BC7B3AFC5BBB}" type="datetimeFigureOut">
              <a:rPr lang="en-GB" smtClean="0"/>
              <a:t>6.3.22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0D373-9D2A-418B-8407-90C0BFD00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F1467-64BE-4BB8-ADC4-5E745D48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5171-0E8B-490D-AC89-F0C151FB7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0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C6017-B946-4EDE-BAB8-24B8A21E1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4448F-5DF9-4050-AB33-E7DE4BD05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B0A7B-B352-477C-B104-14CF89163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AFDE6-6863-4EC8-BEE2-0094929B2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312F-4D11-4CBC-A39D-BC7B3AFC5BBB}" type="datetimeFigureOut">
              <a:rPr lang="en-GB" smtClean="0"/>
              <a:t>6.3.22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EB921-789C-46BB-A4BF-0871AF39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80B57-CA09-46CB-8B5C-5C8CB7D0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5171-0E8B-490D-AC89-F0C151FB7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12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E76B-2A97-4DE4-BD92-63991EFD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BE59B-7055-4BC0-B79C-2C256106D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B61E5-1AF5-4FF6-AF9A-FB6CD4C0D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198A3-46BE-4910-B882-18DB0938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312F-4D11-4CBC-A39D-BC7B3AFC5BBB}" type="datetimeFigureOut">
              <a:rPr lang="en-GB" smtClean="0"/>
              <a:t>6.3.22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543C5-820A-4597-92F2-65A7B541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0E6A7-810C-4379-93E6-13344A70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5171-0E8B-490D-AC89-F0C151FB7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97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D378A6-C63A-406E-973B-541BF1B9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CD417-8FF5-4FB6-BB24-5192F4B4F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7C0F6-A767-437D-B70C-ABB1238C4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9312F-4D11-4CBC-A39D-BC7B3AFC5BBB}" type="datetimeFigureOut">
              <a:rPr lang="en-GB" smtClean="0"/>
              <a:t>6.3.22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F662D-110D-45E5-9793-2E0E50AD5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07663-86E0-498E-BBC9-F5774E740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E5171-0E8B-490D-AC89-F0C151FB7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78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fif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fif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D014AA3E-75FB-4353-A213-2989DA2883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6" t="3500" r="-1" b="3500"/>
          <a:stretch/>
        </p:blipFill>
        <p:spPr>
          <a:xfrm>
            <a:off x="3259796" y="2573893"/>
            <a:ext cx="1388872" cy="1779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A picture containing antenna&#10;&#10;Description automatically generated">
            <a:extLst>
              <a:ext uri="{FF2B5EF4-FFF2-40B4-BE49-F238E27FC236}">
                <a16:creationId xmlns:a16="http://schemas.microsoft.com/office/drawing/2014/main" id="{7BE20101-1B09-49C6-AC35-12A01FB160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2" t="3181" r="9983" b="2648"/>
          <a:stretch/>
        </p:blipFill>
        <p:spPr>
          <a:xfrm>
            <a:off x="3258858" y="774541"/>
            <a:ext cx="1388872" cy="1790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23D104B5-FBC0-46BC-9B01-9946B3158D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" t="1089" r="-1" b="2707"/>
          <a:stretch/>
        </p:blipFill>
        <p:spPr>
          <a:xfrm>
            <a:off x="3260734" y="4332337"/>
            <a:ext cx="1388872" cy="1779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picture containing bird, wren&#10;&#10;Description automatically generated">
            <a:extLst>
              <a:ext uri="{FF2B5EF4-FFF2-40B4-BE49-F238E27FC236}">
                <a16:creationId xmlns:a16="http://schemas.microsoft.com/office/drawing/2014/main" id="{E48DA04D-BFC0-470E-9A68-7AF5C4364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71" y="2563559"/>
            <a:ext cx="2374787" cy="1772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picture containing tree, outdoor, bird, toucan&#10;&#10;Description automatically generated">
            <a:extLst>
              <a:ext uri="{FF2B5EF4-FFF2-40B4-BE49-F238E27FC236}">
                <a16:creationId xmlns:a16="http://schemas.microsoft.com/office/drawing/2014/main" id="{C6F6C23E-4F54-4E65-9BBE-BE1FF30B6A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07" y="777762"/>
            <a:ext cx="2377333" cy="17857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 descr="A green parrot on a tree branch&#10;&#10;Description automatically generated with medium confidence">
            <a:extLst>
              <a:ext uri="{FF2B5EF4-FFF2-40B4-BE49-F238E27FC236}">
                <a16:creationId xmlns:a16="http://schemas.microsoft.com/office/drawing/2014/main" id="{E8145BB3-A421-4650-922C-4DF81B3D058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" t="2633" r="216" b="7837"/>
          <a:stretch/>
        </p:blipFill>
        <p:spPr>
          <a:xfrm>
            <a:off x="875262" y="4335071"/>
            <a:ext cx="2382906" cy="17869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 descr="A river running through a forest&#10;&#10;Description automatically generated with medium confidence">
            <a:extLst>
              <a:ext uri="{FF2B5EF4-FFF2-40B4-BE49-F238E27FC236}">
                <a16:creationId xmlns:a16="http://schemas.microsoft.com/office/drawing/2014/main" id="{ED1E1C57-BC85-41D6-A416-2D25BCBAF7F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24"/>
          <a:stretch/>
        </p:blipFill>
        <p:spPr>
          <a:xfrm>
            <a:off x="4936304" y="788243"/>
            <a:ext cx="2689440" cy="31009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 descr="A landscape with trees and hills in the background&#10;&#10;Description automatically generated with low confidence">
            <a:extLst>
              <a:ext uri="{FF2B5EF4-FFF2-40B4-BE49-F238E27FC236}">
                <a16:creationId xmlns:a16="http://schemas.microsoft.com/office/drawing/2014/main" id="{5F888DC9-C999-41B0-9A4F-00626E40EC7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2" r="10496"/>
          <a:stretch/>
        </p:blipFill>
        <p:spPr>
          <a:xfrm>
            <a:off x="8342865" y="788243"/>
            <a:ext cx="2689440" cy="31055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Chart&#10;&#10;Description automatically generated">
            <a:extLst>
              <a:ext uri="{FF2B5EF4-FFF2-40B4-BE49-F238E27FC236}">
                <a16:creationId xmlns:a16="http://schemas.microsoft.com/office/drawing/2014/main" id="{D5B46B22-02F2-4A3C-9F27-6F7B2930443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6" b="3433"/>
          <a:stretch/>
        </p:blipFill>
        <p:spPr>
          <a:xfrm>
            <a:off x="4936304" y="3889195"/>
            <a:ext cx="6096000" cy="22598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17C52BD-4F93-48F7-8D0B-F69A2B39F59A}"/>
              </a:ext>
            </a:extLst>
          </p:cNvPr>
          <p:cNvSpPr txBox="1"/>
          <p:nvPr/>
        </p:nvSpPr>
        <p:spPr>
          <a:xfrm>
            <a:off x="869974" y="6128100"/>
            <a:ext cx="377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focals</a:t>
            </a:r>
            <a:endParaRPr lang="en-GB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E9264A-068B-4C23-AD1C-B77FD3B25117}"/>
              </a:ext>
            </a:extLst>
          </p:cNvPr>
          <p:cNvSpPr txBox="1"/>
          <p:nvPr/>
        </p:nvSpPr>
        <p:spPr>
          <a:xfrm>
            <a:off x="4840744" y="6149029"/>
            <a:ext cx="619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soundscapes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6B93B3-1419-48A1-A672-79781B447073}"/>
              </a:ext>
            </a:extLst>
          </p:cNvPr>
          <p:cNvSpPr txBox="1"/>
          <p:nvPr/>
        </p:nvSpPr>
        <p:spPr>
          <a:xfrm>
            <a:off x="8342865" y="3581417"/>
            <a:ext cx="189346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 Ramón, Costa Rica</a:t>
            </a:r>
            <a:endParaRPr lang="en-GB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744F37-B1B9-4596-9485-9024DC384BE0}"/>
              </a:ext>
            </a:extLst>
          </p:cNvPr>
          <p:cNvSpPr txBox="1"/>
          <p:nvPr/>
        </p:nvSpPr>
        <p:spPr>
          <a:xfrm>
            <a:off x="4936303" y="3581418"/>
            <a:ext cx="170110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Antioquia, Colombia</a:t>
            </a:r>
            <a:endParaRPr lang="en-GB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03AE15-C5DE-4A9D-B047-E6C54522FB9F}"/>
              </a:ext>
            </a:extLst>
          </p:cNvPr>
          <p:cNvSpPr txBox="1"/>
          <p:nvPr/>
        </p:nvSpPr>
        <p:spPr>
          <a:xfrm>
            <a:off x="869974" y="5820323"/>
            <a:ext cx="138531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Red-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lored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Parrot</a:t>
            </a:r>
            <a:endParaRPr lang="en-GB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52F080-CCA2-48D3-9BC7-D752DB5123A8}"/>
              </a:ext>
            </a:extLst>
          </p:cNvPr>
          <p:cNvSpPr txBox="1"/>
          <p:nvPr/>
        </p:nvSpPr>
        <p:spPr>
          <a:xfrm>
            <a:off x="875952" y="4037086"/>
            <a:ext cx="107830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 Wren</a:t>
            </a:r>
            <a:endParaRPr lang="en-GB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9CAEBD-4116-4B70-B70C-8AB5B619E3A7}"/>
              </a:ext>
            </a:extLst>
          </p:cNvPr>
          <p:cNvSpPr txBox="1"/>
          <p:nvPr/>
        </p:nvSpPr>
        <p:spPr>
          <a:xfrm>
            <a:off x="874547" y="2282821"/>
            <a:ext cx="156023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Keel-billed Toucan</a:t>
            </a:r>
            <a:endParaRPr lang="en-GB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28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histogram&#10;&#10;Description automatically generated">
            <a:extLst>
              <a:ext uri="{FF2B5EF4-FFF2-40B4-BE49-F238E27FC236}">
                <a16:creationId xmlns:a16="http://schemas.microsoft.com/office/drawing/2014/main" id="{D5F09A9D-96EB-4E6C-B1CE-C3FF98E36A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6" t="3500" r="-1" b="3500"/>
          <a:stretch/>
        </p:blipFill>
        <p:spPr>
          <a:xfrm>
            <a:off x="10598237" y="2212209"/>
            <a:ext cx="1388872" cy="1779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 descr="A picture containing antenna&#10;&#10;Description automatically generated">
            <a:extLst>
              <a:ext uri="{FF2B5EF4-FFF2-40B4-BE49-F238E27FC236}">
                <a16:creationId xmlns:a16="http://schemas.microsoft.com/office/drawing/2014/main" id="{3E708DB4-69F4-4040-9B54-D917803E16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2" t="3181" r="9983" b="2648"/>
          <a:stretch/>
        </p:blipFill>
        <p:spPr>
          <a:xfrm>
            <a:off x="5432636" y="2212209"/>
            <a:ext cx="1388872" cy="1790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A picture containing bird, wren&#10;&#10;Description automatically generated">
            <a:extLst>
              <a:ext uri="{FF2B5EF4-FFF2-40B4-BE49-F238E27FC236}">
                <a16:creationId xmlns:a16="http://schemas.microsoft.com/office/drawing/2014/main" id="{D0693FD7-FBA8-4E19-ADB6-53A7C37B3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378" y="2212209"/>
            <a:ext cx="2374787" cy="1772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picture containing tree, outdoor, bird, toucan&#10;&#10;Description automatically generated">
            <a:extLst>
              <a:ext uri="{FF2B5EF4-FFF2-40B4-BE49-F238E27FC236}">
                <a16:creationId xmlns:a16="http://schemas.microsoft.com/office/drawing/2014/main" id="{52218C9C-000B-4812-B2E6-8C58A65EEA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04" y="2297718"/>
            <a:ext cx="2377333" cy="17857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river running through a forest&#10;&#10;Description automatically generated with medium confidence">
            <a:extLst>
              <a:ext uri="{FF2B5EF4-FFF2-40B4-BE49-F238E27FC236}">
                <a16:creationId xmlns:a16="http://schemas.microsoft.com/office/drawing/2014/main" id="{AD2B6C09-5A0D-4C86-99D7-F6CEDE2D238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" b="33633"/>
          <a:stretch/>
        </p:blipFill>
        <p:spPr>
          <a:xfrm>
            <a:off x="1489304" y="4304727"/>
            <a:ext cx="2689440" cy="22598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283A067-B05D-4A37-AA80-822AC3EC2D6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6" b="3433"/>
          <a:stretch/>
        </p:blipFill>
        <p:spPr>
          <a:xfrm>
            <a:off x="5891109" y="4304727"/>
            <a:ext cx="6096000" cy="22598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9B45B9-25D3-4D24-90A7-D09146ACC57F}"/>
              </a:ext>
            </a:extLst>
          </p:cNvPr>
          <p:cNvSpPr txBox="1"/>
          <p:nvPr/>
        </p:nvSpPr>
        <p:spPr>
          <a:xfrm>
            <a:off x="4190002" y="5280755"/>
            <a:ext cx="170110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Antioquia, Colombia</a:t>
            </a:r>
            <a:endParaRPr lang="en-GB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AD59F-70C2-4F3E-8529-C90860EE8BCB}"/>
              </a:ext>
            </a:extLst>
          </p:cNvPr>
          <p:cNvSpPr txBox="1"/>
          <p:nvPr/>
        </p:nvSpPr>
        <p:spPr>
          <a:xfrm>
            <a:off x="9519928" y="2948137"/>
            <a:ext cx="107830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 Wren</a:t>
            </a:r>
            <a:endParaRPr lang="en-GB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058279-A82F-4D80-8AA9-3262AB079E52}"/>
              </a:ext>
            </a:extLst>
          </p:cNvPr>
          <p:cNvSpPr txBox="1"/>
          <p:nvPr/>
        </p:nvSpPr>
        <p:spPr>
          <a:xfrm>
            <a:off x="3869519" y="2953324"/>
            <a:ext cx="156023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Keel-billed Toucan</a:t>
            </a:r>
            <a:endParaRPr lang="en-GB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E6EFF3-41CD-4B18-8C7E-59C97701B5A5}"/>
              </a:ext>
            </a:extLst>
          </p:cNvPr>
          <p:cNvSpPr txBox="1"/>
          <p:nvPr/>
        </p:nvSpPr>
        <p:spPr>
          <a:xfrm>
            <a:off x="52129" y="2922546"/>
            <a:ext cx="127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focals</a:t>
            </a:r>
            <a:endParaRPr lang="en-GB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72CE28-EB1A-4CC7-BE9D-EE50DC6335E6}"/>
              </a:ext>
            </a:extLst>
          </p:cNvPr>
          <p:cNvSpPr txBox="1"/>
          <p:nvPr/>
        </p:nvSpPr>
        <p:spPr>
          <a:xfrm>
            <a:off x="-127342" y="5280755"/>
            <a:ext cx="168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soundscapes</a:t>
            </a:r>
          </a:p>
        </p:txBody>
      </p:sp>
    </p:spTree>
    <p:extLst>
      <p:ext uri="{BB962C8B-B14F-4D97-AF65-F5344CB8AC3E}">
        <p14:creationId xmlns:p14="http://schemas.microsoft.com/office/powerpoint/2010/main" val="406873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Maclean</dc:creator>
  <cp:lastModifiedBy>Kyle Maclean</cp:lastModifiedBy>
  <cp:revision>6</cp:revision>
  <dcterms:created xsi:type="dcterms:W3CDTF">2021-11-23T07:41:43Z</dcterms:created>
  <dcterms:modified xsi:type="dcterms:W3CDTF">2022-03-06T15:42:35Z</dcterms:modified>
</cp:coreProperties>
</file>