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EFDF-C154-4848-A2A7-6439800A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950D-5A14-4007-9406-9546C6C8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FCC4-307B-4A36-852D-10EDA0A6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8CE7-1CE4-48A8-80E9-DCE38C15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F796-A8FA-48B7-BFDB-C55FAA45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3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6324-A25A-4BAE-A4D3-90BB866F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9DE64-3E52-45FB-822B-AE0715433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5705-50F9-4CC8-97F6-5EA5FCEF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E4F9-C14A-437F-9316-1D28F611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BB99-02CC-4BD2-AE46-BCEB421E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CB08D-820B-452B-A3CB-1D8267E2A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4D047-A578-40D2-9942-7F5C19B4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58F5-F8AA-4B5A-BD39-EF217C8A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F571-80BC-46F3-8179-C1841F7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E1FC-F733-4F27-A6FD-26812601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4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124E-ADC3-4823-BB48-75D0205E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3506-1C82-4230-9435-525F8DC6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4DF2-44E1-48C8-A0B6-2D4C4C3F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8F70-1E72-47BC-AA25-D440523F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8003-9506-4B50-8B44-B739DF6B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6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3DE4-5E2B-4A2B-A228-6164EDA7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0BC94-07E4-4A77-86BD-622166A9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D201-8928-4881-9CB4-54CFB634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582F-429E-4961-ADBE-F93831F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89FC-B24A-4362-869D-3AEF541E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3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9105-30FC-4FF9-86F4-E865D955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118D-5642-433F-B14D-EE2AA2D14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CE44A-78C4-409D-A201-41B8901A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647B-7A58-4D14-A74D-2A62C982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87B2-A5A8-46C5-BB22-CE8E7C55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8B697-391B-4ECE-9140-439E27AD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48C4-D52E-45E4-9FC3-15E458AE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6355B-F850-4B9A-A4EA-FE7E3D678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D526B-ECC8-4479-A532-9919AE1F8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60F93-B476-4F99-965E-6FB261B3F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CBDAD-E96C-4C13-974C-07BAF76BA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039E5-6B52-4E14-A129-FD5F5C48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0849-3D9C-4ECF-B834-54873D7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2B4B9-DE5D-4AD4-9AAB-ED8517F8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A0F6-4FA6-460D-9177-F8307034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891D-89FD-47DD-9919-F25B3393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600F4-9348-4137-A9FE-4FE3A55B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FB1C4-5406-498A-BB19-FA4D09E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11825-6B12-4C3D-9B86-E418CDD2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6D13D-7575-45DF-9C53-48EBD289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A1ADC-2FF8-4B70-874C-F38C5BD1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51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9DBC-D9A5-47A1-92B1-415BD377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CD33-AE15-4080-9914-6EEA455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8BD99-E8CD-4B51-9140-7E6C6CD0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26F2-4489-447C-AF68-B1EB7E3B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8F730-93E6-417B-A2C7-5C224D4A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7E49-2367-4BA4-8873-4E5192D0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C2AC-878D-437D-9B06-D45DFB27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B0795-4AD5-42C3-AF7B-108ECDA75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E6D6-1ABC-49F5-9703-20CFDA75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EC1-18A2-4C19-A8B0-C967AEFB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F211-66FA-4610-B34A-7B64753E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A57E1-D45A-44AB-AE6A-53990626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2FCEF-9B61-4E8E-854F-BB877863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80E8-29CC-4EEF-B100-61B71A79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BFFC-6120-471A-BCA1-5438CCFA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E7D4-C56B-4FAD-A104-4B04DBA864B7}" type="datetimeFigureOut">
              <a:rPr lang="en-GB" smtClean="0"/>
              <a:t>23.11.21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A55D-3978-4EAA-AE4F-4FB25CAB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6A0D-8BB5-49A2-B257-C6055BA4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2479-7917-4DC2-8AF1-30AE81488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83DFC069-28B5-46DE-8911-BD37DE2B1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7" t="2989" r="25445" b="12865"/>
          <a:stretch/>
        </p:blipFill>
        <p:spPr>
          <a:xfrm>
            <a:off x="1049800" y="875486"/>
            <a:ext cx="1498466" cy="3022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bird sitting on a branch&#10;&#10;Description automatically generated with medium confidence">
            <a:extLst>
              <a:ext uri="{FF2B5EF4-FFF2-40B4-BE49-F238E27FC236}">
                <a16:creationId xmlns:a16="http://schemas.microsoft.com/office/drawing/2014/main" id="{16B8B56A-6A98-4D75-9935-69FAFF87D8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5" t="9754" r="25976" b="13174"/>
          <a:stretch/>
        </p:blipFill>
        <p:spPr>
          <a:xfrm>
            <a:off x="7711158" y="905749"/>
            <a:ext cx="3254856" cy="2962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4976D0F-BB94-452C-A6CF-C03E775822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3" t="7415" r="24837" b="11203"/>
          <a:stretch/>
        </p:blipFill>
        <p:spPr>
          <a:xfrm>
            <a:off x="4322133" y="875487"/>
            <a:ext cx="1498466" cy="3022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C43A1-FC41-4AA5-BD96-1E1FA17EF5CE}"/>
              </a:ext>
            </a:extLst>
          </p:cNvPr>
          <p:cNvSpPr txBox="1"/>
          <p:nvPr/>
        </p:nvSpPr>
        <p:spPr>
          <a:xfrm>
            <a:off x="7711158" y="3560377"/>
            <a:ext cx="21203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Grey-breasted Wood-Wren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EA912-693D-4125-B50D-16158BAD009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548266" y="2386954"/>
            <a:ext cx="17738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313590-77DE-4B95-A95E-D2C9167797BC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5820599" y="2386952"/>
            <a:ext cx="1890559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9FBFEF-FE02-4690-B718-660578FE43FE}"/>
              </a:ext>
            </a:extLst>
          </p:cNvPr>
          <p:cNvSpPr txBox="1"/>
          <p:nvPr/>
        </p:nvSpPr>
        <p:spPr>
          <a:xfrm>
            <a:off x="2935861" y="2186214"/>
            <a:ext cx="78418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3B675-5047-4EDD-AFCF-89423ACF9F7C}"/>
              </a:ext>
            </a:extLst>
          </p:cNvPr>
          <p:cNvSpPr txBox="1"/>
          <p:nvPr/>
        </p:nvSpPr>
        <p:spPr>
          <a:xfrm>
            <a:off x="6035086" y="2063787"/>
            <a:ext cx="1396536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CNN-based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ABC16-3847-4276-9F45-DC593684D90B}"/>
              </a:ext>
            </a:extLst>
          </p:cNvPr>
          <p:cNvSpPr txBox="1"/>
          <p:nvPr/>
        </p:nvSpPr>
        <p:spPr>
          <a:xfrm>
            <a:off x="981758" y="3972613"/>
            <a:ext cx="163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 (dB)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7E863-F95F-4826-A003-8D693D8381F8}"/>
              </a:ext>
            </a:extLst>
          </p:cNvPr>
          <p:cNvSpPr txBox="1"/>
          <p:nvPr/>
        </p:nvSpPr>
        <p:spPr>
          <a:xfrm>
            <a:off x="4148677" y="397562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 (Hz)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B6ABA-9E40-4F5E-8C2C-36D3A56BBF53}"/>
              </a:ext>
            </a:extLst>
          </p:cNvPr>
          <p:cNvSpPr txBox="1"/>
          <p:nvPr/>
        </p:nvSpPr>
        <p:spPr>
          <a:xfrm>
            <a:off x="8645686" y="396123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 Label</a:t>
            </a:r>
          </a:p>
        </p:txBody>
      </p:sp>
    </p:spTree>
    <p:extLst>
      <p:ext uri="{BB962C8B-B14F-4D97-AF65-F5344CB8AC3E}">
        <p14:creationId xmlns:p14="http://schemas.microsoft.com/office/powerpoint/2010/main" val="390028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Maclean</dc:creator>
  <cp:lastModifiedBy>Kyle Maclean</cp:lastModifiedBy>
  <cp:revision>6</cp:revision>
  <dcterms:created xsi:type="dcterms:W3CDTF">2021-11-22T14:54:47Z</dcterms:created>
  <dcterms:modified xsi:type="dcterms:W3CDTF">2021-11-23T08:42:59Z</dcterms:modified>
</cp:coreProperties>
</file>