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617931575_1991x1322.jpg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740627569_2880x1920.jpg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996267730_2880x1920.jpg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96267730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627569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36959463_1989x1321.jpg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17931575_1991x1322.jpg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Kyle McGrath - January 2024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Kyle McGrath - January 2024</a:t>
            </a:r>
          </a:p>
        </p:txBody>
      </p:sp>
      <p:sp>
        <p:nvSpPr>
          <p:cNvPr id="152" name="A Quick Intro to Reac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Quick Intro to React</a:t>
            </a:r>
          </a:p>
        </p:txBody>
      </p:sp>
      <p:sp>
        <p:nvSpPr>
          <p:cNvPr id="153" name="React Router, react-bootstrap, and State Managemen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 Router, react-bootstrap, and State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What is React.j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React.js?</a:t>
            </a:r>
          </a:p>
        </p:txBody>
      </p:sp>
      <p:sp>
        <p:nvSpPr>
          <p:cNvPr id="156" name="A JavaScript library for building a UI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 JavaScript library for building a UI</a:t>
            </a:r>
          </a:p>
        </p:txBody>
      </p:sp>
      <p:sp>
        <p:nvSpPr>
          <p:cNvPr id="157" name="Declarative: we explain what needs to be done, instead of how to do 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Declarative: we explain what needs to be done, instead of how to do it</a:t>
            </a:r>
          </a:p>
          <a:p>
            <a:pPr/>
            <a:r>
              <a:t>Components: we encapsulate logic in components that manage their own state and then hierarchically compose them to create a UI</a:t>
            </a:r>
          </a:p>
          <a:p>
            <a:pPr/>
            <a:r>
              <a:t>Write once, run anywhere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What is JSX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JSX?</a:t>
            </a:r>
          </a:p>
        </p:txBody>
      </p:sp>
      <p:sp>
        <p:nvSpPr>
          <p:cNvPr id="160" name="JavaScript XML (formerly JavaScript Syntax eXtension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JavaScript XML (formerly JavaScript Syntax eXtension)</a:t>
            </a:r>
          </a:p>
        </p:txBody>
      </p:sp>
      <p:sp>
        <p:nvSpPr>
          <p:cNvPr id="161" name="JSX is how we integrate HTML into the React.js ap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JSX is how we integrate HTML into the React.js app</a:t>
            </a:r>
          </a:p>
          <a:p>
            <a:pPr/>
            <a:r>
              <a:t>JSX is used to convert react elements into 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act Rou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 Router</a:t>
            </a:r>
          </a:p>
        </p:txBody>
      </p:sp>
      <p:sp>
        <p:nvSpPr>
          <p:cNvPr id="164" name="Navigates across the views of components in a react ap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Navigates across the views of components in a react app</a:t>
            </a:r>
          </a:p>
          <a:p>
            <a:pPr/>
            <a:r>
              <a:t>keeps UI in sync with URL (even without page reloads)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act-bootstr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react-bootstrap</a:t>
            </a:r>
          </a:p>
        </p:txBody>
      </p:sp>
      <p:sp>
        <p:nvSpPr>
          <p:cNvPr id="167" name="bootstrap framework rebuilt for Rea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bootstrap framework rebuilt for React</a:t>
            </a:r>
          </a:p>
          <a:p>
            <a:pPr/>
            <a:r>
              <a:t>prebuilt bootstrap components</a:t>
            </a:r>
          </a:p>
          <a:p>
            <a:pPr/>
            <a:r>
              <a:t>mobile-first</a:t>
            </a:r>
          </a:p>
          <a:p>
            <a:pPr/>
            <a:r>
              <a:t>responsive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useState(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useState()</a:t>
            </a:r>
          </a:p>
        </p:txBody>
      </p:sp>
      <p:sp>
        <p:nvSpPr>
          <p:cNvPr id="170" name="State Management within a componen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State Management within a component</a:t>
            </a:r>
          </a:p>
        </p:txBody>
      </p:sp>
      <p:sp>
        <p:nvSpPr>
          <p:cNvPr id="171" name="returns an array of a variable and a function for changing the value of the variabl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returns an array of a variable and a function for changing the value of the variable.</a:t>
            </a:r>
          </a:p>
          <a:p>
            <a:pPr/>
            <a:r>
              <a:t>Use const for the assignment </a:t>
            </a:r>
          </a:p>
          <a:p>
            <a:pPr/>
            <a:r>
              <a:t>allows you to implement statefulness between renderings of the component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Form and Form.Contr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 and Form.Control</a:t>
            </a:r>
          </a:p>
        </p:txBody>
      </p:sp>
      <p:sp>
        <p:nvSpPr>
          <p:cNvPr id="174" name="react-bootstrap compon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react-bootstrap components</a:t>
            </a:r>
          </a:p>
          <a:p>
            <a:pPr/>
            <a:r>
              <a:t>Handles input from users</a:t>
            </a:r>
          </a:p>
          <a:p>
            <a:pPr/>
            <a:r>
              <a:t>Form is analogous to HTML form elements</a:t>
            </a:r>
          </a:p>
          <a:p>
            <a:pPr/>
            <a:r>
              <a:t>Form.Input is analogous to HTML input elements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Butt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Button</a:t>
            </a:r>
          </a:p>
        </p:txBody>
      </p:sp>
      <p:sp>
        <p:nvSpPr>
          <p:cNvPr id="177" name="react-bootstrap component analogous to HTML button ele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react-bootstrap component analogous to HTML button element</a:t>
            </a:r>
          </a:p>
          <a:p>
            <a:pPr/>
            <a:r>
              <a:t>handles clicks from a user</a:t>
            </a:r>
          </a:p>
          <a:p>
            <a:pPr/>
            <a:r>
              <a:t>onClick attribute allows the developer to specify a callback for when the button is clicked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utting it all togeth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Putting it all together</a:t>
            </a:r>
          </a:p>
        </p:txBody>
      </p:sp>
      <p:sp>
        <p:nvSpPr>
          <p:cNvPr id="180" name="Let’s create a two page React.js app!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Let’s create a two page React.js app!</a:t>
            </a:r>
          </a:p>
        </p:txBody>
      </p:sp>
      <p:sp>
        <p:nvSpPr>
          <p:cNvPr id="181" name="Use react router to route between two pag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react router to route between two pages</a:t>
            </a:r>
          </a:p>
          <a:p>
            <a:pPr/>
            <a:r>
              <a:t>First page will contain a read-only Form.Input and a button where pressing the button increments a count displayed in the Form.Input</a:t>
            </a:r>
          </a:p>
          <a:p>
            <a:pPr/>
            <a:r>
              <a:t>Second page will contain a small form that allows the user to add a task to a list of tasks displayed in a card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