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1421" r:id="rId6"/>
    <p:sldId id="322" r:id="rId7"/>
    <p:sldId id="321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29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a, Michael A CPT" userId="5604bdd7-75c2-49b5-9102-cb08f1006c07" providerId="ADAL" clId="{A346D0ED-0C91-4E67-A6A8-6A089F5B6EF0}"/>
    <pc:docChg chg="custSel delSld modSld">
      <pc:chgData name="Rocha, Michael A CPT" userId="5604bdd7-75c2-49b5-9102-cb08f1006c07" providerId="ADAL" clId="{A346D0ED-0C91-4E67-A6A8-6A089F5B6EF0}" dt="2022-10-21T16:07:14.652" v="10" actId="47"/>
      <pc:docMkLst>
        <pc:docMk/>
      </pc:docMkLst>
      <pc:sldChg chg="addSp delSp modSp mod">
        <pc:chgData name="Rocha, Michael A CPT" userId="5604bdd7-75c2-49b5-9102-cb08f1006c07" providerId="ADAL" clId="{A346D0ED-0C91-4E67-A6A8-6A089F5B6EF0}" dt="2022-10-21T16:07:03.552" v="9" actId="1035"/>
        <pc:sldMkLst>
          <pc:docMk/>
          <pc:sldMk cId="1694385967" sldId="268"/>
        </pc:sldMkLst>
        <pc:spChg chg="del">
          <ac:chgData name="Rocha, Michael A CPT" userId="5604bdd7-75c2-49b5-9102-cb08f1006c07" providerId="ADAL" clId="{A346D0ED-0C91-4E67-A6A8-6A089F5B6EF0}" dt="2022-10-21T16:06:06.002" v="0" actId="478"/>
          <ac:spMkLst>
            <pc:docMk/>
            <pc:sldMk cId="1694385967" sldId="268"/>
            <ac:spMk id="7" creationId="{85BEA305-D7FC-4633-98E6-F83D986A41C7}"/>
          </ac:spMkLst>
        </pc:spChg>
        <pc:picChg chg="add mod modCrop">
          <ac:chgData name="Rocha, Michael A CPT" userId="5604bdd7-75c2-49b5-9102-cb08f1006c07" providerId="ADAL" clId="{A346D0ED-0C91-4E67-A6A8-6A089F5B6EF0}" dt="2022-10-21T16:06:18.595" v="4" actId="1076"/>
          <ac:picMkLst>
            <pc:docMk/>
            <pc:sldMk cId="1694385967" sldId="268"/>
            <ac:picMk id="4" creationId="{67C9EB0B-A50F-57D7-185B-3DFD79AE1E8C}"/>
          </ac:picMkLst>
        </pc:picChg>
        <pc:picChg chg="add mod">
          <ac:chgData name="Rocha, Michael A CPT" userId="5604bdd7-75c2-49b5-9102-cb08f1006c07" providerId="ADAL" clId="{A346D0ED-0C91-4E67-A6A8-6A089F5B6EF0}" dt="2022-10-21T16:07:03.552" v="9" actId="1035"/>
          <ac:picMkLst>
            <pc:docMk/>
            <pc:sldMk cId="1694385967" sldId="268"/>
            <ac:picMk id="6" creationId="{A05F5144-23A5-EE6F-DF38-5F026A697972}"/>
          </ac:picMkLst>
        </pc:picChg>
        <pc:picChg chg="del">
          <ac:chgData name="Rocha, Michael A CPT" userId="5604bdd7-75c2-49b5-9102-cb08f1006c07" providerId="ADAL" clId="{A346D0ED-0C91-4E67-A6A8-6A089F5B6EF0}" dt="2022-10-21T16:06:06.002" v="0" actId="478"/>
          <ac:picMkLst>
            <pc:docMk/>
            <pc:sldMk cId="1694385967" sldId="268"/>
            <ac:picMk id="10" creationId="{CDDD7192-2500-4E65-B199-3B08B40D681F}"/>
          </ac:picMkLst>
        </pc:picChg>
      </pc:sldChg>
      <pc:sldChg chg="del">
        <pc:chgData name="Rocha, Michael A CPT" userId="5604bdd7-75c2-49b5-9102-cb08f1006c07" providerId="ADAL" clId="{A346D0ED-0C91-4E67-A6A8-6A089F5B6EF0}" dt="2022-10-21T16:07:14.652" v="10" actId="47"/>
        <pc:sldMkLst>
          <pc:docMk/>
          <pc:sldMk cId="691221277" sldId="320"/>
        </pc:sldMkLst>
      </pc:sldChg>
    </pc:docChg>
  </pc:docChgLst>
  <pc:docChgLst>
    <pc:chgData name="McDermott, Kyle C MAJ" userId="75ed22b1-2acc-4299-8f67-800aa7b48bec" providerId="ADAL" clId="{C391BF48-6C52-496B-9883-3F5848D56B29}"/>
    <pc:docChg chg="custSel delSld modSld">
      <pc:chgData name="McDermott, Kyle C MAJ" userId="75ed22b1-2acc-4299-8f67-800aa7b48bec" providerId="ADAL" clId="{C391BF48-6C52-496B-9883-3F5848D56B29}" dt="2023-03-23T18:50:03.739" v="3" actId="478"/>
      <pc:docMkLst>
        <pc:docMk/>
      </pc:docMkLst>
      <pc:sldChg chg="addSp delSp modSp mod">
        <pc:chgData name="McDermott, Kyle C MAJ" userId="75ed22b1-2acc-4299-8f67-800aa7b48bec" providerId="ADAL" clId="{C391BF48-6C52-496B-9883-3F5848D56B29}" dt="2023-03-23T18:50:03.739" v="3" actId="478"/>
        <pc:sldMkLst>
          <pc:docMk/>
          <pc:sldMk cId="4169271750" sldId="256"/>
        </pc:sldMkLst>
        <pc:spChg chg="del">
          <ac:chgData name="McDermott, Kyle C MAJ" userId="75ed22b1-2acc-4299-8f67-800aa7b48bec" providerId="ADAL" clId="{C391BF48-6C52-496B-9883-3F5848D56B29}" dt="2023-03-23T18:49:43.985" v="2" actId="478"/>
          <ac:spMkLst>
            <pc:docMk/>
            <pc:sldMk cId="4169271750" sldId="256"/>
            <ac:spMk id="3" creationId="{8300A793-E16E-47EC-A59E-55F279C01238}"/>
          </ac:spMkLst>
        </pc:spChg>
        <pc:spChg chg="add del mod">
          <ac:chgData name="McDermott, Kyle C MAJ" userId="75ed22b1-2acc-4299-8f67-800aa7b48bec" providerId="ADAL" clId="{C391BF48-6C52-496B-9883-3F5848D56B29}" dt="2023-03-23T18:50:03.739" v="3" actId="478"/>
          <ac:spMkLst>
            <pc:docMk/>
            <pc:sldMk cId="4169271750" sldId="256"/>
            <ac:spMk id="4" creationId="{A5CD7148-489C-7620-35C3-CE69E41D3A25}"/>
          </ac:spMkLst>
        </pc:spChg>
      </pc:sldChg>
      <pc:sldChg chg="del">
        <pc:chgData name="McDermott, Kyle C MAJ" userId="75ed22b1-2acc-4299-8f67-800aa7b48bec" providerId="ADAL" clId="{C391BF48-6C52-496B-9883-3F5848D56B29}" dt="2023-03-23T18:49:23.460" v="0" actId="47"/>
        <pc:sldMkLst>
          <pc:docMk/>
          <pc:sldMk cId="1694385967" sldId="268"/>
        </pc:sldMkLst>
      </pc:sldChg>
      <pc:sldChg chg="del">
        <pc:chgData name="McDermott, Kyle C MAJ" userId="75ed22b1-2acc-4299-8f67-800aa7b48bec" providerId="ADAL" clId="{C391BF48-6C52-496B-9883-3F5848D56B29}" dt="2023-03-23T18:49:38.931" v="1" actId="47"/>
        <pc:sldMkLst>
          <pc:docMk/>
          <pc:sldMk cId="2778126852" sldId="1422"/>
        </pc:sldMkLst>
      </pc:sldChg>
    </pc:docChg>
  </pc:docChgLst>
  <pc:docChgLst>
    <pc:chgData name="Rocha, Michael A CPT" userId="5604bdd7-75c2-49b5-9102-cb08f1006c07" providerId="ADAL" clId="{E7314EB1-5C65-4137-9743-5624AC88F91A}"/>
    <pc:docChg chg="undo custSel addSld delSld modSld">
      <pc:chgData name="Rocha, Michael A CPT" userId="5604bdd7-75c2-49b5-9102-cb08f1006c07" providerId="ADAL" clId="{E7314EB1-5C65-4137-9743-5624AC88F91A}" dt="2022-03-16T00:32:38.227" v="489" actId="478"/>
      <pc:docMkLst>
        <pc:docMk/>
      </pc:docMkLst>
      <pc:sldChg chg="addSp delSp modSp mod">
        <pc:chgData name="Rocha, Michael A CPT" userId="5604bdd7-75c2-49b5-9102-cb08f1006c07" providerId="ADAL" clId="{E7314EB1-5C65-4137-9743-5624AC88F91A}" dt="2022-03-14T18:16:42.880" v="7" actId="1036"/>
        <pc:sldMkLst>
          <pc:docMk/>
          <pc:sldMk cId="1694385967" sldId="268"/>
        </pc:sldMkLst>
        <pc:spChg chg="del">
          <ac:chgData name="Rocha, Michael A CPT" userId="5604bdd7-75c2-49b5-9102-cb08f1006c07" providerId="ADAL" clId="{E7314EB1-5C65-4137-9743-5624AC88F91A}" dt="2022-03-14T18:16:18.027" v="2" actId="478"/>
          <ac:spMkLst>
            <pc:docMk/>
            <pc:sldMk cId="1694385967" sldId="268"/>
            <ac:spMk id="5" creationId="{9C96FDB4-EFBF-4803-B143-8FE1FE7D9424}"/>
          </ac:spMkLst>
        </pc:spChg>
        <pc:spChg chg="del">
          <ac:chgData name="Rocha, Michael A CPT" userId="5604bdd7-75c2-49b5-9102-cb08f1006c07" providerId="ADAL" clId="{E7314EB1-5C65-4137-9743-5624AC88F91A}" dt="2022-03-14T18:16:15.824" v="1" actId="478"/>
          <ac:spMkLst>
            <pc:docMk/>
            <pc:sldMk cId="1694385967" sldId="268"/>
            <ac:spMk id="6" creationId="{F89C3332-24DB-4E70-8E39-364D055433F6}"/>
          </ac:spMkLst>
        </pc:spChg>
        <pc:spChg chg="add mod">
          <ac:chgData name="Rocha, Michael A CPT" userId="5604bdd7-75c2-49b5-9102-cb08f1006c07" providerId="ADAL" clId="{E7314EB1-5C65-4137-9743-5624AC88F91A}" dt="2022-03-14T18:16:42.880" v="7" actId="1036"/>
          <ac:spMkLst>
            <pc:docMk/>
            <pc:sldMk cId="1694385967" sldId="268"/>
            <ac:spMk id="7" creationId="{85BEA305-D7FC-4633-98E6-F83D986A41C7}"/>
          </ac:spMkLst>
        </pc:spChg>
        <pc:spChg chg="del">
          <ac:chgData name="Rocha, Michael A CPT" userId="5604bdd7-75c2-49b5-9102-cb08f1006c07" providerId="ADAL" clId="{E7314EB1-5C65-4137-9743-5624AC88F91A}" dt="2022-03-14T18:16:18.027" v="2" actId="478"/>
          <ac:spMkLst>
            <pc:docMk/>
            <pc:sldMk cId="1694385967" sldId="268"/>
            <ac:spMk id="13" creationId="{83989B2D-AC08-401C-8936-8A10316EB380}"/>
          </ac:spMkLst>
        </pc:spChg>
        <pc:picChg chg="del">
          <ac:chgData name="Rocha, Michael A CPT" userId="5604bdd7-75c2-49b5-9102-cb08f1006c07" providerId="ADAL" clId="{E7314EB1-5C65-4137-9743-5624AC88F91A}" dt="2022-03-14T18:16:15.190" v="0" actId="478"/>
          <ac:picMkLst>
            <pc:docMk/>
            <pc:sldMk cId="1694385967" sldId="268"/>
            <ac:picMk id="4" creationId="{86413824-9997-450C-8C26-2E69A253607D}"/>
          </ac:picMkLst>
        </pc:picChg>
        <pc:picChg chg="add mod">
          <ac:chgData name="Rocha, Michael A CPT" userId="5604bdd7-75c2-49b5-9102-cb08f1006c07" providerId="ADAL" clId="{E7314EB1-5C65-4137-9743-5624AC88F91A}" dt="2022-03-14T18:16:19.472" v="3"/>
          <ac:picMkLst>
            <pc:docMk/>
            <pc:sldMk cId="1694385967" sldId="268"/>
            <ac:picMk id="10" creationId="{CDDD7192-2500-4E65-B199-3B08B40D681F}"/>
          </ac:picMkLst>
        </pc:picChg>
      </pc:sldChg>
      <pc:sldChg chg="delSp modSp del mod">
        <pc:chgData name="Rocha, Michael A CPT" userId="5604bdd7-75c2-49b5-9102-cb08f1006c07" providerId="ADAL" clId="{E7314EB1-5C65-4137-9743-5624AC88F91A}" dt="2022-03-14T18:19:57.323" v="27" actId="47"/>
        <pc:sldMkLst>
          <pc:docMk/>
          <pc:sldMk cId="3626313870" sldId="319"/>
        </pc:sldMkLst>
        <pc:spChg chg="mod">
          <ac:chgData name="Rocha, Michael A CPT" userId="5604bdd7-75c2-49b5-9102-cb08f1006c07" providerId="ADAL" clId="{E7314EB1-5C65-4137-9743-5624AC88F91A}" dt="2022-03-14T18:19:15.555" v="15" actId="1076"/>
          <ac:spMkLst>
            <pc:docMk/>
            <pc:sldMk cId="3626313870" sldId="319"/>
            <ac:spMk id="2" creationId="{5F29F3D6-2D4B-4628-BF6C-A999F81D84C6}"/>
          </ac:spMkLst>
        </pc:spChg>
        <pc:spChg chg="mod">
          <ac:chgData name="Rocha, Michael A CPT" userId="5604bdd7-75c2-49b5-9102-cb08f1006c07" providerId="ADAL" clId="{E7314EB1-5C65-4137-9743-5624AC88F91A}" dt="2022-03-14T18:19:19.569" v="25" actId="1037"/>
          <ac:spMkLst>
            <pc:docMk/>
            <pc:sldMk cId="3626313870" sldId="319"/>
            <ac:spMk id="7" creationId="{EE46E8AD-759B-41F6-B2AB-4A4579B1435C}"/>
          </ac:spMkLst>
        </pc:spChg>
        <pc:spChg chg="mod">
          <ac:chgData name="Rocha, Michael A CPT" userId="5604bdd7-75c2-49b5-9102-cb08f1006c07" providerId="ADAL" clId="{E7314EB1-5C65-4137-9743-5624AC88F91A}" dt="2022-03-14T18:19:15.555" v="15" actId="1076"/>
          <ac:spMkLst>
            <pc:docMk/>
            <pc:sldMk cId="3626313870" sldId="319"/>
            <ac:spMk id="11" creationId="{00000000-0000-0000-0000-000000000000}"/>
          </ac:spMkLst>
        </pc:spChg>
        <pc:spChg chg="mod">
          <ac:chgData name="Rocha, Michael A CPT" userId="5604bdd7-75c2-49b5-9102-cb08f1006c07" providerId="ADAL" clId="{E7314EB1-5C65-4137-9743-5624AC88F91A}" dt="2022-03-14T18:19:15.555" v="15" actId="1076"/>
          <ac:spMkLst>
            <pc:docMk/>
            <pc:sldMk cId="3626313870" sldId="319"/>
            <ac:spMk id="13" creationId="{67199026-F045-4303-94A5-7B8CAD3F1975}"/>
          </ac:spMkLst>
        </pc:spChg>
        <pc:spChg chg="mod">
          <ac:chgData name="Rocha, Michael A CPT" userId="5604bdd7-75c2-49b5-9102-cb08f1006c07" providerId="ADAL" clId="{E7314EB1-5C65-4137-9743-5624AC88F91A}" dt="2022-03-14T18:19:15.555" v="15" actId="1076"/>
          <ac:spMkLst>
            <pc:docMk/>
            <pc:sldMk cId="3626313870" sldId="319"/>
            <ac:spMk id="18" creationId="{205C44F1-DAB4-4105-9394-A5486D05F277}"/>
          </ac:spMkLst>
        </pc:spChg>
        <pc:spChg chg="mod">
          <ac:chgData name="Rocha, Michael A CPT" userId="5604bdd7-75c2-49b5-9102-cb08f1006c07" providerId="ADAL" clId="{E7314EB1-5C65-4137-9743-5624AC88F91A}" dt="2022-03-14T18:19:15.555" v="15" actId="1076"/>
          <ac:spMkLst>
            <pc:docMk/>
            <pc:sldMk cId="3626313870" sldId="319"/>
            <ac:spMk id="22" creationId="{B8B2AB78-D481-4488-8F9B-CAF252A14B38}"/>
          </ac:spMkLst>
        </pc:spChg>
        <pc:spChg chg="mod">
          <ac:chgData name="Rocha, Michael A CPT" userId="5604bdd7-75c2-49b5-9102-cb08f1006c07" providerId="ADAL" clId="{E7314EB1-5C65-4137-9743-5624AC88F91A}" dt="2022-03-14T18:19:15.555" v="15" actId="1076"/>
          <ac:spMkLst>
            <pc:docMk/>
            <pc:sldMk cId="3626313870" sldId="319"/>
            <ac:spMk id="23" creationId="{4EE45EE0-3C58-4495-B81D-7AA4BC99BCBF}"/>
          </ac:spMkLst>
        </pc:spChg>
        <pc:spChg chg="mod">
          <ac:chgData name="Rocha, Michael A CPT" userId="5604bdd7-75c2-49b5-9102-cb08f1006c07" providerId="ADAL" clId="{E7314EB1-5C65-4137-9743-5624AC88F91A}" dt="2022-03-14T18:19:15.555" v="15" actId="1076"/>
          <ac:spMkLst>
            <pc:docMk/>
            <pc:sldMk cId="3626313870" sldId="319"/>
            <ac:spMk id="30" creationId="{72FBC7E4-6F5A-4B5A-83AC-A7D480005D8E}"/>
          </ac:spMkLst>
        </pc:spChg>
        <pc:spChg chg="mod">
          <ac:chgData name="Rocha, Michael A CPT" userId="5604bdd7-75c2-49b5-9102-cb08f1006c07" providerId="ADAL" clId="{E7314EB1-5C65-4137-9743-5624AC88F91A}" dt="2022-03-14T18:19:15.555" v="15" actId="1076"/>
          <ac:spMkLst>
            <pc:docMk/>
            <pc:sldMk cId="3626313870" sldId="319"/>
            <ac:spMk id="39" creationId="{2FEDD742-4D1E-4727-80F5-B1706161BC07}"/>
          </ac:spMkLst>
        </pc:spChg>
        <pc:spChg chg="mod">
          <ac:chgData name="Rocha, Michael A CPT" userId="5604bdd7-75c2-49b5-9102-cb08f1006c07" providerId="ADAL" clId="{E7314EB1-5C65-4137-9743-5624AC88F91A}" dt="2022-03-14T18:19:15.555" v="15" actId="1076"/>
          <ac:spMkLst>
            <pc:docMk/>
            <pc:sldMk cId="3626313870" sldId="319"/>
            <ac:spMk id="40" creationId="{C57D3F4B-5363-4E4F-B36F-06554AF92535}"/>
          </ac:spMkLst>
        </pc:spChg>
        <pc:picChg chg="del mod">
          <ac:chgData name="Rocha, Michael A CPT" userId="5604bdd7-75c2-49b5-9102-cb08f1006c07" providerId="ADAL" clId="{E7314EB1-5C65-4137-9743-5624AC88F91A}" dt="2022-03-14T18:19:10.368" v="13" actId="478"/>
          <ac:picMkLst>
            <pc:docMk/>
            <pc:sldMk cId="3626313870" sldId="319"/>
            <ac:picMk id="12" creationId="{C746C92B-75D2-416E-99C2-28E279B1BC7C}"/>
          </ac:picMkLst>
        </pc:picChg>
        <pc:cxnChg chg="mod">
          <ac:chgData name="Rocha, Michael A CPT" userId="5604bdd7-75c2-49b5-9102-cb08f1006c07" providerId="ADAL" clId="{E7314EB1-5C65-4137-9743-5624AC88F91A}" dt="2022-03-14T18:19:15.555" v="15" actId="1076"/>
          <ac:cxnSpMkLst>
            <pc:docMk/>
            <pc:sldMk cId="3626313870" sldId="319"/>
            <ac:cxnSpMk id="15" creationId="{338E534F-9189-4A3D-BEDA-18553863C5CB}"/>
          </ac:cxnSpMkLst>
        </pc:cxnChg>
        <pc:cxnChg chg="mod">
          <ac:chgData name="Rocha, Michael A CPT" userId="5604bdd7-75c2-49b5-9102-cb08f1006c07" providerId="ADAL" clId="{E7314EB1-5C65-4137-9743-5624AC88F91A}" dt="2022-03-14T18:19:15.555" v="15" actId="1076"/>
          <ac:cxnSpMkLst>
            <pc:docMk/>
            <pc:sldMk cId="3626313870" sldId="319"/>
            <ac:cxnSpMk id="17" creationId="{9D2E01A5-D5F3-406E-90B1-690136BC8799}"/>
          </ac:cxnSpMkLst>
        </pc:cxnChg>
        <pc:cxnChg chg="mod">
          <ac:chgData name="Rocha, Michael A CPT" userId="5604bdd7-75c2-49b5-9102-cb08f1006c07" providerId="ADAL" clId="{E7314EB1-5C65-4137-9743-5624AC88F91A}" dt="2022-03-14T18:19:15.555" v="15" actId="1076"/>
          <ac:cxnSpMkLst>
            <pc:docMk/>
            <pc:sldMk cId="3626313870" sldId="319"/>
            <ac:cxnSpMk id="37" creationId="{68249CA2-A934-4544-83E3-947190304640}"/>
          </ac:cxnSpMkLst>
        </pc:cxnChg>
      </pc:sldChg>
      <pc:sldChg chg="add">
        <pc:chgData name="Rocha, Michael A CPT" userId="5604bdd7-75c2-49b5-9102-cb08f1006c07" providerId="ADAL" clId="{E7314EB1-5C65-4137-9743-5624AC88F91A}" dt="2022-03-14T18:19:53.007" v="26"/>
        <pc:sldMkLst>
          <pc:docMk/>
          <pc:sldMk cId="2484887999" sldId="321"/>
        </pc:sldMkLst>
      </pc:sldChg>
      <pc:sldChg chg="modSp add mod">
        <pc:chgData name="Rocha, Michael A CPT" userId="5604bdd7-75c2-49b5-9102-cb08f1006c07" providerId="ADAL" clId="{E7314EB1-5C65-4137-9743-5624AC88F91A}" dt="2022-03-14T18:21:43.434" v="51" actId="14100"/>
        <pc:sldMkLst>
          <pc:docMk/>
          <pc:sldMk cId="1289123389" sldId="322"/>
        </pc:sldMkLst>
        <pc:spChg chg="mod">
          <ac:chgData name="Rocha, Michael A CPT" userId="5604bdd7-75c2-49b5-9102-cb08f1006c07" providerId="ADAL" clId="{E7314EB1-5C65-4137-9743-5624AC88F91A}" dt="2022-03-14T18:21:32.097" v="48" actId="14100"/>
          <ac:spMkLst>
            <pc:docMk/>
            <pc:sldMk cId="1289123389" sldId="322"/>
            <ac:spMk id="11" creationId="{00000000-0000-0000-0000-000000000000}"/>
          </ac:spMkLst>
        </pc:spChg>
        <pc:spChg chg="mod">
          <ac:chgData name="Rocha, Michael A CPT" userId="5604bdd7-75c2-49b5-9102-cb08f1006c07" providerId="ADAL" clId="{E7314EB1-5C65-4137-9743-5624AC88F91A}" dt="2022-03-14T18:21:30.699" v="47" actId="14100"/>
          <ac:spMkLst>
            <pc:docMk/>
            <pc:sldMk cId="1289123389" sldId="322"/>
            <ac:spMk id="20" creationId="{51D70E33-1BE9-47F6-B472-E4C3F49358D1}"/>
          </ac:spMkLst>
        </pc:spChg>
        <pc:spChg chg="mod">
          <ac:chgData name="Rocha, Michael A CPT" userId="5604bdd7-75c2-49b5-9102-cb08f1006c07" providerId="ADAL" clId="{E7314EB1-5C65-4137-9743-5624AC88F91A}" dt="2022-03-14T18:21:16.898" v="44" actId="14100"/>
          <ac:spMkLst>
            <pc:docMk/>
            <pc:sldMk cId="1289123389" sldId="322"/>
            <ac:spMk id="22" creationId="{B8B2AB78-D481-4488-8F9B-CAF252A14B38}"/>
          </ac:spMkLst>
        </pc:spChg>
        <pc:spChg chg="mod">
          <ac:chgData name="Rocha, Michael A CPT" userId="5604bdd7-75c2-49b5-9102-cb08f1006c07" providerId="ADAL" clId="{E7314EB1-5C65-4137-9743-5624AC88F91A}" dt="2022-03-14T18:21:24.766" v="46" actId="14100"/>
          <ac:spMkLst>
            <pc:docMk/>
            <pc:sldMk cId="1289123389" sldId="322"/>
            <ac:spMk id="23" creationId="{4EE45EE0-3C58-4495-B81D-7AA4BC99BCBF}"/>
          </ac:spMkLst>
        </pc:spChg>
        <pc:spChg chg="mod">
          <ac:chgData name="Rocha, Michael A CPT" userId="5604bdd7-75c2-49b5-9102-cb08f1006c07" providerId="ADAL" clId="{E7314EB1-5C65-4137-9743-5624AC88F91A}" dt="2022-03-14T18:21:43.434" v="51" actId="14100"/>
          <ac:spMkLst>
            <pc:docMk/>
            <pc:sldMk cId="1289123389" sldId="322"/>
            <ac:spMk id="26" creationId="{21D1DD7D-5C86-4457-8A44-40CB47CFFCF0}"/>
          </ac:spMkLst>
        </pc:spChg>
        <pc:spChg chg="mod">
          <ac:chgData name="Rocha, Michael A CPT" userId="5604bdd7-75c2-49b5-9102-cb08f1006c07" providerId="ADAL" clId="{E7314EB1-5C65-4137-9743-5624AC88F91A}" dt="2022-03-14T18:21:37.439" v="49" actId="14100"/>
          <ac:spMkLst>
            <pc:docMk/>
            <pc:sldMk cId="1289123389" sldId="322"/>
            <ac:spMk id="31" creationId="{06AA204B-0616-4747-95A2-8B331882CFC4}"/>
          </ac:spMkLst>
        </pc:spChg>
        <pc:spChg chg="mod">
          <ac:chgData name="Rocha, Michael A CPT" userId="5604bdd7-75c2-49b5-9102-cb08f1006c07" providerId="ADAL" clId="{E7314EB1-5C65-4137-9743-5624AC88F91A}" dt="2022-03-14T18:21:41.316" v="50" actId="14100"/>
          <ac:spMkLst>
            <pc:docMk/>
            <pc:sldMk cId="1289123389" sldId="322"/>
            <ac:spMk id="36" creationId="{CF0FC8C1-6729-422C-8243-70268B45D596}"/>
          </ac:spMkLst>
        </pc:spChg>
        <pc:cxnChg chg="mod">
          <ac:chgData name="Rocha, Michael A CPT" userId="5604bdd7-75c2-49b5-9102-cb08f1006c07" providerId="ADAL" clId="{E7314EB1-5C65-4137-9743-5624AC88F91A}" dt="2022-03-14T18:21:16.898" v="44" actId="14100"/>
          <ac:cxnSpMkLst>
            <pc:docMk/>
            <pc:sldMk cId="1289123389" sldId="322"/>
            <ac:cxnSpMk id="15" creationId="{338E534F-9189-4A3D-BEDA-18553863C5CB}"/>
          </ac:cxnSpMkLst>
        </pc:cxnChg>
        <pc:cxnChg chg="mod">
          <ac:chgData name="Rocha, Michael A CPT" userId="5604bdd7-75c2-49b5-9102-cb08f1006c07" providerId="ADAL" clId="{E7314EB1-5C65-4137-9743-5624AC88F91A}" dt="2022-03-14T18:21:24.766" v="46" actId="14100"/>
          <ac:cxnSpMkLst>
            <pc:docMk/>
            <pc:sldMk cId="1289123389" sldId="322"/>
            <ac:cxnSpMk id="17" creationId="{9D2E01A5-D5F3-406E-90B1-690136BC8799}"/>
          </ac:cxnSpMkLst>
        </pc:cxnChg>
        <pc:cxnChg chg="mod">
          <ac:chgData name="Rocha, Michael A CPT" userId="5604bdd7-75c2-49b5-9102-cb08f1006c07" providerId="ADAL" clId="{E7314EB1-5C65-4137-9743-5624AC88F91A}" dt="2022-03-14T18:21:30.699" v="47" actId="14100"/>
          <ac:cxnSpMkLst>
            <pc:docMk/>
            <pc:sldMk cId="1289123389" sldId="322"/>
            <ac:cxnSpMk id="21" creationId="{586A3A0B-25CE-4DAC-B10F-A75D3569C646}"/>
          </ac:cxnSpMkLst>
        </pc:cxnChg>
        <pc:cxnChg chg="mod">
          <ac:chgData name="Rocha, Michael A CPT" userId="5604bdd7-75c2-49b5-9102-cb08f1006c07" providerId="ADAL" clId="{E7314EB1-5C65-4137-9743-5624AC88F91A}" dt="2022-03-14T18:21:43.434" v="51" actId="14100"/>
          <ac:cxnSpMkLst>
            <pc:docMk/>
            <pc:sldMk cId="1289123389" sldId="322"/>
            <ac:cxnSpMk id="27" creationId="{143FC74D-BFB2-472D-8545-1CBBAD076127}"/>
          </ac:cxnSpMkLst>
        </pc:cxnChg>
        <pc:cxnChg chg="mod">
          <ac:chgData name="Rocha, Michael A CPT" userId="5604bdd7-75c2-49b5-9102-cb08f1006c07" providerId="ADAL" clId="{E7314EB1-5C65-4137-9743-5624AC88F91A}" dt="2022-03-14T18:21:37.439" v="49" actId="14100"/>
          <ac:cxnSpMkLst>
            <pc:docMk/>
            <pc:sldMk cId="1289123389" sldId="322"/>
            <ac:cxnSpMk id="32" creationId="{B2E5D8D2-04E4-4025-95B0-FC7E6B1B8AA3}"/>
          </ac:cxnSpMkLst>
        </pc:cxnChg>
        <pc:cxnChg chg="mod">
          <ac:chgData name="Rocha, Michael A CPT" userId="5604bdd7-75c2-49b5-9102-cb08f1006c07" providerId="ADAL" clId="{E7314EB1-5C65-4137-9743-5624AC88F91A}" dt="2022-03-14T18:21:32.097" v="48" actId="14100"/>
          <ac:cxnSpMkLst>
            <pc:docMk/>
            <pc:sldMk cId="1289123389" sldId="322"/>
            <ac:cxnSpMk id="37" creationId="{68249CA2-A934-4544-83E3-947190304640}"/>
          </ac:cxnSpMkLst>
        </pc:cxnChg>
        <pc:cxnChg chg="mod">
          <ac:chgData name="Rocha, Michael A CPT" userId="5604bdd7-75c2-49b5-9102-cb08f1006c07" providerId="ADAL" clId="{E7314EB1-5C65-4137-9743-5624AC88F91A}" dt="2022-03-14T18:21:41.316" v="50" actId="14100"/>
          <ac:cxnSpMkLst>
            <pc:docMk/>
            <pc:sldMk cId="1289123389" sldId="322"/>
            <ac:cxnSpMk id="38" creationId="{08D6FF28-73F8-475E-B4EB-DBC2AEA9B401}"/>
          </ac:cxnSpMkLst>
        </pc:cxnChg>
      </pc:sldChg>
      <pc:sldChg chg="modSp add mod modNotesTx">
        <pc:chgData name="Rocha, Michael A CPT" userId="5604bdd7-75c2-49b5-9102-cb08f1006c07" providerId="ADAL" clId="{E7314EB1-5C65-4137-9743-5624AC88F91A}" dt="2022-03-16T00:32:00.919" v="486" actId="20577"/>
        <pc:sldMkLst>
          <pc:docMk/>
          <pc:sldMk cId="2186556968" sldId="1421"/>
        </pc:sldMkLst>
        <pc:spChg chg="mod">
          <ac:chgData name="Rocha, Michael A CPT" userId="5604bdd7-75c2-49b5-9102-cb08f1006c07" providerId="ADAL" clId="{E7314EB1-5C65-4137-9743-5624AC88F91A}" dt="2022-03-14T18:31:50.295" v="372" actId="20577"/>
          <ac:spMkLst>
            <pc:docMk/>
            <pc:sldMk cId="2186556968" sldId="1421"/>
            <ac:spMk id="4" creationId="{7831DEE6-CC4D-41D0-B141-6D395A28D840}"/>
          </ac:spMkLst>
        </pc:spChg>
      </pc:sldChg>
      <pc:sldChg chg="delSp new mod">
        <pc:chgData name="Rocha, Michael A CPT" userId="5604bdd7-75c2-49b5-9102-cb08f1006c07" providerId="ADAL" clId="{E7314EB1-5C65-4137-9743-5624AC88F91A}" dt="2022-03-16T00:32:38.227" v="489" actId="478"/>
        <pc:sldMkLst>
          <pc:docMk/>
          <pc:sldMk cId="2778126852" sldId="1422"/>
        </pc:sldMkLst>
        <pc:spChg chg="del">
          <ac:chgData name="Rocha, Michael A CPT" userId="5604bdd7-75c2-49b5-9102-cb08f1006c07" providerId="ADAL" clId="{E7314EB1-5C65-4137-9743-5624AC88F91A}" dt="2022-03-16T00:32:38.227" v="489" actId="478"/>
          <ac:spMkLst>
            <pc:docMk/>
            <pc:sldMk cId="2778126852" sldId="1422"/>
            <ac:spMk id="2" creationId="{A78592E2-1675-472B-A383-C6EBF951DA0D}"/>
          </ac:spMkLst>
        </pc:spChg>
        <pc:spChg chg="del">
          <ac:chgData name="Rocha, Michael A CPT" userId="5604bdd7-75c2-49b5-9102-cb08f1006c07" providerId="ADAL" clId="{E7314EB1-5C65-4137-9743-5624AC88F91A}" dt="2022-03-16T00:32:37.709" v="488" actId="478"/>
          <ac:spMkLst>
            <pc:docMk/>
            <pc:sldMk cId="2778126852" sldId="1422"/>
            <ac:spMk id="3" creationId="{E18263B6-76E5-4801-9FC9-57F020C1F834}"/>
          </ac:spMkLst>
        </pc:spChg>
      </pc:sldChg>
    </pc:docChg>
  </pc:docChgLst>
  <pc:docChgLst>
    <pc:chgData name="Rocha, Michael A CPT" userId="5604bdd7-75c2-49b5-9102-cb08f1006c07" providerId="ADAL" clId="{561D8096-9537-41BC-81A2-3D144C07E573}"/>
    <pc:docChg chg="undo custSel addSld delSld modSld sldOrd">
      <pc:chgData name="Rocha, Michael A CPT" userId="5604bdd7-75c2-49b5-9102-cb08f1006c07" providerId="ADAL" clId="{561D8096-9537-41BC-81A2-3D144C07E573}" dt="2021-09-13T10:55:58.410" v="878" actId="729"/>
      <pc:docMkLst>
        <pc:docMk/>
      </pc:docMkLst>
      <pc:sldChg chg="modSp mod">
        <pc:chgData name="Rocha, Michael A CPT" userId="5604bdd7-75c2-49b5-9102-cb08f1006c07" providerId="ADAL" clId="{561D8096-9537-41BC-81A2-3D144C07E573}" dt="2021-09-09T17:10:15.641" v="2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561D8096-9537-41BC-81A2-3D144C07E573}" dt="2021-09-09T17:10:15.641" v="2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modSp mod">
        <pc:chgData name="Rocha, Michael A CPT" userId="5604bdd7-75c2-49b5-9102-cb08f1006c07" providerId="ADAL" clId="{561D8096-9537-41BC-81A2-3D144C07E573}" dt="2021-09-09T17:12:02.999" v="36" actId="14100"/>
        <pc:sldMkLst>
          <pc:docMk/>
          <pc:sldMk cId="4067881629" sldId="264"/>
        </pc:sldMkLst>
        <pc:spChg chg="mod">
          <ac:chgData name="Rocha, Michael A CPT" userId="5604bdd7-75c2-49b5-9102-cb08f1006c07" providerId="ADAL" clId="{561D8096-9537-41BC-81A2-3D144C07E573}" dt="2021-09-09T17:12:02.999" v="36" actId="14100"/>
          <ac:spMkLst>
            <pc:docMk/>
            <pc:sldMk cId="4067881629" sldId="264"/>
            <ac:spMk id="4" creationId="{A802290C-6F89-416C-BBB1-1BD0AD91A20D}"/>
          </ac:spMkLst>
        </pc:spChg>
      </pc:sldChg>
      <pc:sldChg chg="add modNotesTx">
        <pc:chgData name="Rocha, Michael A CPT" userId="5604bdd7-75c2-49b5-9102-cb08f1006c07" providerId="ADAL" clId="{561D8096-9537-41BC-81A2-3D144C07E573}" dt="2021-09-10T16:14:17.714" v="690" actId="20577"/>
        <pc:sldMkLst>
          <pc:docMk/>
          <pc:sldMk cId="2733328470" sldId="265"/>
        </pc:sldMkLst>
      </pc:sldChg>
      <pc:sldChg chg="addSp delSp modSp mod modNotesTx">
        <pc:chgData name="Rocha, Michael A CPT" userId="5604bdd7-75c2-49b5-9102-cb08f1006c07" providerId="ADAL" clId="{561D8096-9537-41BC-81A2-3D144C07E573}" dt="2021-09-09T17:59:56.327" v="92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561D8096-9537-41BC-81A2-3D144C07E573}" dt="2021-09-09T17:56:47.620" v="46" actId="20577"/>
          <ac:spMkLst>
            <pc:docMk/>
            <pc:sldMk cId="1694385967" sldId="268"/>
            <ac:spMk id="2" creationId="{48AB35B2-E2EB-48B2-8671-1A9EEF2F13B1}"/>
          </ac:spMkLst>
        </pc:spChg>
        <pc:spChg chg="add del mod">
          <ac:chgData name="Rocha, Michael A CPT" userId="5604bdd7-75c2-49b5-9102-cb08f1006c07" providerId="ADAL" clId="{561D8096-9537-41BC-81A2-3D144C07E573}" dt="2021-09-09T17:11:19.338" v="26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561D8096-9537-41BC-81A2-3D144C07E573}" dt="2021-09-09T17:56:53.492" v="47" actId="478"/>
          <ac:spMkLst>
            <pc:docMk/>
            <pc:sldMk cId="1694385967" sldId="268"/>
            <ac:spMk id="5" creationId="{01D574C5-3515-4A58-AAA9-D0D8A3EA6E84}"/>
          </ac:spMkLst>
        </pc:spChg>
        <pc:spChg chg="del">
          <ac:chgData name="Rocha, Michael A CPT" userId="5604bdd7-75c2-49b5-9102-cb08f1006c07" providerId="ADAL" clId="{561D8096-9537-41BC-81A2-3D144C07E573}" dt="2021-09-09T17:11:55.702" v="34" actId="478"/>
          <ac:spMkLst>
            <pc:docMk/>
            <pc:sldMk cId="1694385967" sldId="268"/>
            <ac:spMk id="6" creationId="{E9F270C5-5453-4620-A61C-077F2CF7FFBF}"/>
          </ac:spMkLst>
        </pc:spChg>
        <pc:spChg chg="del">
          <ac:chgData name="Rocha, Michael A CPT" userId="5604bdd7-75c2-49b5-9102-cb08f1006c07" providerId="ADAL" clId="{561D8096-9537-41BC-81A2-3D144C07E573}" dt="2021-09-09T17:11:21.878" v="27" actId="478"/>
          <ac:spMkLst>
            <pc:docMk/>
            <pc:sldMk cId="1694385967" sldId="268"/>
            <ac:spMk id="7" creationId="{4FB488D1-B7B4-48FD-B3EC-A9DA7F89244D}"/>
          </ac:spMkLst>
        </pc:spChg>
        <pc:spChg chg="del">
          <ac:chgData name="Rocha, Michael A CPT" userId="5604bdd7-75c2-49b5-9102-cb08f1006c07" providerId="ADAL" clId="{561D8096-9537-41BC-81A2-3D144C07E573}" dt="2021-09-09T17:11:54.953" v="33" actId="478"/>
          <ac:spMkLst>
            <pc:docMk/>
            <pc:sldMk cId="1694385967" sldId="268"/>
            <ac:spMk id="8" creationId="{B6460821-D84C-4B2E-A384-CA971CECA055}"/>
          </ac:spMkLst>
        </pc:spChg>
        <pc:spChg chg="del">
          <ac:chgData name="Rocha, Michael A CPT" userId="5604bdd7-75c2-49b5-9102-cb08f1006c07" providerId="ADAL" clId="{561D8096-9537-41BC-81A2-3D144C07E573}" dt="2021-09-09T17:56:54.897" v="48" actId="478"/>
          <ac:spMkLst>
            <pc:docMk/>
            <pc:sldMk cId="1694385967" sldId="268"/>
            <ac:spMk id="10" creationId="{E0C35A52-9D7F-4EC0-9336-5A8417F4F2B6}"/>
          </ac:spMkLst>
        </pc:spChg>
        <pc:picChg chg="mod">
          <ac:chgData name="Rocha, Michael A CPT" userId="5604bdd7-75c2-49b5-9102-cb08f1006c07" providerId="ADAL" clId="{561D8096-9537-41BC-81A2-3D144C07E573}" dt="2021-09-09T17:57:06.463" v="49" actId="14100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del mod ord">
        <pc:chgData name="Rocha, Michael A CPT" userId="5604bdd7-75c2-49b5-9102-cb08f1006c07" providerId="ADAL" clId="{561D8096-9537-41BC-81A2-3D144C07E573}" dt="2021-09-09T18:11:50.192" v="94" actId="47"/>
        <pc:sldMkLst>
          <pc:docMk/>
          <pc:sldMk cId="473008823" sldId="273"/>
        </pc:sldMkLst>
        <pc:spChg chg="add del">
          <ac:chgData name="Rocha, Michael A CPT" userId="5604bdd7-75c2-49b5-9102-cb08f1006c07" providerId="ADAL" clId="{561D8096-9537-41BC-81A2-3D144C07E573}" dt="2021-09-09T17:11:26.760" v="29" actId="22"/>
          <ac:spMkLst>
            <pc:docMk/>
            <pc:sldMk cId="473008823" sldId="273"/>
            <ac:spMk id="21" creationId="{D437E084-B0A4-4A55-9327-0D12E1AD3AA0}"/>
          </ac:spMkLst>
        </pc:spChg>
      </pc:sldChg>
      <pc:sldChg chg="del">
        <pc:chgData name="Rocha, Michael A CPT" userId="5604bdd7-75c2-49b5-9102-cb08f1006c07" providerId="ADAL" clId="{561D8096-9537-41BC-81A2-3D144C07E573}" dt="2021-09-09T17:12:09.786" v="37" actId="47"/>
        <pc:sldMkLst>
          <pc:docMk/>
          <pc:sldMk cId="3214568785" sldId="274"/>
        </pc:sldMkLst>
      </pc:sldChg>
      <pc:sldChg chg="del">
        <pc:chgData name="Rocha, Michael A CPT" userId="5604bdd7-75c2-49b5-9102-cb08f1006c07" providerId="ADAL" clId="{561D8096-9537-41BC-81A2-3D144C07E573}" dt="2021-09-09T17:10:21.436" v="21" actId="47"/>
        <pc:sldMkLst>
          <pc:docMk/>
          <pc:sldMk cId="2548766488" sldId="275"/>
        </pc:sldMkLst>
      </pc:sldChg>
      <pc:sldChg chg="delSp add del mod">
        <pc:chgData name="Rocha, Michael A CPT" userId="5604bdd7-75c2-49b5-9102-cb08f1006c07" providerId="ADAL" clId="{561D8096-9537-41BC-81A2-3D144C07E573}" dt="2021-09-09T17:12:50.040" v="41" actId="47"/>
        <pc:sldMkLst>
          <pc:docMk/>
          <pc:sldMk cId="3316827412" sldId="277"/>
        </pc:sldMkLst>
        <pc:spChg chg="del">
          <ac:chgData name="Rocha, Michael A CPT" userId="5604bdd7-75c2-49b5-9102-cb08f1006c07" providerId="ADAL" clId="{561D8096-9537-41BC-81A2-3D144C07E573}" dt="2021-09-09T17:11:39.070" v="32" actId="478"/>
          <ac:spMkLst>
            <pc:docMk/>
            <pc:sldMk cId="3316827412" sldId="277"/>
            <ac:spMk id="6" creationId="{E9F270C5-5453-4620-A61C-077F2CF7FFBF}"/>
          </ac:spMkLst>
        </pc:spChg>
        <pc:spChg chg="del">
          <ac:chgData name="Rocha, Michael A CPT" userId="5604bdd7-75c2-49b5-9102-cb08f1006c07" providerId="ADAL" clId="{561D8096-9537-41BC-81A2-3D144C07E573}" dt="2021-09-09T17:11:38.522" v="31" actId="478"/>
          <ac:spMkLst>
            <pc:docMk/>
            <pc:sldMk cId="3316827412" sldId="277"/>
            <ac:spMk id="8" creationId="{B6460821-D84C-4B2E-A384-CA971CECA055}"/>
          </ac:spMkLst>
        </pc:spChg>
      </pc:sldChg>
      <pc:sldChg chg="add del">
        <pc:chgData name="Rocha, Michael A CPT" userId="5604bdd7-75c2-49b5-9102-cb08f1006c07" providerId="ADAL" clId="{561D8096-9537-41BC-81A2-3D144C07E573}" dt="2021-09-09T18:43:04.806" v="623" actId="47"/>
        <pc:sldMkLst>
          <pc:docMk/>
          <pc:sldMk cId="208938676" sldId="1410"/>
        </pc:sldMkLst>
      </pc:sldChg>
      <pc:sldChg chg="add del">
        <pc:chgData name="Rocha, Michael A CPT" userId="5604bdd7-75c2-49b5-9102-cb08f1006c07" providerId="ADAL" clId="{561D8096-9537-41BC-81A2-3D144C07E573}" dt="2021-09-09T19:01:46.696" v="643" actId="47"/>
        <pc:sldMkLst>
          <pc:docMk/>
          <pc:sldMk cId="3250539435" sldId="1411"/>
        </pc:sldMkLst>
      </pc:sldChg>
      <pc:sldChg chg="add del modNotesTx">
        <pc:chgData name="Rocha, Michael A CPT" userId="5604bdd7-75c2-49b5-9102-cb08f1006c07" providerId="ADAL" clId="{561D8096-9537-41BC-81A2-3D144C07E573}" dt="2021-09-09T19:01:39.718" v="642" actId="47"/>
        <pc:sldMkLst>
          <pc:docMk/>
          <pc:sldMk cId="802680115" sldId="1417"/>
        </pc:sldMkLst>
      </pc:sldChg>
      <pc:sldChg chg="delSp modSp add mod">
        <pc:chgData name="Rocha, Michael A CPT" userId="5604bdd7-75c2-49b5-9102-cb08f1006c07" providerId="ADAL" clId="{561D8096-9537-41BC-81A2-3D144C07E573}" dt="2021-09-09T18:14:26.149" v="183" actId="1076"/>
        <pc:sldMkLst>
          <pc:docMk/>
          <pc:sldMk cId="1134668993" sldId="1418"/>
        </pc:sldMkLst>
        <pc:spChg chg="mod">
          <ac:chgData name="Rocha, Michael A CPT" userId="5604bdd7-75c2-49b5-9102-cb08f1006c07" providerId="ADAL" clId="{561D8096-9537-41BC-81A2-3D144C07E573}" dt="2021-09-09T18:11:56.465" v="113" actId="20577"/>
          <ac:spMkLst>
            <pc:docMk/>
            <pc:sldMk cId="1134668993" sldId="1418"/>
            <ac:spMk id="6" creationId="{D42B7821-F2D4-4D8F-BE93-BDA7FD7C3932}"/>
          </ac:spMkLst>
        </pc:spChg>
        <pc:spChg chg="mod">
          <ac:chgData name="Rocha, Michael A CPT" userId="5604bdd7-75c2-49b5-9102-cb08f1006c07" providerId="ADAL" clId="{561D8096-9537-41BC-81A2-3D144C07E573}" dt="2021-09-09T18:13:38.252" v="143"/>
          <ac:spMkLst>
            <pc:docMk/>
            <pc:sldMk cId="1134668993" sldId="1418"/>
            <ac:spMk id="15" creationId="{2E4F8283-522E-44E2-BB94-F07A05B37313}"/>
          </ac:spMkLst>
        </pc:spChg>
        <pc:spChg chg="mod">
          <ac:chgData name="Rocha, Michael A CPT" userId="5604bdd7-75c2-49b5-9102-cb08f1006c07" providerId="ADAL" clId="{561D8096-9537-41BC-81A2-3D144C07E573}" dt="2021-09-09T18:12:42.998" v="142" actId="1076"/>
          <ac:spMkLst>
            <pc:docMk/>
            <pc:sldMk cId="1134668993" sldId="1418"/>
            <ac:spMk id="18" creationId="{C5369585-FDFE-49B3-81FA-737A650B0C1B}"/>
          </ac:spMkLst>
        </pc:spChg>
        <pc:spChg chg="del">
          <ac:chgData name="Rocha, Michael A CPT" userId="5604bdd7-75c2-49b5-9102-cb08f1006c07" providerId="ADAL" clId="{561D8096-9537-41BC-81A2-3D144C07E573}" dt="2021-09-09T18:12:32.112" v="114" actId="478"/>
          <ac:spMkLst>
            <pc:docMk/>
            <pc:sldMk cId="1134668993" sldId="1418"/>
            <ac:spMk id="19" creationId="{4329209B-0A89-49F7-8F01-0713A918C499}"/>
          </ac:spMkLst>
        </pc:spChg>
        <pc:spChg chg="mod">
          <ac:chgData name="Rocha, Michael A CPT" userId="5604bdd7-75c2-49b5-9102-cb08f1006c07" providerId="ADAL" clId="{561D8096-9537-41BC-81A2-3D144C07E573}" dt="2021-09-09T18:14:26.149" v="183" actId="1076"/>
          <ac:spMkLst>
            <pc:docMk/>
            <pc:sldMk cId="1134668993" sldId="1418"/>
            <ac:spMk id="20" creationId="{DA53EC82-7133-4737-B69D-EBEAE572318F}"/>
          </ac:spMkLst>
        </pc:spChg>
        <pc:picChg chg="del">
          <ac:chgData name="Rocha, Michael A CPT" userId="5604bdd7-75c2-49b5-9102-cb08f1006c07" providerId="ADAL" clId="{561D8096-9537-41BC-81A2-3D144C07E573}" dt="2021-09-09T18:13:43.510" v="144" actId="478"/>
          <ac:picMkLst>
            <pc:docMk/>
            <pc:sldMk cId="1134668993" sldId="1418"/>
            <ac:picMk id="22" creationId="{D7B87668-7D26-462C-9857-03AAF7523CED}"/>
          </ac:picMkLst>
        </pc:picChg>
      </pc:sldChg>
      <pc:sldChg chg="addSp delSp modSp add mod modShow modNotesTx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3054981478" sldId="1419"/>
        </pc:sldMkLst>
        <pc:spChg chg="add mod">
          <ac:chgData name="Rocha, Michael A CPT" userId="5604bdd7-75c2-49b5-9102-cb08f1006c07" providerId="ADAL" clId="{561D8096-9537-41BC-81A2-3D144C07E573}" dt="2021-09-10T16:15:53.091" v="735" actId="20577"/>
          <ac:spMkLst>
            <pc:docMk/>
            <pc:sldMk cId="3054981478" sldId="1419"/>
            <ac:spMk id="2" creationId="{19BE8319-0503-4B7A-B39B-05A61C6B132F}"/>
          </ac:spMkLst>
        </pc:spChg>
        <pc:picChg chg="add del mod modCrop">
          <ac:chgData name="Rocha, Michael A CPT" userId="5604bdd7-75c2-49b5-9102-cb08f1006c07" providerId="ADAL" clId="{561D8096-9537-41BC-81A2-3D144C07E573}" dt="2021-09-10T16:18:53.586" v="790" actId="478"/>
          <ac:picMkLst>
            <pc:docMk/>
            <pc:sldMk cId="3054981478" sldId="1419"/>
            <ac:picMk id="4" creationId="{64CFEF2F-D631-4C72-AEBF-7D231306A33A}"/>
          </ac:picMkLst>
        </pc:picChg>
        <pc:picChg chg="add del">
          <ac:chgData name="Rocha, Michael A CPT" userId="5604bdd7-75c2-49b5-9102-cb08f1006c07" providerId="ADAL" clId="{561D8096-9537-41BC-81A2-3D144C07E573}" dt="2021-09-10T16:17:28.037" v="777" actId="22"/>
          <ac:picMkLst>
            <pc:docMk/>
            <pc:sldMk cId="3054981478" sldId="1419"/>
            <ac:picMk id="6" creationId="{CA5C1EC0-37E8-4DC9-8227-E17BFEE607FF}"/>
          </ac:picMkLst>
        </pc:picChg>
        <pc:picChg chg="add mod modCrop">
          <ac:chgData name="Rocha, Michael A CPT" userId="5604bdd7-75c2-49b5-9102-cb08f1006c07" providerId="ADAL" clId="{561D8096-9537-41BC-81A2-3D144C07E573}" dt="2021-09-10T16:19:10.633" v="794" actId="1076"/>
          <ac:picMkLst>
            <pc:docMk/>
            <pc:sldMk cId="3054981478" sldId="1419"/>
            <ac:picMk id="8" creationId="{6A5CB88F-8F9C-4DCC-89DC-E0E48E538E24}"/>
          </ac:picMkLst>
        </pc:picChg>
        <pc:picChg chg="add del mod">
          <ac:chgData name="Rocha, Michael A CPT" userId="5604bdd7-75c2-49b5-9102-cb08f1006c07" providerId="ADAL" clId="{561D8096-9537-41BC-81A2-3D144C07E573}" dt="2021-09-10T16:21:07.047" v="809" actId="21"/>
          <ac:picMkLst>
            <pc:docMk/>
            <pc:sldMk cId="3054981478" sldId="1419"/>
            <ac:picMk id="9" creationId="{30472CA7-8BD8-4E46-B695-97D39ACE877F}"/>
          </ac:picMkLst>
        </pc:picChg>
      </pc:sldChg>
      <pc:sldChg chg="addSp modSp add mod modNotesTx">
        <pc:chgData name="Rocha, Michael A CPT" userId="5604bdd7-75c2-49b5-9102-cb08f1006c07" providerId="ADAL" clId="{561D8096-9537-41BC-81A2-3D144C07E573}" dt="2021-09-09T19:01:33.655" v="640" actId="6549"/>
        <pc:sldMkLst>
          <pc:docMk/>
          <pc:sldMk cId="130467796" sldId="1420"/>
        </pc:sldMkLst>
        <pc:spChg chg="add mod">
          <ac:chgData name="Rocha, Michael A CPT" userId="5604bdd7-75c2-49b5-9102-cb08f1006c07" providerId="ADAL" clId="{561D8096-9537-41BC-81A2-3D144C07E573}" dt="2021-09-09T18:36:20.978" v="500" actId="113"/>
          <ac:spMkLst>
            <pc:docMk/>
            <pc:sldMk cId="130467796" sldId="1420"/>
            <ac:spMk id="4" creationId="{836EFEA5-0F4B-4CC4-A9D5-F97E11528996}"/>
          </ac:spMkLst>
        </pc:spChg>
        <pc:picChg chg="add mod">
          <ac:chgData name="Rocha, Michael A CPT" userId="5604bdd7-75c2-49b5-9102-cb08f1006c07" providerId="ADAL" clId="{561D8096-9537-41BC-81A2-3D144C07E573}" dt="2021-09-09T18:36:26.907" v="502" actId="1076"/>
          <ac:picMkLst>
            <pc:docMk/>
            <pc:sldMk cId="130467796" sldId="1420"/>
            <ac:picMk id="2" creationId="{166A9CA1-C165-4124-854A-629F73348883}"/>
          </ac:picMkLst>
        </pc:picChg>
        <pc:picChg chg="add mod">
          <ac:chgData name="Rocha, Michael A CPT" userId="5604bdd7-75c2-49b5-9102-cb08f1006c07" providerId="ADAL" clId="{561D8096-9537-41BC-81A2-3D144C07E573}" dt="2021-09-09T18:36:26.907" v="502" actId="1076"/>
          <ac:picMkLst>
            <pc:docMk/>
            <pc:sldMk cId="130467796" sldId="1420"/>
            <ac:picMk id="3" creationId="{DF23DFFF-4686-45A9-B128-F69B2CC0F4FC}"/>
          </ac:picMkLst>
        </pc:picChg>
      </pc:sldChg>
      <pc:sldChg chg="add del">
        <pc:chgData name="Rocha, Michael A CPT" userId="5604bdd7-75c2-49b5-9102-cb08f1006c07" providerId="ADAL" clId="{561D8096-9537-41BC-81A2-3D144C07E573}" dt="2021-09-09T18:47:30.780" v="634" actId="47"/>
        <pc:sldMkLst>
          <pc:docMk/>
          <pc:sldMk cId="2825874425" sldId="1421"/>
        </pc:sldMkLst>
      </pc:sldChg>
      <pc:sldChg chg="add">
        <pc:chgData name="Rocha, Michael A CPT" userId="5604bdd7-75c2-49b5-9102-cb08f1006c07" providerId="ADAL" clId="{561D8096-9537-41BC-81A2-3D144C07E573}" dt="2021-09-10T16:14:27.319" v="691"/>
        <pc:sldMkLst>
          <pc:docMk/>
          <pc:sldMk cId="3615376317" sldId="1421"/>
        </pc:sldMkLst>
      </pc:sldChg>
      <pc:sldChg chg="addSp delSp modSp add mod modShow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1475527071" sldId="1422"/>
        </pc:sldMkLst>
        <pc:picChg chg="del">
          <ac:chgData name="Rocha, Michael A CPT" userId="5604bdd7-75c2-49b5-9102-cb08f1006c07" providerId="ADAL" clId="{561D8096-9537-41BC-81A2-3D144C07E573}" dt="2021-09-10T16:18:00.641" v="781" actId="478"/>
          <ac:picMkLst>
            <pc:docMk/>
            <pc:sldMk cId="1475527071" sldId="1422"/>
            <ac:picMk id="4" creationId="{64CFEF2F-D631-4C72-AEBF-7D231306A33A}"/>
          </ac:picMkLst>
        </pc:picChg>
        <pc:picChg chg="add del mod modCrop">
          <ac:chgData name="Rocha, Michael A CPT" userId="5604bdd7-75c2-49b5-9102-cb08f1006c07" providerId="ADAL" clId="{561D8096-9537-41BC-81A2-3D144C07E573}" dt="2021-09-10T16:20:59.538" v="805" actId="21"/>
          <ac:picMkLst>
            <pc:docMk/>
            <pc:sldMk cId="1475527071" sldId="1422"/>
            <ac:picMk id="5" creationId="{A571F82E-7D0F-4E07-B3B8-FA157A7516A5}"/>
          </ac:picMkLst>
        </pc:picChg>
        <pc:picChg chg="add mod">
          <ac:chgData name="Rocha, Michael A CPT" userId="5604bdd7-75c2-49b5-9102-cb08f1006c07" providerId="ADAL" clId="{561D8096-9537-41BC-81A2-3D144C07E573}" dt="2021-09-10T16:21:08.314" v="810"/>
          <ac:picMkLst>
            <pc:docMk/>
            <pc:sldMk cId="1475527071" sldId="1422"/>
            <ac:picMk id="6" creationId="{0A4FAA45-906F-4FA4-AA60-A1C86063B431}"/>
          </ac:picMkLst>
        </pc:picChg>
        <pc:picChg chg="add del mod">
          <ac:chgData name="Rocha, Michael A CPT" userId="5604bdd7-75c2-49b5-9102-cb08f1006c07" providerId="ADAL" clId="{561D8096-9537-41BC-81A2-3D144C07E573}" dt="2021-09-10T16:21:16.935" v="815" actId="21"/>
          <ac:picMkLst>
            <pc:docMk/>
            <pc:sldMk cId="1475527071" sldId="1422"/>
            <ac:picMk id="7" creationId="{2E50E722-AA93-476C-8845-25ECCDFCBF3A}"/>
          </ac:picMkLst>
        </pc:picChg>
      </pc:sldChg>
      <pc:sldChg chg="addSp delSp modSp add mod modShow modNotesTx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1805106578" sldId="1423"/>
        </pc:sldMkLst>
        <pc:picChg chg="del">
          <ac:chgData name="Rocha, Michael A CPT" userId="5604bdd7-75c2-49b5-9102-cb08f1006c07" providerId="ADAL" clId="{561D8096-9537-41BC-81A2-3D144C07E573}" dt="2021-09-10T16:20:17.634" v="795" actId="478"/>
          <ac:picMkLst>
            <pc:docMk/>
            <pc:sldMk cId="1805106578" sldId="1423"/>
            <ac:picMk id="4" creationId="{64CFEF2F-D631-4C72-AEBF-7D231306A33A}"/>
          </ac:picMkLst>
        </pc:picChg>
        <pc:picChg chg="add del mod modCrop">
          <ac:chgData name="Rocha, Michael A CPT" userId="5604bdd7-75c2-49b5-9102-cb08f1006c07" providerId="ADAL" clId="{561D8096-9537-41BC-81A2-3D144C07E573}" dt="2021-09-10T16:20:36.561" v="798" actId="478"/>
          <ac:picMkLst>
            <pc:docMk/>
            <pc:sldMk cId="1805106578" sldId="1423"/>
            <ac:picMk id="5" creationId="{5A605CCE-C228-4F3C-93FC-8E1425FAF032}"/>
          </ac:picMkLst>
        </pc:picChg>
        <pc:picChg chg="add del mod modCrop">
          <ac:chgData name="Rocha, Michael A CPT" userId="5604bdd7-75c2-49b5-9102-cb08f1006c07" providerId="ADAL" clId="{561D8096-9537-41BC-81A2-3D144C07E573}" dt="2021-09-10T16:21:11.272" v="811" actId="21"/>
          <ac:picMkLst>
            <pc:docMk/>
            <pc:sldMk cId="1805106578" sldId="1423"/>
            <ac:picMk id="7" creationId="{F026D8CD-F45B-4AED-BB9E-30B7460837B2}"/>
          </ac:picMkLst>
        </pc:picChg>
        <pc:picChg chg="add mod">
          <ac:chgData name="Rocha, Michael A CPT" userId="5604bdd7-75c2-49b5-9102-cb08f1006c07" providerId="ADAL" clId="{561D8096-9537-41BC-81A2-3D144C07E573}" dt="2021-09-10T16:21:17.955" v="816"/>
          <ac:picMkLst>
            <pc:docMk/>
            <pc:sldMk cId="1805106578" sldId="1423"/>
            <ac:picMk id="8" creationId="{AD48E75B-B1E6-4037-BA34-567AE3447B8C}"/>
          </ac:picMkLst>
        </pc:picChg>
        <pc:picChg chg="add del mod">
          <ac:chgData name="Rocha, Michael A CPT" userId="5604bdd7-75c2-49b5-9102-cb08f1006c07" providerId="ADAL" clId="{561D8096-9537-41BC-81A2-3D144C07E573}" dt="2021-09-10T16:22:23.063" v="875" actId="21"/>
          <ac:picMkLst>
            <pc:docMk/>
            <pc:sldMk cId="1805106578" sldId="1423"/>
            <ac:picMk id="9" creationId="{5B5F39B5-E32F-46E1-B335-79A484D741C8}"/>
          </ac:picMkLst>
        </pc:picChg>
      </pc:sldChg>
      <pc:sldChg chg="addSp delSp modSp add mod modShow modNotesTx">
        <pc:chgData name="Rocha, Michael A CPT" userId="5604bdd7-75c2-49b5-9102-cb08f1006c07" providerId="ADAL" clId="{561D8096-9537-41BC-81A2-3D144C07E573}" dt="2021-09-13T10:55:58.410" v="878" actId="729"/>
        <pc:sldMkLst>
          <pc:docMk/>
          <pc:sldMk cId="2308517201" sldId="1424"/>
        </pc:sldMkLst>
        <pc:picChg chg="del">
          <ac:chgData name="Rocha, Michael A CPT" userId="5604bdd7-75c2-49b5-9102-cb08f1006c07" providerId="ADAL" clId="{561D8096-9537-41BC-81A2-3D144C07E573}" dt="2021-09-10T16:22:05.282" v="866" actId="478"/>
          <ac:picMkLst>
            <pc:docMk/>
            <pc:sldMk cId="2308517201" sldId="1424"/>
            <ac:picMk id="4" creationId="{64CFEF2F-D631-4C72-AEBF-7D231306A33A}"/>
          </ac:picMkLst>
        </pc:picChg>
        <pc:picChg chg="add del mod modCrop">
          <ac:chgData name="Rocha, Michael A CPT" userId="5604bdd7-75c2-49b5-9102-cb08f1006c07" providerId="ADAL" clId="{561D8096-9537-41BC-81A2-3D144C07E573}" dt="2021-09-10T16:22:17.019" v="871" actId="21"/>
          <ac:picMkLst>
            <pc:docMk/>
            <pc:sldMk cId="2308517201" sldId="1424"/>
            <ac:picMk id="5" creationId="{B216DE2C-DFAE-43AA-A03D-2D34B0BC2FD5}"/>
          </ac:picMkLst>
        </pc:picChg>
        <pc:picChg chg="add mod">
          <ac:chgData name="Rocha, Michael A CPT" userId="5604bdd7-75c2-49b5-9102-cb08f1006c07" providerId="ADAL" clId="{561D8096-9537-41BC-81A2-3D144C07E573}" dt="2021-09-10T16:22:24.233" v="876"/>
          <ac:picMkLst>
            <pc:docMk/>
            <pc:sldMk cId="2308517201" sldId="1424"/>
            <ac:picMk id="6" creationId="{76EDAB14-EA1B-4F15-8FD5-A78CBF33CAB4}"/>
          </ac:picMkLst>
        </pc:picChg>
      </pc:sldChg>
    </pc:docChg>
  </pc:docChgLst>
  <pc:docChgLst>
    <pc:chgData name="Rocha, Michael A CPT" userId="5604bdd7-75c2-49b5-9102-cb08f1006c07" providerId="ADAL" clId="{7863EAA1-AFEF-42DC-AA28-D744CC17A346}"/>
    <pc:docChg chg="undo custSel modSld">
      <pc:chgData name="Rocha, Michael A CPT" userId="5604bdd7-75c2-49b5-9102-cb08f1006c07" providerId="ADAL" clId="{7863EAA1-AFEF-42DC-AA28-D744CC17A346}" dt="2021-10-03T15:48:37.495" v="431" actId="6549"/>
      <pc:docMkLst>
        <pc:docMk/>
      </pc:docMkLst>
      <pc:sldChg chg="addSp modSp mod">
        <pc:chgData name="Rocha, Michael A CPT" userId="5604bdd7-75c2-49b5-9102-cb08f1006c07" providerId="ADAL" clId="{7863EAA1-AFEF-42DC-AA28-D744CC17A346}" dt="2021-10-01T18:12:25.181" v="26" actId="732"/>
        <pc:sldMkLst>
          <pc:docMk/>
          <pc:sldMk cId="1694385967" sldId="268"/>
        </pc:sldMkLst>
        <pc:spChg chg="add mod">
          <ac:chgData name="Rocha, Michael A CPT" userId="5604bdd7-75c2-49b5-9102-cb08f1006c07" providerId="ADAL" clId="{7863EAA1-AFEF-42DC-AA28-D744CC17A346}" dt="2021-10-01T18:11:36.883" v="10" actId="1038"/>
          <ac:spMkLst>
            <pc:docMk/>
            <pc:sldMk cId="1694385967" sldId="268"/>
            <ac:spMk id="6" creationId="{7DFE5F83-F1B7-4F89-8FC5-A7736B8B6271}"/>
          </ac:spMkLst>
        </pc:spChg>
        <pc:spChg chg="add mod">
          <ac:chgData name="Rocha, Michael A CPT" userId="5604bdd7-75c2-49b5-9102-cb08f1006c07" providerId="ADAL" clId="{7863EAA1-AFEF-42DC-AA28-D744CC17A346}" dt="2021-10-01T18:11:43.962" v="17" actId="1036"/>
          <ac:spMkLst>
            <pc:docMk/>
            <pc:sldMk cId="1694385967" sldId="268"/>
            <ac:spMk id="7" creationId="{09B8707D-25E2-4395-A67F-D58CC44957CD}"/>
          </ac:spMkLst>
        </pc:spChg>
        <pc:spChg chg="add mod">
          <ac:chgData name="Rocha, Michael A CPT" userId="5604bdd7-75c2-49b5-9102-cb08f1006c07" providerId="ADAL" clId="{7863EAA1-AFEF-42DC-AA28-D744CC17A346}" dt="2021-10-01T18:11:46.774" v="19" actId="1076"/>
          <ac:spMkLst>
            <pc:docMk/>
            <pc:sldMk cId="1694385967" sldId="268"/>
            <ac:spMk id="8" creationId="{360E7BD0-DD51-47E3-932C-A5D8472D5FC3}"/>
          </ac:spMkLst>
        </pc:spChg>
        <pc:spChg chg="add mod">
          <ac:chgData name="Rocha, Michael A CPT" userId="5604bdd7-75c2-49b5-9102-cb08f1006c07" providerId="ADAL" clId="{7863EAA1-AFEF-42DC-AA28-D744CC17A346}" dt="2021-10-01T18:11:49.559" v="21" actId="1076"/>
          <ac:spMkLst>
            <pc:docMk/>
            <pc:sldMk cId="1694385967" sldId="268"/>
            <ac:spMk id="10" creationId="{9BF5051F-2521-47BC-97D8-A5343AF5E68B}"/>
          </ac:spMkLst>
        </pc:spChg>
        <pc:spChg chg="add mod">
          <ac:chgData name="Rocha, Michael A CPT" userId="5604bdd7-75c2-49b5-9102-cb08f1006c07" providerId="ADAL" clId="{7863EAA1-AFEF-42DC-AA28-D744CC17A346}" dt="2021-10-01T18:11:52.364" v="23" actId="1076"/>
          <ac:spMkLst>
            <pc:docMk/>
            <pc:sldMk cId="1694385967" sldId="268"/>
            <ac:spMk id="11" creationId="{89184F54-3D51-4F9E-8473-C07E440781EF}"/>
          </ac:spMkLst>
        </pc:spChg>
        <pc:picChg chg="mod">
          <ac:chgData name="Rocha, Michael A CPT" userId="5604bdd7-75c2-49b5-9102-cb08f1006c07" providerId="ADAL" clId="{7863EAA1-AFEF-42DC-AA28-D744CC17A346}" dt="2021-10-01T18:12:25.181" v="26" actId="732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modNotesTx">
        <pc:chgData name="Rocha, Michael A CPT" userId="5604bdd7-75c2-49b5-9102-cb08f1006c07" providerId="ADAL" clId="{7863EAA1-AFEF-42DC-AA28-D744CC17A346}" dt="2021-10-03T15:41:58.233" v="187" actId="20577"/>
        <pc:sldMkLst>
          <pc:docMk/>
          <pc:sldMk cId="2164019463" sldId="1428"/>
        </pc:sldMkLst>
        <pc:grpChg chg="add mod">
          <ac:chgData name="Rocha, Michael A CPT" userId="5604bdd7-75c2-49b5-9102-cb08f1006c07" providerId="ADAL" clId="{7863EAA1-AFEF-42DC-AA28-D744CC17A346}" dt="2021-10-01T18:15:21.283" v="37" actId="164"/>
          <ac:grpSpMkLst>
            <pc:docMk/>
            <pc:sldMk cId="2164019463" sldId="1428"/>
            <ac:grpSpMk id="3" creationId="{0634E6B0-E0C3-436A-993E-22FF978ABB4B}"/>
          </ac:grpSpMkLst>
        </pc:grpChg>
        <pc:grpChg chg="add mod">
          <ac:chgData name="Rocha, Michael A CPT" userId="5604bdd7-75c2-49b5-9102-cb08f1006c07" providerId="ADAL" clId="{7863EAA1-AFEF-42DC-AA28-D744CC17A346}" dt="2021-10-01T18:16:33.923" v="57" actId="164"/>
          <ac:grpSpMkLst>
            <pc:docMk/>
            <pc:sldMk cId="2164019463" sldId="1428"/>
            <ac:grpSpMk id="4" creationId="{0C230CE1-0396-4F14-BD2D-19157FA22F97}"/>
          </ac:grpSpMkLst>
        </pc:grpChg>
        <pc:grpChg chg="add mod">
          <ac:chgData name="Rocha, Michael A CPT" userId="5604bdd7-75c2-49b5-9102-cb08f1006c07" providerId="ADAL" clId="{7863EAA1-AFEF-42DC-AA28-D744CC17A346}" dt="2021-10-01T18:16:52.882" v="59" actId="166"/>
          <ac:grpSpMkLst>
            <pc:docMk/>
            <pc:sldMk cId="2164019463" sldId="1428"/>
            <ac:grpSpMk id="5" creationId="{676D5F2F-F004-44D9-B77E-484DE5CA712C}"/>
          </ac:grpSpMkLst>
        </pc:grpChg>
        <pc:grpChg chg="add mod">
          <ac:chgData name="Rocha, Michael A CPT" userId="5604bdd7-75c2-49b5-9102-cb08f1006c07" providerId="ADAL" clId="{7863EAA1-AFEF-42DC-AA28-D744CC17A346}" dt="2021-10-01T18:15:21.283" v="37" actId="164"/>
          <ac:grpSpMkLst>
            <pc:docMk/>
            <pc:sldMk cId="2164019463" sldId="1428"/>
            <ac:grpSpMk id="12" creationId="{1B3C406C-E894-4020-8B12-2539BEB297C1}"/>
          </ac:grpSpMkLst>
        </pc:grpChg>
        <pc:grpChg chg="add del mod">
          <ac:chgData name="Rocha, Michael A CPT" userId="5604bdd7-75c2-49b5-9102-cb08f1006c07" providerId="ADAL" clId="{7863EAA1-AFEF-42DC-AA28-D744CC17A346}" dt="2021-10-01T18:16:01.845" v="49" actId="478"/>
          <ac:grpSpMkLst>
            <pc:docMk/>
            <pc:sldMk cId="2164019463" sldId="1428"/>
            <ac:grpSpMk id="16" creationId="{D686A08C-ACCA-4F83-99AF-4FB2FB7F0868}"/>
          </ac:grpSpMkLst>
        </pc:grpChg>
        <pc:grpChg chg="del mod">
          <ac:chgData name="Rocha, Michael A CPT" userId="5604bdd7-75c2-49b5-9102-cb08f1006c07" providerId="ADAL" clId="{7863EAA1-AFEF-42DC-AA28-D744CC17A346}" dt="2021-10-01T18:16:01.162" v="48" actId="478"/>
          <ac:grpSpMkLst>
            <pc:docMk/>
            <pc:sldMk cId="2164019463" sldId="1428"/>
            <ac:grpSpMk id="17" creationId="{77D5E42A-4502-4121-9047-00A3F8FD0DF2}"/>
          </ac:grpSpMkLst>
        </pc:grpChg>
        <pc:grpChg chg="add del mod">
          <ac:chgData name="Rocha, Michael A CPT" userId="5604bdd7-75c2-49b5-9102-cb08f1006c07" providerId="ADAL" clId="{7863EAA1-AFEF-42DC-AA28-D744CC17A346}" dt="2021-10-01T18:16:10.671" v="53" actId="165"/>
          <ac:grpSpMkLst>
            <pc:docMk/>
            <pc:sldMk cId="2164019463" sldId="1428"/>
            <ac:grpSpMk id="18" creationId="{74015398-5450-4EDC-B8F9-7A5531993F12}"/>
          </ac:grpSpMkLst>
        </pc:grpChg>
        <pc:picChg chg="mod">
          <ac:chgData name="Rocha, Michael A CPT" userId="5604bdd7-75c2-49b5-9102-cb08f1006c07" providerId="ADAL" clId="{7863EAA1-AFEF-42DC-AA28-D744CC17A346}" dt="2021-10-01T18:17:04.012" v="60" actId="166"/>
          <ac:picMkLst>
            <pc:docMk/>
            <pc:sldMk cId="2164019463" sldId="1428"/>
            <ac:picMk id="2" creationId="{364D8053-4F16-4BEE-AA91-BF4EACD15F62}"/>
          </ac:picMkLst>
        </pc:picChg>
        <pc:picChg chg="add mod">
          <ac:chgData name="Rocha, Michael A CPT" userId="5604bdd7-75c2-49b5-9102-cb08f1006c07" providerId="ADAL" clId="{7863EAA1-AFEF-42DC-AA28-D744CC17A346}" dt="2021-10-01T18:14:58.932" v="28" actId="164"/>
          <ac:picMkLst>
            <pc:docMk/>
            <pc:sldMk cId="2164019463" sldId="1428"/>
            <ac:picMk id="8" creationId="{5520ED57-C2A7-4A5D-92EF-F532B2329BC8}"/>
          </ac:picMkLst>
        </pc:picChg>
        <pc:picChg chg="mod">
          <ac:chgData name="Rocha, Michael A CPT" userId="5604bdd7-75c2-49b5-9102-cb08f1006c07" providerId="ADAL" clId="{7863EAA1-AFEF-42DC-AA28-D744CC17A346}" dt="2021-10-01T18:17:04.012" v="60" actId="166"/>
          <ac:picMkLst>
            <pc:docMk/>
            <pc:sldMk cId="2164019463" sldId="1428"/>
            <ac:picMk id="9" creationId="{529B19E5-5D9C-476A-B833-6904998298D6}"/>
          </ac:picMkLst>
        </pc:picChg>
        <pc:picChg chg="mod">
          <ac:chgData name="Rocha, Michael A CPT" userId="5604bdd7-75c2-49b5-9102-cb08f1006c07" providerId="ADAL" clId="{7863EAA1-AFEF-42DC-AA28-D744CC17A346}" dt="2021-10-01T18:17:04.012" v="60" actId="166"/>
          <ac:picMkLst>
            <pc:docMk/>
            <pc:sldMk cId="2164019463" sldId="1428"/>
            <ac:picMk id="10" creationId="{6A279CC8-7827-46DB-9102-80D68C8124AD}"/>
          </ac:picMkLst>
        </pc:picChg>
        <pc:picChg chg="add mod">
          <ac:chgData name="Rocha, Michael A CPT" userId="5604bdd7-75c2-49b5-9102-cb08f1006c07" providerId="ADAL" clId="{7863EAA1-AFEF-42DC-AA28-D744CC17A346}" dt="2021-10-01T18:14:58.932" v="28" actId="164"/>
          <ac:picMkLst>
            <pc:docMk/>
            <pc:sldMk cId="2164019463" sldId="1428"/>
            <ac:picMk id="11" creationId="{8127DD98-0200-4700-9560-2B748D66295A}"/>
          </ac:picMkLst>
        </pc:picChg>
        <pc:picChg chg="mod">
          <ac:chgData name="Rocha, Michael A CPT" userId="5604bdd7-75c2-49b5-9102-cb08f1006c07" providerId="ADAL" clId="{7863EAA1-AFEF-42DC-AA28-D744CC17A346}" dt="2021-10-01T18:15:17.676" v="36" actId="1076"/>
          <ac:picMkLst>
            <pc:docMk/>
            <pc:sldMk cId="2164019463" sldId="1428"/>
            <ac:picMk id="13" creationId="{27D45D66-F8D4-4C07-8568-C3507493BA0B}"/>
          </ac:picMkLst>
        </pc:picChg>
        <pc:picChg chg="mod">
          <ac:chgData name="Rocha, Michael A CPT" userId="5604bdd7-75c2-49b5-9102-cb08f1006c07" providerId="ADAL" clId="{7863EAA1-AFEF-42DC-AA28-D744CC17A346}" dt="2021-10-01T18:15:17.676" v="36" actId="1076"/>
          <ac:picMkLst>
            <pc:docMk/>
            <pc:sldMk cId="2164019463" sldId="1428"/>
            <ac:picMk id="14" creationId="{4BB150A0-220F-456B-99B5-C6E974B5C1B0}"/>
          </ac:picMkLst>
        </pc:picChg>
        <pc:picChg chg="mod">
          <ac:chgData name="Rocha, Michael A CPT" userId="5604bdd7-75c2-49b5-9102-cb08f1006c07" providerId="ADAL" clId="{7863EAA1-AFEF-42DC-AA28-D744CC17A346}" dt="2021-10-01T18:15:17.676" v="36" actId="1076"/>
          <ac:picMkLst>
            <pc:docMk/>
            <pc:sldMk cId="2164019463" sldId="1428"/>
            <ac:picMk id="15" creationId="{4CF1C3C5-1DB1-40E0-A897-431DC5768F1C}"/>
          </ac:picMkLst>
        </pc:picChg>
        <pc:picChg chg="mod topLvl">
          <ac:chgData name="Rocha, Michael A CPT" userId="5604bdd7-75c2-49b5-9102-cb08f1006c07" providerId="ADAL" clId="{7863EAA1-AFEF-42DC-AA28-D744CC17A346}" dt="2021-10-01T18:16:33.923" v="57" actId="164"/>
          <ac:picMkLst>
            <pc:docMk/>
            <pc:sldMk cId="2164019463" sldId="1428"/>
            <ac:picMk id="19" creationId="{AD68C89A-791E-4C43-A898-F6623CD2D419}"/>
          </ac:picMkLst>
        </pc:picChg>
        <pc:picChg chg="del mod">
          <ac:chgData name="Rocha, Michael A CPT" userId="5604bdd7-75c2-49b5-9102-cb08f1006c07" providerId="ADAL" clId="{7863EAA1-AFEF-42DC-AA28-D744CC17A346}" dt="2021-10-01T18:16:06.969" v="52" actId="478"/>
          <ac:picMkLst>
            <pc:docMk/>
            <pc:sldMk cId="2164019463" sldId="1428"/>
            <ac:picMk id="20" creationId="{6F0C6AD8-CA39-43BA-9BFE-9FF652C4FF8B}"/>
          </ac:picMkLst>
        </pc:picChg>
        <pc:picChg chg="mod topLvl">
          <ac:chgData name="Rocha, Michael A CPT" userId="5604bdd7-75c2-49b5-9102-cb08f1006c07" providerId="ADAL" clId="{7863EAA1-AFEF-42DC-AA28-D744CC17A346}" dt="2021-10-01T18:16:33.923" v="57" actId="164"/>
          <ac:picMkLst>
            <pc:docMk/>
            <pc:sldMk cId="2164019463" sldId="1428"/>
            <ac:picMk id="21" creationId="{0DBE2A93-8060-445F-B5A5-8B7DD1EE9CEE}"/>
          </ac:picMkLst>
        </pc:picChg>
        <pc:picChg chg="del mod">
          <ac:chgData name="Rocha, Michael A CPT" userId="5604bdd7-75c2-49b5-9102-cb08f1006c07" providerId="ADAL" clId="{7863EAA1-AFEF-42DC-AA28-D744CC17A346}" dt="2021-10-01T18:16:00.425" v="47" actId="478"/>
          <ac:picMkLst>
            <pc:docMk/>
            <pc:sldMk cId="2164019463" sldId="1428"/>
            <ac:picMk id="22" creationId="{419776CC-3D40-4E1A-8CEC-902DB1E0B042}"/>
          </ac:picMkLst>
        </pc:picChg>
        <pc:picChg chg="del mod">
          <ac:chgData name="Rocha, Michael A CPT" userId="5604bdd7-75c2-49b5-9102-cb08f1006c07" providerId="ADAL" clId="{7863EAA1-AFEF-42DC-AA28-D744CC17A346}" dt="2021-10-01T18:16:01.162" v="48" actId="478"/>
          <ac:picMkLst>
            <pc:docMk/>
            <pc:sldMk cId="2164019463" sldId="1428"/>
            <ac:picMk id="23" creationId="{C475D1ED-CDAB-47BD-AAB7-3DB6E02472B0}"/>
          </ac:picMkLst>
        </pc:picChg>
        <pc:picChg chg="del mod">
          <ac:chgData name="Rocha, Michael A CPT" userId="5604bdd7-75c2-49b5-9102-cb08f1006c07" providerId="ADAL" clId="{7863EAA1-AFEF-42DC-AA28-D744CC17A346}" dt="2021-10-01T18:16:01.845" v="49" actId="478"/>
          <ac:picMkLst>
            <pc:docMk/>
            <pc:sldMk cId="2164019463" sldId="1428"/>
            <ac:picMk id="24" creationId="{AD650E91-97D2-4569-A110-9703241179EF}"/>
          </ac:picMkLst>
        </pc:picChg>
        <pc:picChg chg="mod">
          <ac:chgData name="Rocha, Michael A CPT" userId="5604bdd7-75c2-49b5-9102-cb08f1006c07" providerId="ADAL" clId="{7863EAA1-AFEF-42DC-AA28-D744CC17A346}" dt="2021-10-01T18:14:58.932" v="28" actId="164"/>
          <ac:picMkLst>
            <pc:docMk/>
            <pc:sldMk cId="2164019463" sldId="1428"/>
            <ac:picMk id="1032" creationId="{3BDBB7EC-290E-4A7D-8E1F-91050C9693C6}"/>
          </ac:picMkLst>
        </pc:picChg>
      </pc:sldChg>
      <pc:sldChg chg="addSp modSp mod">
        <pc:chgData name="Rocha, Michael A CPT" userId="5604bdd7-75c2-49b5-9102-cb08f1006c07" providerId="ADAL" clId="{7863EAA1-AFEF-42DC-AA28-D744CC17A346}" dt="2021-10-03T15:48:37.495" v="431" actId="6549"/>
        <pc:sldMkLst>
          <pc:docMk/>
          <pc:sldMk cId="2549886890" sldId="1429"/>
        </pc:sldMkLst>
        <pc:spChg chg="mod">
          <ac:chgData name="Rocha, Michael A CPT" userId="5604bdd7-75c2-49b5-9102-cb08f1006c07" providerId="ADAL" clId="{7863EAA1-AFEF-42DC-AA28-D744CC17A346}" dt="2021-10-03T15:42:19.838" v="189" actId="1076"/>
          <ac:spMkLst>
            <pc:docMk/>
            <pc:sldMk cId="2549886890" sldId="1429"/>
            <ac:spMk id="5" creationId="{A9183E36-6948-49F4-8D03-280F2CDE980E}"/>
          </ac:spMkLst>
        </pc:spChg>
        <pc:spChg chg="add mod">
          <ac:chgData name="Rocha, Michael A CPT" userId="5604bdd7-75c2-49b5-9102-cb08f1006c07" providerId="ADAL" clId="{7863EAA1-AFEF-42DC-AA28-D744CC17A346}" dt="2021-10-03T15:48:37.495" v="431" actId="6549"/>
          <ac:spMkLst>
            <pc:docMk/>
            <pc:sldMk cId="2549886890" sldId="1429"/>
            <ac:spMk id="14" creationId="{58A0C596-F03E-4C5A-B0BE-D02229A9D1FF}"/>
          </ac:spMkLst>
        </pc:spChg>
        <pc:graphicFrameChg chg="modGraphic">
          <ac:chgData name="Rocha, Michael A CPT" userId="5604bdd7-75c2-49b5-9102-cb08f1006c07" providerId="ADAL" clId="{7863EAA1-AFEF-42DC-AA28-D744CC17A346}" dt="2021-10-03T15:42:15.613" v="188" actId="2165"/>
          <ac:graphicFrameMkLst>
            <pc:docMk/>
            <pc:sldMk cId="2549886890" sldId="1429"/>
            <ac:graphicFrameMk id="3" creationId="{8D67BEAD-D038-4DFE-99F7-63926442ED40}"/>
          </ac:graphicFrameMkLst>
        </pc:graphicFrameChg>
        <pc:cxnChg chg="mod">
          <ac:chgData name="Rocha, Michael A CPT" userId="5604bdd7-75c2-49b5-9102-cb08f1006c07" providerId="ADAL" clId="{7863EAA1-AFEF-42DC-AA28-D744CC17A346}" dt="2021-10-03T15:42:23.774" v="190" actId="14100"/>
          <ac:cxnSpMkLst>
            <pc:docMk/>
            <pc:sldMk cId="2549886890" sldId="1429"/>
            <ac:cxnSpMk id="6" creationId="{F37ED547-E905-4BE2-ABCA-3DF59EF0BF7E}"/>
          </ac:cxnSpMkLst>
        </pc:cxnChg>
        <pc:cxnChg chg="mod">
          <ac:chgData name="Rocha, Michael A CPT" userId="5604bdd7-75c2-49b5-9102-cb08f1006c07" providerId="ADAL" clId="{7863EAA1-AFEF-42DC-AA28-D744CC17A346}" dt="2021-10-03T15:42:23.774" v="190" actId="14100"/>
          <ac:cxnSpMkLst>
            <pc:docMk/>
            <pc:sldMk cId="2549886890" sldId="1429"/>
            <ac:cxnSpMk id="7" creationId="{838C1B73-A294-40DC-AFF2-EADE19C1EF48}"/>
          </ac:cxnSpMkLst>
        </pc:cxnChg>
      </pc:sldChg>
    </pc:docChg>
  </pc:docChgLst>
  <pc:docChgLst>
    <pc:chgData name="Rocha, Michael A CPT" userId="5604bdd7-75c2-49b5-9102-cb08f1006c07" providerId="ADAL" clId="{CE3066DF-CB98-44F5-B85E-2CAD2E53344C}"/>
    <pc:docChg chg="undo custSel addSld delSld modSld">
      <pc:chgData name="Rocha, Michael A CPT" userId="5604bdd7-75c2-49b5-9102-cb08f1006c07" providerId="ADAL" clId="{CE3066DF-CB98-44F5-B85E-2CAD2E53344C}" dt="2021-10-12T11:27:12.464" v="928" actId="1076"/>
      <pc:docMkLst>
        <pc:docMk/>
      </pc:docMkLst>
      <pc:sldChg chg="modSp mod">
        <pc:chgData name="Rocha, Michael A CPT" userId="5604bdd7-75c2-49b5-9102-cb08f1006c07" providerId="ADAL" clId="{CE3066DF-CB98-44F5-B85E-2CAD2E53344C}" dt="2021-10-11T13:30:31.236" v="90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CE3066DF-CB98-44F5-B85E-2CAD2E53344C}" dt="2021-10-11T13:30:31.236" v="90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delSp modSp add mod">
        <pc:chgData name="Rocha, Michael A CPT" userId="5604bdd7-75c2-49b5-9102-cb08f1006c07" providerId="ADAL" clId="{CE3066DF-CB98-44F5-B85E-2CAD2E53344C}" dt="2021-10-07T19:06:28.387" v="443" actId="114"/>
        <pc:sldMkLst>
          <pc:docMk/>
          <pc:sldMk cId="3997292903" sldId="265"/>
        </pc:sldMkLst>
        <pc:spChg chg="add mod">
          <ac:chgData name="Rocha, Michael A CPT" userId="5604bdd7-75c2-49b5-9102-cb08f1006c07" providerId="ADAL" clId="{CE3066DF-CB98-44F5-B85E-2CAD2E53344C}" dt="2021-10-07T19:00:19.046" v="170" actId="207"/>
          <ac:spMkLst>
            <pc:docMk/>
            <pc:sldMk cId="3997292903" sldId="265"/>
            <ac:spMk id="2" creationId="{03FDC5AD-0A6C-4984-8AF4-49C47CEB12AF}"/>
          </ac:spMkLst>
        </pc:spChg>
        <pc:spChg chg="mod">
          <ac:chgData name="Rocha, Michael A CPT" userId="5604bdd7-75c2-49b5-9102-cb08f1006c07" providerId="ADAL" clId="{CE3066DF-CB98-44F5-B85E-2CAD2E53344C}" dt="2021-10-07T18:57:29.623" v="28" actId="20577"/>
          <ac:spMkLst>
            <pc:docMk/>
            <pc:sldMk cId="3997292903" sldId="265"/>
            <ac:spMk id="5" creationId="{943F7189-26BC-41F9-865A-F91BCBE80FA9}"/>
          </ac:spMkLst>
        </pc:spChg>
        <pc:spChg chg="mod">
          <ac:chgData name="Rocha, Michael A CPT" userId="5604bdd7-75c2-49b5-9102-cb08f1006c07" providerId="ADAL" clId="{CE3066DF-CB98-44F5-B85E-2CAD2E53344C}" dt="2021-10-07T18:59:12.138" v="138" actId="6549"/>
          <ac:spMkLst>
            <pc:docMk/>
            <pc:sldMk cId="3997292903" sldId="265"/>
            <ac:spMk id="11" creationId="{C70461D9-14CC-480D-A549-CA48B35F6AFA}"/>
          </ac:spMkLst>
        </pc:spChg>
        <pc:spChg chg="mod">
          <ac:chgData name="Rocha, Michael A CPT" userId="5604bdd7-75c2-49b5-9102-cb08f1006c07" providerId="ADAL" clId="{CE3066DF-CB98-44F5-B85E-2CAD2E53344C}" dt="2021-10-07T19:05:59.765" v="442" actId="6549"/>
          <ac:spMkLst>
            <pc:docMk/>
            <pc:sldMk cId="3997292903" sldId="265"/>
            <ac:spMk id="12" creationId="{A0E24086-AC3A-45BC-9A6F-A22B35ACA703}"/>
          </ac:spMkLst>
        </pc:spChg>
        <pc:spChg chg="mod">
          <ac:chgData name="Rocha, Michael A CPT" userId="5604bdd7-75c2-49b5-9102-cb08f1006c07" providerId="ADAL" clId="{CE3066DF-CB98-44F5-B85E-2CAD2E53344C}" dt="2021-10-07T19:00:21.166" v="171" actId="207"/>
          <ac:spMkLst>
            <pc:docMk/>
            <pc:sldMk cId="3997292903" sldId="265"/>
            <ac:spMk id="22" creationId="{AFF9C0A4-A866-4365-9C8B-D2CD0A869BD3}"/>
          </ac:spMkLst>
        </pc:spChg>
        <pc:spChg chg="mod">
          <ac:chgData name="Rocha, Michael A CPT" userId="5604bdd7-75c2-49b5-9102-cb08f1006c07" providerId="ADAL" clId="{CE3066DF-CB98-44F5-B85E-2CAD2E53344C}" dt="2021-10-07T19:05:46.358" v="439" actId="1076"/>
          <ac:spMkLst>
            <pc:docMk/>
            <pc:sldMk cId="3997292903" sldId="265"/>
            <ac:spMk id="26" creationId="{83F92ECF-A318-400D-A20B-A13AE87DA509}"/>
          </ac:spMkLst>
        </pc:spChg>
        <pc:spChg chg="del">
          <ac:chgData name="Rocha, Michael A CPT" userId="5604bdd7-75c2-49b5-9102-cb08f1006c07" providerId="ADAL" clId="{CE3066DF-CB98-44F5-B85E-2CAD2E53344C}" dt="2021-10-07T18:59:41.334" v="143" actId="478"/>
          <ac:spMkLst>
            <pc:docMk/>
            <pc:sldMk cId="3997292903" sldId="265"/>
            <ac:spMk id="27" creationId="{F8163FC0-468C-412A-849F-AAAFBE448FFF}"/>
          </ac:spMkLst>
        </pc:spChg>
        <pc:spChg chg="del">
          <ac:chgData name="Rocha, Michael A CPT" userId="5604bdd7-75c2-49b5-9102-cb08f1006c07" providerId="ADAL" clId="{CE3066DF-CB98-44F5-B85E-2CAD2E53344C}" dt="2021-10-07T19:00:27.510" v="173" actId="478"/>
          <ac:spMkLst>
            <pc:docMk/>
            <pc:sldMk cId="3997292903" sldId="265"/>
            <ac:spMk id="28" creationId="{3AACF509-BFAA-4AC4-9803-AAB740B9050E}"/>
          </ac:spMkLst>
        </pc:spChg>
        <pc:spChg chg="del">
          <ac:chgData name="Rocha, Michael A CPT" userId="5604bdd7-75c2-49b5-9102-cb08f1006c07" providerId="ADAL" clId="{CE3066DF-CB98-44F5-B85E-2CAD2E53344C}" dt="2021-10-07T18:59:31.543" v="139" actId="478"/>
          <ac:spMkLst>
            <pc:docMk/>
            <pc:sldMk cId="3997292903" sldId="265"/>
            <ac:spMk id="29" creationId="{B3CB7575-1A6E-4C40-A1A2-672B84C63EA8}"/>
          </ac:spMkLst>
        </pc:spChg>
        <pc:spChg chg="mod">
          <ac:chgData name="Rocha, Michael A CPT" userId="5604bdd7-75c2-49b5-9102-cb08f1006c07" providerId="ADAL" clId="{CE3066DF-CB98-44F5-B85E-2CAD2E53344C}" dt="2021-10-07T19:04:33.094" v="352" actId="1035"/>
          <ac:spMkLst>
            <pc:docMk/>
            <pc:sldMk cId="3997292903" sldId="265"/>
            <ac:spMk id="30" creationId="{F3DCAAA8-5A3C-4A15-A328-BD18DAB71AC9}"/>
          </ac:spMkLst>
        </pc:spChg>
        <pc:spChg chg="mod">
          <ac:chgData name="Rocha, Michael A CPT" userId="5604bdd7-75c2-49b5-9102-cb08f1006c07" providerId="ADAL" clId="{CE3066DF-CB98-44F5-B85E-2CAD2E53344C}" dt="2021-10-07T19:06:28.387" v="443" actId="114"/>
          <ac:spMkLst>
            <pc:docMk/>
            <pc:sldMk cId="3997292903" sldId="265"/>
            <ac:spMk id="31" creationId="{C0AF4F2B-8FDA-4D6F-AB82-8172F49C96CB}"/>
          </ac:spMkLst>
        </pc:spChg>
        <pc:spChg chg="add mod">
          <ac:chgData name="Rocha, Michael A CPT" userId="5604bdd7-75c2-49b5-9102-cb08f1006c07" providerId="ADAL" clId="{CE3066DF-CB98-44F5-B85E-2CAD2E53344C}" dt="2021-10-07T19:04:09.238" v="345" actId="20577"/>
          <ac:spMkLst>
            <pc:docMk/>
            <pc:sldMk cId="3997292903" sldId="265"/>
            <ac:spMk id="32" creationId="{CBE410E3-32FA-462A-B99A-C527EDB7C892}"/>
          </ac:spMkLst>
        </pc:spChg>
        <pc:spChg chg="add mod">
          <ac:chgData name="Rocha, Michael A CPT" userId="5604bdd7-75c2-49b5-9102-cb08f1006c07" providerId="ADAL" clId="{CE3066DF-CB98-44F5-B85E-2CAD2E53344C}" dt="2021-10-07T19:05:49.248" v="440" actId="1076"/>
          <ac:spMkLst>
            <pc:docMk/>
            <pc:sldMk cId="3997292903" sldId="265"/>
            <ac:spMk id="33" creationId="{66C8A7E9-DB66-4614-93E5-9C5F7B69C1DF}"/>
          </ac:spMkLst>
        </pc:spChg>
        <pc:spChg chg="add mod">
          <ac:chgData name="Rocha, Michael A CPT" userId="5604bdd7-75c2-49b5-9102-cb08f1006c07" providerId="ADAL" clId="{CE3066DF-CB98-44F5-B85E-2CAD2E53344C}" dt="2021-10-07T19:04:47.089" v="371" actId="20577"/>
          <ac:spMkLst>
            <pc:docMk/>
            <pc:sldMk cId="3997292903" sldId="265"/>
            <ac:spMk id="34" creationId="{8FF7D766-79D2-4E0D-9AF3-31E22E1EE2D5}"/>
          </ac:spMkLst>
        </pc:spChg>
        <pc:graphicFrameChg chg="mod">
          <ac:chgData name="Rocha, Michael A CPT" userId="5604bdd7-75c2-49b5-9102-cb08f1006c07" providerId="ADAL" clId="{CE3066DF-CB98-44F5-B85E-2CAD2E53344C}" dt="2021-10-07T18:57:44.686" v="29"/>
          <ac:graphicFrameMkLst>
            <pc:docMk/>
            <pc:sldMk cId="3997292903" sldId="265"/>
            <ac:graphicFrameMk id="9" creationId="{12552A38-5790-435E-A1D6-17C1AA9FBC41}"/>
          </ac:graphicFrameMkLst>
        </pc:graphicFrameChg>
        <pc:graphicFrameChg chg="mod modGraphic">
          <ac:chgData name="Rocha, Michael A CPT" userId="5604bdd7-75c2-49b5-9102-cb08f1006c07" providerId="ADAL" clId="{CE3066DF-CB98-44F5-B85E-2CAD2E53344C}" dt="2021-10-07T19:05:34.294" v="420" actId="1037"/>
          <ac:graphicFrameMkLst>
            <pc:docMk/>
            <pc:sldMk cId="3997292903" sldId="265"/>
            <ac:graphicFrameMk id="10" creationId="{32ECD8A7-8126-4860-9C00-DBBAE9B50ECA}"/>
          </ac:graphicFrameMkLst>
        </pc:graphicFrameChg>
        <pc:cxnChg chg="mod">
          <ac:chgData name="Rocha, Michael A CPT" userId="5604bdd7-75c2-49b5-9102-cb08f1006c07" providerId="ADAL" clId="{CE3066DF-CB98-44F5-B85E-2CAD2E53344C}" dt="2021-10-07T18:58:51.430" v="116" actId="1035"/>
          <ac:cxnSpMkLst>
            <pc:docMk/>
            <pc:sldMk cId="3997292903" sldId="265"/>
            <ac:cxnSpMk id="14" creationId="{4867B5A0-B98F-4223-BCE4-C09DEE7136DF}"/>
          </ac:cxnSpMkLst>
        </pc:cxnChg>
        <pc:cxnChg chg="mod">
          <ac:chgData name="Rocha, Michael A CPT" userId="5604bdd7-75c2-49b5-9102-cb08f1006c07" providerId="ADAL" clId="{CE3066DF-CB98-44F5-B85E-2CAD2E53344C}" dt="2021-10-07T19:05:42.967" v="438" actId="14100"/>
          <ac:cxnSpMkLst>
            <pc:docMk/>
            <pc:sldMk cId="3997292903" sldId="265"/>
            <ac:cxnSpMk id="23" creationId="{08F6B4A8-3B31-4E79-87B9-DE0D5815CDA0}"/>
          </ac:cxnSpMkLst>
        </pc:cxnChg>
        <pc:cxnChg chg="mod">
          <ac:chgData name="Rocha, Michael A CPT" userId="5604bdd7-75c2-49b5-9102-cb08f1006c07" providerId="ADAL" clId="{CE3066DF-CB98-44F5-B85E-2CAD2E53344C}" dt="2021-10-07T19:05:50.915" v="441" actId="14100"/>
          <ac:cxnSpMkLst>
            <pc:docMk/>
            <pc:sldMk cId="3997292903" sldId="265"/>
            <ac:cxnSpMk id="24" creationId="{9C168371-9512-4C69-BA00-F007265165EC}"/>
          </ac:cxnSpMkLst>
        </pc:cxnChg>
      </pc:sldChg>
      <pc:sldChg chg="addSp modSp mod">
        <pc:chgData name="Rocha, Michael A CPT" userId="5604bdd7-75c2-49b5-9102-cb08f1006c07" providerId="ADAL" clId="{CE3066DF-CB98-44F5-B85E-2CAD2E53344C}" dt="2021-10-12T11:27:12.464" v="928" actId="1076"/>
        <pc:sldMkLst>
          <pc:docMk/>
          <pc:sldMk cId="1694385967" sldId="268"/>
        </pc:sldMkLst>
        <pc:spChg chg="add mod">
          <ac:chgData name="Rocha, Michael A CPT" userId="5604bdd7-75c2-49b5-9102-cb08f1006c07" providerId="ADAL" clId="{CE3066DF-CB98-44F5-B85E-2CAD2E53344C}" dt="2021-10-12T11:27:01.234" v="925" actId="1076"/>
          <ac:spMkLst>
            <pc:docMk/>
            <pc:sldMk cId="1694385967" sldId="268"/>
            <ac:spMk id="5" creationId="{9C96FDB4-EFBF-4803-B143-8FE1FE7D9424}"/>
          </ac:spMkLst>
        </pc:spChg>
        <pc:spChg chg="add mod">
          <ac:chgData name="Rocha, Michael A CPT" userId="5604bdd7-75c2-49b5-9102-cb08f1006c07" providerId="ADAL" clId="{CE3066DF-CB98-44F5-B85E-2CAD2E53344C}" dt="2021-10-07T18:42:16.558" v="1"/>
          <ac:spMkLst>
            <pc:docMk/>
            <pc:sldMk cId="1694385967" sldId="268"/>
            <ac:spMk id="6" creationId="{F28C74F4-F418-4995-9D9A-AF594DB4C333}"/>
          </ac:spMkLst>
        </pc:spChg>
        <pc:spChg chg="add mod">
          <ac:chgData name="Rocha, Michael A CPT" userId="5604bdd7-75c2-49b5-9102-cb08f1006c07" providerId="ADAL" clId="{CE3066DF-CB98-44F5-B85E-2CAD2E53344C}" dt="2021-10-07T18:42:22.337" v="5" actId="1036"/>
          <ac:spMkLst>
            <pc:docMk/>
            <pc:sldMk cId="1694385967" sldId="268"/>
            <ac:spMk id="7" creationId="{9A829797-1F9F-49B5-85FE-178BE35B337F}"/>
          </ac:spMkLst>
        </pc:spChg>
        <pc:spChg chg="add mod">
          <ac:chgData name="Rocha, Michael A CPT" userId="5604bdd7-75c2-49b5-9102-cb08f1006c07" providerId="ADAL" clId="{CE3066DF-CB98-44F5-B85E-2CAD2E53344C}" dt="2021-10-07T18:42:26.449" v="7" actId="1076"/>
          <ac:spMkLst>
            <pc:docMk/>
            <pc:sldMk cId="1694385967" sldId="268"/>
            <ac:spMk id="8" creationId="{D8916AC2-7687-46D7-A6FD-9E2CCC1DD416}"/>
          </ac:spMkLst>
        </pc:spChg>
        <pc:spChg chg="add mod">
          <ac:chgData name="Rocha, Michael A CPT" userId="5604bdd7-75c2-49b5-9102-cb08f1006c07" providerId="ADAL" clId="{CE3066DF-CB98-44F5-B85E-2CAD2E53344C}" dt="2021-10-07T18:42:30.735" v="9" actId="1076"/>
          <ac:spMkLst>
            <pc:docMk/>
            <pc:sldMk cId="1694385967" sldId="268"/>
            <ac:spMk id="10" creationId="{9334908E-7533-49CA-A167-FB57969AA65D}"/>
          </ac:spMkLst>
        </pc:spChg>
        <pc:spChg chg="add mod">
          <ac:chgData name="Rocha, Michael A CPT" userId="5604bdd7-75c2-49b5-9102-cb08f1006c07" providerId="ADAL" clId="{CE3066DF-CB98-44F5-B85E-2CAD2E53344C}" dt="2021-10-07T18:42:33.678" v="11" actId="1076"/>
          <ac:spMkLst>
            <pc:docMk/>
            <pc:sldMk cId="1694385967" sldId="268"/>
            <ac:spMk id="11" creationId="{B159B448-9F6F-47A1-97A2-D89E303A0FFC}"/>
          </ac:spMkLst>
        </pc:spChg>
        <pc:spChg chg="add mod">
          <ac:chgData name="Rocha, Michael A CPT" userId="5604bdd7-75c2-49b5-9102-cb08f1006c07" providerId="ADAL" clId="{CE3066DF-CB98-44F5-B85E-2CAD2E53344C}" dt="2021-10-07T18:42:37.370" v="13" actId="1076"/>
          <ac:spMkLst>
            <pc:docMk/>
            <pc:sldMk cId="1694385967" sldId="268"/>
            <ac:spMk id="12" creationId="{BDB4CC93-D7AD-4C3C-AE97-0CADAB4B3F23}"/>
          </ac:spMkLst>
        </pc:spChg>
        <pc:spChg chg="add mod">
          <ac:chgData name="Rocha, Michael A CPT" userId="5604bdd7-75c2-49b5-9102-cb08f1006c07" providerId="ADAL" clId="{CE3066DF-CB98-44F5-B85E-2CAD2E53344C}" dt="2021-10-12T11:27:12.464" v="928" actId="1076"/>
          <ac:spMkLst>
            <pc:docMk/>
            <pc:sldMk cId="1694385967" sldId="268"/>
            <ac:spMk id="13" creationId="{83989B2D-AC08-401C-8936-8A10316EB380}"/>
          </ac:spMkLst>
        </pc:spChg>
        <pc:picChg chg="mod">
          <ac:chgData name="Rocha, Michael A CPT" userId="5604bdd7-75c2-49b5-9102-cb08f1006c07" providerId="ADAL" clId="{CE3066DF-CB98-44F5-B85E-2CAD2E53344C}" dt="2021-10-07T18:43:25.711" v="21" actId="732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new mod">
        <pc:chgData name="Rocha, Michael A CPT" userId="5604bdd7-75c2-49b5-9102-cb08f1006c07" providerId="ADAL" clId="{CE3066DF-CB98-44F5-B85E-2CAD2E53344C}" dt="2021-10-07T19:47:11.064" v="830" actId="113"/>
        <pc:sldMkLst>
          <pc:docMk/>
          <pc:sldMk cId="2203688642" sldId="269"/>
        </pc:sldMkLst>
        <pc:spChg chg="del">
          <ac:chgData name="Rocha, Michael A CPT" userId="5604bdd7-75c2-49b5-9102-cb08f1006c07" providerId="ADAL" clId="{CE3066DF-CB98-44F5-B85E-2CAD2E53344C}" dt="2021-10-07T19:07:14.050" v="445" actId="478"/>
          <ac:spMkLst>
            <pc:docMk/>
            <pc:sldMk cId="2203688642" sldId="269"/>
            <ac:spMk id="2" creationId="{8DFB7E1A-22D2-404C-B95D-23744EBC1B04}"/>
          </ac:spMkLst>
        </pc:spChg>
        <pc:spChg chg="del">
          <ac:chgData name="Rocha, Michael A CPT" userId="5604bdd7-75c2-49b5-9102-cb08f1006c07" providerId="ADAL" clId="{CE3066DF-CB98-44F5-B85E-2CAD2E53344C}" dt="2021-10-07T19:38:05.642" v="446" actId="3680"/>
          <ac:spMkLst>
            <pc:docMk/>
            <pc:sldMk cId="2203688642" sldId="269"/>
            <ac:spMk id="3" creationId="{F2991FAF-B7AA-4F15-82D9-619143B9C32B}"/>
          </ac:spMkLst>
        </pc:spChg>
        <pc:graphicFrameChg chg="add mod ord modGraphic">
          <ac:chgData name="Rocha, Michael A CPT" userId="5604bdd7-75c2-49b5-9102-cb08f1006c07" providerId="ADAL" clId="{CE3066DF-CB98-44F5-B85E-2CAD2E53344C}" dt="2021-10-07T19:47:11.064" v="830" actId="113"/>
          <ac:graphicFrameMkLst>
            <pc:docMk/>
            <pc:sldMk cId="2203688642" sldId="269"/>
            <ac:graphicFrameMk id="4" creationId="{F71BCBE2-677A-4147-BF21-AADCEFEF02F9}"/>
          </ac:graphicFrameMkLst>
        </pc:graphicFrameChg>
      </pc:sldChg>
      <pc:sldChg chg="delSp modSp new mod">
        <pc:chgData name="Rocha, Michael A CPT" userId="5604bdd7-75c2-49b5-9102-cb08f1006c07" providerId="ADAL" clId="{CE3066DF-CB98-44F5-B85E-2CAD2E53344C}" dt="2021-10-10T23:37:14.529" v="898"/>
        <pc:sldMkLst>
          <pc:docMk/>
          <pc:sldMk cId="1414298907" sldId="270"/>
        </pc:sldMkLst>
        <pc:spChg chg="del">
          <ac:chgData name="Rocha, Michael A CPT" userId="5604bdd7-75c2-49b5-9102-cb08f1006c07" providerId="ADAL" clId="{CE3066DF-CB98-44F5-B85E-2CAD2E53344C}" dt="2021-10-07T19:50:16.871" v="832" actId="478"/>
          <ac:spMkLst>
            <pc:docMk/>
            <pc:sldMk cId="1414298907" sldId="270"/>
            <ac:spMk id="2" creationId="{0D95E2E8-CC8D-46DB-A019-E6FB9A81C79B}"/>
          </ac:spMkLst>
        </pc:spChg>
        <pc:spChg chg="mod">
          <ac:chgData name="Rocha, Michael A CPT" userId="5604bdd7-75c2-49b5-9102-cb08f1006c07" providerId="ADAL" clId="{CE3066DF-CB98-44F5-B85E-2CAD2E53344C}" dt="2021-10-10T23:37:14.529" v="898"/>
          <ac:spMkLst>
            <pc:docMk/>
            <pc:sldMk cId="1414298907" sldId="270"/>
            <ac:spMk id="3" creationId="{43B20913-DA7C-4AFE-B9B9-E74FBC0690A3}"/>
          </ac:spMkLst>
        </pc:spChg>
      </pc:sldChg>
      <pc:sldChg chg="add del">
        <pc:chgData name="Rocha, Michael A CPT" userId="5604bdd7-75c2-49b5-9102-cb08f1006c07" providerId="ADAL" clId="{CE3066DF-CB98-44F5-B85E-2CAD2E53344C}" dt="2021-10-07T19:00:39.923" v="176" actId="47"/>
        <pc:sldMkLst>
          <pc:docMk/>
          <pc:sldMk cId="2549886890" sldId="1429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3043959537" sldId="1430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686478082" sldId="1431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4262895523" sldId="1432"/>
        </pc:sldMkLst>
      </pc:sldChg>
      <pc:sldChg chg="del">
        <pc:chgData name="Rocha, Michael A CPT" userId="5604bdd7-75c2-49b5-9102-cb08f1006c07" providerId="ADAL" clId="{CE3066DF-CB98-44F5-B85E-2CAD2E53344C}" dt="2021-10-07T18:46:06.455" v="22" actId="47"/>
        <pc:sldMkLst>
          <pc:docMk/>
          <pc:sldMk cId="2414457020" sldId="1433"/>
        </pc:sldMkLst>
      </pc:sldChg>
      <pc:sldChg chg="del">
        <pc:chgData name="Rocha, Michael A CPT" userId="5604bdd7-75c2-49b5-9102-cb08f1006c07" providerId="ADAL" clId="{CE3066DF-CB98-44F5-B85E-2CAD2E53344C}" dt="2021-10-07T18:41:59.636" v="0" actId="47"/>
        <pc:sldMkLst>
          <pc:docMk/>
          <pc:sldMk cId="969773377" sldId="1435"/>
        </pc:sldMkLst>
      </pc:sldChg>
    </pc:docChg>
  </pc:docChgLst>
  <pc:docChgLst>
    <pc:chgData name="Rocha, Michael A CPT" userId="5604bdd7-75c2-49b5-9102-cb08f1006c07" providerId="ADAL" clId="{4DD1C414-28FE-4377-8D17-6FC7C737B8B0}"/>
    <pc:docChg chg="custSel modSld">
      <pc:chgData name="Rocha, Michael A CPT" userId="5604bdd7-75c2-49b5-9102-cb08f1006c07" providerId="ADAL" clId="{4DD1C414-28FE-4377-8D17-6FC7C737B8B0}" dt="2021-08-26T16:54:00.646" v="157" actId="20577"/>
      <pc:docMkLst>
        <pc:docMk/>
      </pc:docMkLst>
      <pc:sldChg chg="modNotesTx">
        <pc:chgData name="Rocha, Michael A CPT" userId="5604bdd7-75c2-49b5-9102-cb08f1006c07" providerId="ADAL" clId="{4DD1C414-28FE-4377-8D17-6FC7C737B8B0}" dt="2021-08-26T16:54:00.646" v="157" actId="20577"/>
        <pc:sldMkLst>
          <pc:docMk/>
          <pc:sldMk cId="1694385967" sldId="268"/>
        </pc:sldMkLst>
      </pc:sldChg>
    </pc:docChg>
  </pc:docChgLst>
  <pc:docChgLst>
    <pc:chgData name="Rocha, Michael A CPT" userId="5604bdd7-75c2-49b5-9102-cb08f1006c07" providerId="ADAL" clId="{7ED02C2B-34A6-4C8B-A917-707BC5DA36EE}"/>
    <pc:docChg chg="undo custSel addSld delSld modSld sldOrd">
      <pc:chgData name="Rocha, Michael A CPT" userId="5604bdd7-75c2-49b5-9102-cb08f1006c07" providerId="ADAL" clId="{7ED02C2B-34A6-4C8B-A917-707BC5DA36EE}" dt="2021-10-07T11:11:15.889" v="528"/>
      <pc:docMkLst>
        <pc:docMk/>
      </pc:docMkLst>
      <pc:sldChg chg="modSp mod">
        <pc:chgData name="Rocha, Michael A CPT" userId="5604bdd7-75c2-49b5-9102-cb08f1006c07" providerId="ADAL" clId="{7ED02C2B-34A6-4C8B-A917-707BC5DA36EE}" dt="2021-10-06T20:05:53.872" v="217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7ED02C2B-34A6-4C8B-A917-707BC5DA36EE}" dt="2021-10-06T20:05:53.872" v="217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Sp modSp mod modNotesTx">
        <pc:chgData name="Rocha, Michael A CPT" userId="5604bdd7-75c2-49b5-9102-cb08f1006c07" providerId="ADAL" clId="{7ED02C2B-34A6-4C8B-A917-707BC5DA36EE}" dt="2021-10-06T11:46:08.105" v="16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7ED02C2B-34A6-4C8B-A917-707BC5DA36EE}" dt="2021-10-06T11:45:25.388" v="7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7ED02C2B-34A6-4C8B-A917-707BC5DA36EE}" dt="2021-10-06T11:46:08.105" v="16" actId="20577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7ED02C2B-34A6-4C8B-A917-707BC5DA36EE}" dt="2021-10-06T11:45:49.663" v="10" actId="478"/>
          <ac:spMkLst>
            <pc:docMk/>
            <pc:sldMk cId="1694385967" sldId="268"/>
            <ac:spMk id="6" creationId="{7DFE5F83-F1B7-4F89-8FC5-A7736B8B6271}"/>
          </ac:spMkLst>
        </pc:spChg>
        <pc:spChg chg="del">
          <ac:chgData name="Rocha, Michael A CPT" userId="5604bdd7-75c2-49b5-9102-cb08f1006c07" providerId="ADAL" clId="{7ED02C2B-34A6-4C8B-A917-707BC5DA36EE}" dt="2021-10-06T11:45:50.759" v="11" actId="478"/>
          <ac:spMkLst>
            <pc:docMk/>
            <pc:sldMk cId="1694385967" sldId="268"/>
            <ac:spMk id="7" creationId="{09B8707D-25E2-4395-A67F-D58CC44957CD}"/>
          </ac:spMkLst>
        </pc:spChg>
        <pc:spChg chg="del">
          <ac:chgData name="Rocha, Michael A CPT" userId="5604bdd7-75c2-49b5-9102-cb08f1006c07" providerId="ADAL" clId="{7ED02C2B-34A6-4C8B-A917-707BC5DA36EE}" dt="2021-10-06T11:45:51.434" v="12" actId="478"/>
          <ac:spMkLst>
            <pc:docMk/>
            <pc:sldMk cId="1694385967" sldId="268"/>
            <ac:spMk id="8" creationId="{360E7BD0-DD51-47E3-932C-A5D8472D5FC3}"/>
          </ac:spMkLst>
        </pc:spChg>
        <pc:spChg chg="mod">
          <ac:chgData name="Rocha, Michael A CPT" userId="5604bdd7-75c2-49b5-9102-cb08f1006c07" providerId="ADAL" clId="{7ED02C2B-34A6-4C8B-A917-707BC5DA36EE}" dt="2021-10-06T11:45:20.201" v="5" actId="20577"/>
          <ac:spMkLst>
            <pc:docMk/>
            <pc:sldMk cId="1694385967" sldId="268"/>
            <ac:spMk id="9" creationId="{C1CB711E-B525-4923-9B75-81F4A22EB0B4}"/>
          </ac:spMkLst>
        </pc:spChg>
        <pc:spChg chg="del">
          <ac:chgData name="Rocha, Michael A CPT" userId="5604bdd7-75c2-49b5-9102-cb08f1006c07" providerId="ADAL" clId="{7ED02C2B-34A6-4C8B-A917-707BC5DA36EE}" dt="2021-10-06T11:45:51.999" v="13" actId="478"/>
          <ac:spMkLst>
            <pc:docMk/>
            <pc:sldMk cId="1694385967" sldId="268"/>
            <ac:spMk id="10" creationId="{9BF5051F-2521-47BC-97D8-A5343AF5E68B}"/>
          </ac:spMkLst>
        </pc:spChg>
        <pc:spChg chg="del">
          <ac:chgData name="Rocha, Michael A CPT" userId="5604bdd7-75c2-49b5-9102-cb08f1006c07" providerId="ADAL" clId="{7ED02C2B-34A6-4C8B-A917-707BC5DA36EE}" dt="2021-10-06T11:45:53.064" v="14" actId="478"/>
          <ac:spMkLst>
            <pc:docMk/>
            <pc:sldMk cId="1694385967" sldId="268"/>
            <ac:spMk id="11" creationId="{89184F54-3D51-4F9E-8473-C07E440781EF}"/>
          </ac:spMkLst>
        </pc:spChg>
      </pc:sldChg>
      <pc:sldChg chg="del">
        <pc:chgData name="Rocha, Michael A CPT" userId="5604bdd7-75c2-49b5-9102-cb08f1006c07" providerId="ADAL" clId="{7ED02C2B-34A6-4C8B-A917-707BC5DA36EE}" dt="2021-10-06T11:57:00.556" v="17" actId="47"/>
        <pc:sldMkLst>
          <pc:docMk/>
          <pc:sldMk cId="2164019463" sldId="1428"/>
        </pc:sldMkLst>
      </pc:sldChg>
      <pc:sldChg chg="del">
        <pc:chgData name="Rocha, Michael A CPT" userId="5604bdd7-75c2-49b5-9102-cb08f1006c07" providerId="ADAL" clId="{7ED02C2B-34A6-4C8B-A917-707BC5DA36EE}" dt="2021-10-06T11:57:04.863" v="18" actId="47"/>
        <pc:sldMkLst>
          <pc:docMk/>
          <pc:sldMk cId="2549886890" sldId="1429"/>
        </pc:sldMkLst>
      </pc:sldChg>
      <pc:sldChg chg="addSp delSp modSp mod ord modNotesTx">
        <pc:chgData name="Rocha, Michael A CPT" userId="5604bdd7-75c2-49b5-9102-cb08f1006c07" providerId="ADAL" clId="{7ED02C2B-34A6-4C8B-A917-707BC5DA36EE}" dt="2021-10-07T11:11:15.889" v="528"/>
        <pc:sldMkLst>
          <pc:docMk/>
          <pc:sldMk cId="3043959537" sldId="1430"/>
        </pc:sldMkLst>
        <pc:spChg chg="add mod">
          <ac:chgData name="Rocha, Michael A CPT" userId="5604bdd7-75c2-49b5-9102-cb08f1006c07" providerId="ADAL" clId="{7ED02C2B-34A6-4C8B-A917-707BC5DA36EE}" dt="2021-10-06T20:03:55.648" v="69" actId="12788"/>
          <ac:spMkLst>
            <pc:docMk/>
            <pc:sldMk cId="3043959537" sldId="1430"/>
            <ac:spMk id="2" creationId="{76D81AB6-001F-48F6-A593-D69DD7226517}"/>
          </ac:spMkLst>
        </pc:spChg>
        <pc:picChg chg="add del">
          <ac:chgData name="Rocha, Michael A CPT" userId="5604bdd7-75c2-49b5-9102-cb08f1006c07" providerId="ADAL" clId="{7ED02C2B-34A6-4C8B-A917-707BC5DA36EE}" dt="2021-10-06T20:02:58.952" v="22" actId="478"/>
          <ac:picMkLst>
            <pc:docMk/>
            <pc:sldMk cId="3043959537" sldId="1430"/>
            <ac:picMk id="1026" creationId="{FFEE6D5E-E07A-4149-9AEB-FF1B7CCC29F1}"/>
          </ac:picMkLst>
        </pc:picChg>
        <pc:picChg chg="add mod">
          <ac:chgData name="Rocha, Michael A CPT" userId="5604bdd7-75c2-49b5-9102-cb08f1006c07" providerId="ADAL" clId="{7ED02C2B-34A6-4C8B-A917-707BC5DA36EE}" dt="2021-10-06T20:03:55.648" v="69" actId="12788"/>
          <ac:picMkLst>
            <pc:docMk/>
            <pc:sldMk cId="3043959537" sldId="1430"/>
            <ac:picMk id="1028" creationId="{0EBF1AF6-978B-4E5A-BD4E-104E52D60188}"/>
          </ac:picMkLst>
        </pc:picChg>
        <pc:picChg chg="add del">
          <ac:chgData name="Rocha, Michael A CPT" userId="5604bdd7-75c2-49b5-9102-cb08f1006c07" providerId="ADAL" clId="{7ED02C2B-34A6-4C8B-A917-707BC5DA36EE}" dt="2021-10-06T20:04:34.784" v="71"/>
          <ac:picMkLst>
            <pc:docMk/>
            <pc:sldMk cId="3043959537" sldId="1430"/>
            <ac:picMk id="1030" creationId="{5EAA013E-B0E9-43C6-B9B5-B2D9D6E471DC}"/>
          </ac:picMkLst>
        </pc:picChg>
      </pc:sldChg>
      <pc:sldChg chg="addSp delSp modSp new mod modNotesTx">
        <pc:chgData name="Rocha, Michael A CPT" userId="5604bdd7-75c2-49b5-9102-cb08f1006c07" providerId="ADAL" clId="{7ED02C2B-34A6-4C8B-A917-707BC5DA36EE}" dt="2021-10-06T20:05:18.643" v="211" actId="20577"/>
        <pc:sldMkLst>
          <pc:docMk/>
          <pc:sldMk cId="686478082" sldId="1431"/>
        </pc:sldMkLst>
        <pc:spChg chg="del">
          <ac:chgData name="Rocha, Michael A CPT" userId="5604bdd7-75c2-49b5-9102-cb08f1006c07" providerId="ADAL" clId="{7ED02C2B-34A6-4C8B-A917-707BC5DA36EE}" dt="2021-10-06T20:04:39.467" v="74" actId="478"/>
          <ac:spMkLst>
            <pc:docMk/>
            <pc:sldMk cId="686478082" sldId="1431"/>
            <ac:spMk id="2" creationId="{F3F150AE-9CC4-481D-B182-ADBB077D42F5}"/>
          </ac:spMkLst>
        </pc:spChg>
        <pc:spChg chg="del">
          <ac:chgData name="Rocha, Michael A CPT" userId="5604bdd7-75c2-49b5-9102-cb08f1006c07" providerId="ADAL" clId="{7ED02C2B-34A6-4C8B-A917-707BC5DA36EE}" dt="2021-10-06T20:04:37.910" v="73" actId="478"/>
          <ac:spMkLst>
            <pc:docMk/>
            <pc:sldMk cId="686478082" sldId="1431"/>
            <ac:spMk id="3" creationId="{C620FDB9-F415-4E81-87FA-9B2E1D3302F7}"/>
          </ac:spMkLst>
        </pc:spChg>
        <pc:picChg chg="add mod">
          <ac:chgData name="Rocha, Michael A CPT" userId="5604bdd7-75c2-49b5-9102-cb08f1006c07" providerId="ADAL" clId="{7ED02C2B-34A6-4C8B-A917-707BC5DA36EE}" dt="2021-10-06T20:04:45.869" v="77" actId="1076"/>
          <ac:picMkLst>
            <pc:docMk/>
            <pc:sldMk cId="686478082" sldId="1431"/>
            <ac:picMk id="2050" creationId="{4D80909A-E8B4-4258-8E3A-226BD46549AC}"/>
          </ac:picMkLst>
        </pc:picChg>
      </pc:sldChg>
      <pc:sldChg chg="add del">
        <pc:chgData name="Rocha, Michael A CPT" userId="5604bdd7-75c2-49b5-9102-cb08f1006c07" providerId="ADAL" clId="{7ED02C2B-34A6-4C8B-A917-707BC5DA36EE}" dt="2021-10-06T16:20:10.763" v="20" actId="47"/>
        <pc:sldMkLst>
          <pc:docMk/>
          <pc:sldMk cId="1124769635" sldId="1431"/>
        </pc:sldMkLst>
      </pc:sldChg>
      <pc:sldChg chg="del">
        <pc:chgData name="Rocha, Michael A CPT" userId="5604bdd7-75c2-49b5-9102-cb08f1006c07" providerId="ADAL" clId="{7ED02C2B-34A6-4C8B-A917-707BC5DA36EE}" dt="2021-10-06T11:45:16.684" v="0" actId="47"/>
        <pc:sldMkLst>
          <pc:docMk/>
          <pc:sldMk cId="2190741711" sldId="1431"/>
        </pc:sldMkLst>
      </pc:sldChg>
      <pc:sldChg chg="addSp delSp modSp new mod">
        <pc:chgData name="Rocha, Michael A CPT" userId="5604bdd7-75c2-49b5-9102-cb08f1006c07" providerId="ADAL" clId="{7ED02C2B-34A6-4C8B-A917-707BC5DA36EE}" dt="2021-10-06T20:16:15.743" v="471" actId="1076"/>
        <pc:sldMkLst>
          <pc:docMk/>
          <pc:sldMk cId="4262895523" sldId="1432"/>
        </pc:sldMkLst>
        <pc:spChg chg="del">
          <ac:chgData name="Rocha, Michael A CPT" userId="5604bdd7-75c2-49b5-9102-cb08f1006c07" providerId="ADAL" clId="{7ED02C2B-34A6-4C8B-A917-707BC5DA36EE}" dt="2021-10-06T20:06:12.969" v="219" actId="478"/>
          <ac:spMkLst>
            <pc:docMk/>
            <pc:sldMk cId="4262895523" sldId="1432"/>
            <ac:spMk id="2" creationId="{0F9ECDB5-96F0-4A8F-8227-49E991E77ED1}"/>
          </ac:spMkLst>
        </pc:spChg>
        <pc:spChg chg="del">
          <ac:chgData name="Rocha, Michael A CPT" userId="5604bdd7-75c2-49b5-9102-cb08f1006c07" providerId="ADAL" clId="{7ED02C2B-34A6-4C8B-A917-707BC5DA36EE}" dt="2021-10-06T20:06:22.665" v="220" actId="3680"/>
          <ac:spMkLst>
            <pc:docMk/>
            <pc:sldMk cId="4262895523" sldId="1432"/>
            <ac:spMk id="3" creationId="{0C0B4DD1-3055-4BAB-A360-FD1AE1C431CC}"/>
          </ac:spMkLst>
        </pc:spChg>
        <pc:spChg chg="add mod">
          <ac:chgData name="Rocha, Michael A CPT" userId="5604bdd7-75c2-49b5-9102-cb08f1006c07" providerId="ADAL" clId="{7ED02C2B-34A6-4C8B-A917-707BC5DA36EE}" dt="2021-10-06T20:15:50.445" v="460" actId="1035"/>
          <ac:spMkLst>
            <pc:docMk/>
            <pc:sldMk cId="4262895523" sldId="1432"/>
            <ac:spMk id="5" creationId="{1B1D1ACD-2C03-4D25-8F5D-1DB49A5B5A73}"/>
          </ac:spMkLst>
        </pc:spChg>
        <pc:graphicFrameChg chg="add mod ord modGraphic">
          <ac:chgData name="Rocha, Michael A CPT" userId="5604bdd7-75c2-49b5-9102-cb08f1006c07" providerId="ADAL" clId="{7ED02C2B-34A6-4C8B-A917-707BC5DA36EE}" dt="2021-10-06T20:15:50.445" v="460" actId="1035"/>
          <ac:graphicFrameMkLst>
            <pc:docMk/>
            <pc:sldMk cId="4262895523" sldId="1432"/>
            <ac:graphicFrameMk id="4" creationId="{CD560078-4962-4470-AD13-BBEF976E8B9C}"/>
          </ac:graphicFrameMkLst>
        </pc:graphicFrameChg>
        <pc:graphicFrameChg chg="add mod modGraphic">
          <ac:chgData name="Rocha, Michael A CPT" userId="5604bdd7-75c2-49b5-9102-cb08f1006c07" providerId="ADAL" clId="{7ED02C2B-34A6-4C8B-A917-707BC5DA36EE}" dt="2021-10-06T20:15:50.445" v="460" actId="1035"/>
          <ac:graphicFrameMkLst>
            <pc:docMk/>
            <pc:sldMk cId="4262895523" sldId="1432"/>
            <ac:graphicFrameMk id="16" creationId="{B0DD1C2A-F24E-47BA-ABFE-65AE6744C772}"/>
          </ac:graphicFrameMkLst>
        </pc:graphicFrameChg>
        <pc:graphicFrameChg chg="add del">
          <ac:chgData name="Rocha, Michael A CPT" userId="5604bdd7-75c2-49b5-9102-cb08f1006c07" providerId="ADAL" clId="{7ED02C2B-34A6-4C8B-A917-707BC5DA36EE}" dt="2021-10-06T20:15:21.339" v="416"/>
          <ac:graphicFrameMkLst>
            <pc:docMk/>
            <pc:sldMk cId="4262895523" sldId="1432"/>
            <ac:graphicFrameMk id="17" creationId="{8BD5C40A-683B-4515-B39F-568BE4646CAE}"/>
          </ac:graphicFrameMkLst>
        </pc:graphicFrameChg>
        <pc:picChg chg="add del mod">
          <ac:chgData name="Rocha, Michael A CPT" userId="5604bdd7-75c2-49b5-9102-cb08f1006c07" providerId="ADAL" clId="{7ED02C2B-34A6-4C8B-A917-707BC5DA36EE}" dt="2021-10-06T20:15:32.577" v="421" actId="478"/>
          <ac:picMkLst>
            <pc:docMk/>
            <pc:sldMk cId="4262895523" sldId="1432"/>
            <ac:picMk id="19" creationId="{66AFE4FA-7322-48E2-877C-79CD151AD08C}"/>
          </ac:picMkLst>
        </pc:picChg>
        <pc:picChg chg="add del mod">
          <ac:chgData name="Rocha, Michael A CPT" userId="5604bdd7-75c2-49b5-9102-cb08f1006c07" providerId="ADAL" clId="{7ED02C2B-34A6-4C8B-A917-707BC5DA36EE}" dt="2021-10-06T20:15:45.604" v="429" actId="22"/>
          <ac:picMkLst>
            <pc:docMk/>
            <pc:sldMk cId="4262895523" sldId="1432"/>
            <ac:picMk id="21" creationId="{7A90FAE9-CB90-4540-8930-64C72E6B6823}"/>
          </ac:picMkLst>
        </pc:picChg>
        <pc:cxnChg chg="add mod">
          <ac:chgData name="Rocha, Michael A CPT" userId="5604bdd7-75c2-49b5-9102-cb08f1006c07" providerId="ADAL" clId="{7ED02C2B-34A6-4C8B-A917-707BC5DA36EE}" dt="2021-10-06T20:16:15.743" v="471" actId="1076"/>
          <ac:cxnSpMkLst>
            <pc:docMk/>
            <pc:sldMk cId="4262895523" sldId="1432"/>
            <ac:cxnSpMk id="7" creationId="{168BFE4D-7333-4C67-8B6D-2875D4E30ECC}"/>
          </ac:cxnSpMkLst>
        </pc:cxnChg>
        <pc:cxnChg chg="add mod">
          <ac:chgData name="Rocha, Michael A CPT" userId="5604bdd7-75c2-49b5-9102-cb08f1006c07" providerId="ADAL" clId="{7ED02C2B-34A6-4C8B-A917-707BC5DA36EE}" dt="2021-10-06T20:15:50.445" v="460" actId="1035"/>
          <ac:cxnSpMkLst>
            <pc:docMk/>
            <pc:sldMk cId="4262895523" sldId="1432"/>
            <ac:cxnSpMk id="9" creationId="{3F5836BB-502B-448A-A730-EF36E1AEA346}"/>
          </ac:cxnSpMkLst>
        </pc:cxnChg>
        <pc:cxnChg chg="add mod">
          <ac:chgData name="Rocha, Michael A CPT" userId="5604bdd7-75c2-49b5-9102-cb08f1006c07" providerId="ADAL" clId="{7ED02C2B-34A6-4C8B-A917-707BC5DA36EE}" dt="2021-10-06T20:15:50.445" v="460" actId="1035"/>
          <ac:cxnSpMkLst>
            <pc:docMk/>
            <pc:sldMk cId="4262895523" sldId="1432"/>
            <ac:cxnSpMk id="10" creationId="{F18779C1-960F-4260-8E88-70F9F654E0C2}"/>
          </ac:cxnSpMkLst>
        </pc:cxnChg>
      </pc:sldChg>
      <pc:sldChg chg="addSp delSp modSp new mod">
        <pc:chgData name="Rocha, Michael A CPT" userId="5604bdd7-75c2-49b5-9102-cb08f1006c07" providerId="ADAL" clId="{7ED02C2B-34A6-4C8B-A917-707BC5DA36EE}" dt="2021-10-06T20:18:26.942" v="493" actId="14861"/>
        <pc:sldMkLst>
          <pc:docMk/>
          <pc:sldMk cId="2414457020" sldId="1433"/>
        </pc:sldMkLst>
        <pc:spChg chg="del">
          <ac:chgData name="Rocha, Michael A CPT" userId="5604bdd7-75c2-49b5-9102-cb08f1006c07" providerId="ADAL" clId="{7ED02C2B-34A6-4C8B-A917-707BC5DA36EE}" dt="2021-10-06T20:15:57.154" v="463" actId="478"/>
          <ac:spMkLst>
            <pc:docMk/>
            <pc:sldMk cId="2414457020" sldId="1433"/>
            <ac:spMk id="2" creationId="{F685745E-D591-4707-AEDF-10826D4C3AE8}"/>
          </ac:spMkLst>
        </pc:spChg>
        <pc:spChg chg="del">
          <ac:chgData name="Rocha, Michael A CPT" userId="5604bdd7-75c2-49b5-9102-cb08f1006c07" providerId="ADAL" clId="{7ED02C2B-34A6-4C8B-A917-707BC5DA36EE}" dt="2021-10-06T20:15:56.036" v="462" actId="478"/>
          <ac:spMkLst>
            <pc:docMk/>
            <pc:sldMk cId="2414457020" sldId="1433"/>
            <ac:spMk id="3" creationId="{C6D15207-E390-4FE4-9A8C-F23F92FDCD73}"/>
          </ac:spMkLst>
        </pc:spChg>
        <pc:spChg chg="add mod">
          <ac:chgData name="Rocha, Michael A CPT" userId="5604bdd7-75c2-49b5-9102-cb08f1006c07" providerId="ADAL" clId="{7ED02C2B-34A6-4C8B-A917-707BC5DA36EE}" dt="2021-10-06T20:16:28.286" v="474" actId="164"/>
          <ac:spMkLst>
            <pc:docMk/>
            <pc:sldMk cId="2414457020" sldId="1433"/>
            <ac:spMk id="7" creationId="{AD8D5E2A-B4E7-4062-84E4-E006400F7C0B}"/>
          </ac:spMkLst>
        </pc:spChg>
        <pc:grpChg chg="add mod">
          <ac:chgData name="Rocha, Michael A CPT" userId="5604bdd7-75c2-49b5-9102-cb08f1006c07" providerId="ADAL" clId="{7ED02C2B-34A6-4C8B-A917-707BC5DA36EE}" dt="2021-10-06T20:16:36.769" v="476" actId="1076"/>
          <ac:grpSpMkLst>
            <pc:docMk/>
            <pc:sldMk cId="2414457020" sldId="1433"/>
            <ac:grpSpMk id="11" creationId="{43E47868-E4EE-49F0-B8C2-878ADDC47AE5}"/>
          </ac:grpSpMkLst>
        </pc:grpChg>
        <pc:graphicFrameChg chg="add mod">
          <ac:chgData name="Rocha, Michael A CPT" userId="5604bdd7-75c2-49b5-9102-cb08f1006c07" providerId="ADAL" clId="{7ED02C2B-34A6-4C8B-A917-707BC5DA36EE}" dt="2021-10-06T20:16:22.488" v="473" actId="1076"/>
          <ac:graphicFrameMkLst>
            <pc:docMk/>
            <pc:sldMk cId="2414457020" sldId="1433"/>
            <ac:graphicFrameMk id="6" creationId="{FD808010-E053-4460-B904-965F7CBB037C}"/>
          </ac:graphicFrameMkLst>
        </pc:graphicFrameChg>
        <pc:picChg chg="add mod">
          <ac:chgData name="Rocha, Michael A CPT" userId="5604bdd7-75c2-49b5-9102-cb08f1006c07" providerId="ADAL" clId="{7ED02C2B-34A6-4C8B-A917-707BC5DA36EE}" dt="2021-10-06T20:16:39.113" v="477" actId="1076"/>
          <ac:picMkLst>
            <pc:docMk/>
            <pc:sldMk cId="2414457020" sldId="1433"/>
            <ac:picMk id="5" creationId="{F9FD436D-6016-4E3B-BD0A-4709A71151E4}"/>
          </ac:picMkLst>
        </pc:picChg>
        <pc:cxnChg chg="add mod">
          <ac:chgData name="Rocha, Michael A CPT" userId="5604bdd7-75c2-49b5-9102-cb08f1006c07" providerId="ADAL" clId="{7ED02C2B-34A6-4C8B-A917-707BC5DA36EE}" dt="2021-10-06T20:16:28.286" v="474" actId="164"/>
          <ac:cxnSpMkLst>
            <pc:docMk/>
            <pc:sldMk cId="2414457020" sldId="1433"/>
            <ac:cxnSpMk id="8" creationId="{4812CEE6-CEEA-45E3-B94B-8BA120DFDCBA}"/>
          </ac:cxnSpMkLst>
        </pc:cxnChg>
        <pc:cxnChg chg="add mod">
          <ac:chgData name="Rocha, Michael A CPT" userId="5604bdd7-75c2-49b5-9102-cb08f1006c07" providerId="ADAL" clId="{7ED02C2B-34A6-4C8B-A917-707BC5DA36EE}" dt="2021-10-06T20:16:28.286" v="474" actId="164"/>
          <ac:cxnSpMkLst>
            <pc:docMk/>
            <pc:sldMk cId="2414457020" sldId="1433"/>
            <ac:cxnSpMk id="9" creationId="{30D3F3E4-E86B-469E-872A-59EE94E2B207}"/>
          </ac:cxnSpMkLst>
        </pc:cxnChg>
        <pc:cxnChg chg="add mod">
          <ac:chgData name="Rocha, Michael A CPT" userId="5604bdd7-75c2-49b5-9102-cb08f1006c07" providerId="ADAL" clId="{7ED02C2B-34A6-4C8B-A917-707BC5DA36EE}" dt="2021-10-06T20:16:28.286" v="474" actId="164"/>
          <ac:cxnSpMkLst>
            <pc:docMk/>
            <pc:sldMk cId="2414457020" sldId="1433"/>
            <ac:cxnSpMk id="10" creationId="{50EB39D8-0E56-4666-A32A-6C5450BABF02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3" creationId="{E8FA6C32-9397-4244-B97D-0700DB61976D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4" creationId="{2DCD723F-0443-43FF-BF72-47E58AD9161B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5" creationId="{4DA9BCAD-E471-45EF-B29C-5FE0DAA3994B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6" creationId="{D2DBBE60-555F-4A6A-A93E-5F3BE178EC7D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7" creationId="{14032F92-3254-41FA-A1F4-2E12A8717B93}"/>
          </ac:cxnSpMkLst>
        </pc:cxnChg>
        <pc:cxnChg chg="add mod">
          <ac:chgData name="Rocha, Michael A CPT" userId="5604bdd7-75c2-49b5-9102-cb08f1006c07" providerId="ADAL" clId="{7ED02C2B-34A6-4C8B-A917-707BC5DA36EE}" dt="2021-10-06T20:18:26.942" v="493" actId="14861"/>
          <ac:cxnSpMkLst>
            <pc:docMk/>
            <pc:sldMk cId="2414457020" sldId="1433"/>
            <ac:cxnSpMk id="18" creationId="{7C7AFB8F-0D17-44A6-B08B-BFF0DCF5AC4B}"/>
          </ac:cxnSpMkLst>
        </pc:cxnChg>
      </pc:sldChg>
      <pc:sldChg chg="delSp new del mod">
        <pc:chgData name="Rocha, Michael A CPT" userId="5604bdd7-75c2-49b5-9102-cb08f1006c07" providerId="ADAL" clId="{7ED02C2B-34A6-4C8B-A917-707BC5DA36EE}" dt="2021-10-07T11:08:24.018" v="526" actId="47"/>
        <pc:sldMkLst>
          <pc:docMk/>
          <pc:sldMk cId="1342477831" sldId="1434"/>
        </pc:sldMkLst>
        <pc:spChg chg="del">
          <ac:chgData name="Rocha, Michael A CPT" userId="5604bdd7-75c2-49b5-9102-cb08f1006c07" providerId="ADAL" clId="{7ED02C2B-34A6-4C8B-A917-707BC5DA36EE}" dt="2021-10-07T10:39:52.871" v="495" actId="478"/>
          <ac:spMkLst>
            <pc:docMk/>
            <pc:sldMk cId="1342477831" sldId="1434"/>
            <ac:spMk id="2" creationId="{7209F420-CA63-4A2B-A73A-5A15449556BD}"/>
          </ac:spMkLst>
        </pc:spChg>
        <pc:spChg chg="del">
          <ac:chgData name="Rocha, Michael A CPT" userId="5604bdd7-75c2-49b5-9102-cb08f1006c07" providerId="ADAL" clId="{7ED02C2B-34A6-4C8B-A917-707BC5DA36EE}" dt="2021-10-07T10:39:54.068" v="496" actId="478"/>
          <ac:spMkLst>
            <pc:docMk/>
            <pc:sldMk cId="1342477831" sldId="1434"/>
            <ac:spMk id="3" creationId="{E545F43C-28CF-4F9F-AEEE-485F138A98B5}"/>
          </ac:spMkLst>
        </pc:spChg>
      </pc:sldChg>
      <pc:sldChg chg="addSp modSp add mod">
        <pc:chgData name="Rocha, Michael A CPT" userId="5604bdd7-75c2-49b5-9102-cb08f1006c07" providerId="ADAL" clId="{7ED02C2B-34A6-4C8B-A917-707BC5DA36EE}" dt="2021-10-07T10:41:50.215" v="525" actId="14100"/>
        <pc:sldMkLst>
          <pc:docMk/>
          <pc:sldMk cId="969773377" sldId="1435"/>
        </pc:sldMkLst>
        <pc:spChg chg="add mod ord">
          <ac:chgData name="Rocha, Michael A CPT" userId="5604bdd7-75c2-49b5-9102-cb08f1006c07" providerId="ADAL" clId="{7ED02C2B-34A6-4C8B-A917-707BC5DA36EE}" dt="2021-10-07T10:40:31.432" v="501" actId="167"/>
          <ac:spMkLst>
            <pc:docMk/>
            <pc:sldMk cId="969773377" sldId="1435"/>
            <ac:spMk id="4" creationId="{78334593-45C5-4D92-872C-60E39635D419}"/>
          </ac:spMkLst>
        </pc:spChg>
        <pc:spChg chg="add mod ord">
          <ac:chgData name="Rocha, Michael A CPT" userId="5604bdd7-75c2-49b5-9102-cb08f1006c07" providerId="ADAL" clId="{7ED02C2B-34A6-4C8B-A917-707BC5DA36EE}" dt="2021-10-07T10:41:50.215" v="525" actId="14100"/>
          <ac:spMkLst>
            <pc:docMk/>
            <pc:sldMk cId="969773377" sldId="1435"/>
            <ac:spMk id="5" creationId="{BA29CA88-298D-4703-AD57-25C066DECCD3}"/>
          </ac:spMkLst>
        </pc:spChg>
        <pc:spChg chg="add mod ord">
          <ac:chgData name="Rocha, Michael A CPT" userId="5604bdd7-75c2-49b5-9102-cb08f1006c07" providerId="ADAL" clId="{7ED02C2B-34A6-4C8B-A917-707BC5DA36EE}" dt="2021-10-07T10:41:46.204" v="524" actId="1076"/>
          <ac:spMkLst>
            <pc:docMk/>
            <pc:sldMk cId="969773377" sldId="1435"/>
            <ac:spMk id="13" creationId="{A17398F5-6000-4B7C-843E-C3535778D8F9}"/>
          </ac:spMkLst>
        </pc:spChg>
      </pc:sldChg>
    </pc:docChg>
  </pc:docChgLst>
  <pc:docChgLst>
    <pc:chgData name="Rocha, Michael A CPT" userId="5604bdd7-75c2-49b5-9102-cb08f1006c07" providerId="ADAL" clId="{72FC3416-33CD-4D4C-BA8B-669B6350887F}"/>
    <pc:docChg chg="custSel addSld delSld modSld">
      <pc:chgData name="Rocha, Michael A CPT" userId="5604bdd7-75c2-49b5-9102-cb08f1006c07" providerId="ADAL" clId="{72FC3416-33CD-4D4C-BA8B-669B6350887F}" dt="2021-10-01T14:09:31.339" v="129" actId="20577"/>
      <pc:docMkLst>
        <pc:docMk/>
      </pc:docMkLst>
      <pc:sldChg chg="modSp mod">
        <pc:chgData name="Rocha, Michael A CPT" userId="5604bdd7-75c2-49b5-9102-cb08f1006c07" providerId="ADAL" clId="{72FC3416-33CD-4D4C-BA8B-669B6350887F}" dt="2021-10-01T13:55:48.605" v="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72FC3416-33CD-4D4C-BA8B-669B6350887F}" dt="2021-10-01T13:55:48.605" v="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">
        <pc:chgData name="Rocha, Michael A CPT" userId="5604bdd7-75c2-49b5-9102-cb08f1006c07" providerId="ADAL" clId="{72FC3416-33CD-4D4C-BA8B-669B6350887F}" dt="2021-10-01T13:56:45.585" v="5" actId="47"/>
        <pc:sldMkLst>
          <pc:docMk/>
          <pc:sldMk cId="4067881629" sldId="264"/>
        </pc:sldMkLst>
      </pc:sldChg>
      <pc:sldChg chg="modSp">
        <pc:chgData name="Rocha, Michael A CPT" userId="5604bdd7-75c2-49b5-9102-cb08f1006c07" providerId="ADAL" clId="{72FC3416-33CD-4D4C-BA8B-669B6350887F}" dt="2021-10-01T13:56:30.287" v="3" actId="1035"/>
        <pc:sldMkLst>
          <pc:docMk/>
          <pc:sldMk cId="1694385967" sldId="268"/>
        </pc:sldMkLst>
        <pc:picChg chg="mod">
          <ac:chgData name="Rocha, Michael A CPT" userId="5604bdd7-75c2-49b5-9102-cb08f1006c07" providerId="ADAL" clId="{72FC3416-33CD-4D4C-BA8B-669B6350887F}" dt="2021-10-01T13:56:30.287" v="3" actId="1035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mod setBg modNotesTx">
        <pc:chgData name="Rocha, Michael A CPT" userId="5604bdd7-75c2-49b5-9102-cb08f1006c07" providerId="ADAL" clId="{72FC3416-33CD-4D4C-BA8B-669B6350887F}" dt="2021-10-01T14:08:14.736" v="111"/>
        <pc:sldMkLst>
          <pc:docMk/>
          <pc:sldMk cId="2164019463" sldId="1428"/>
        </pc:sldMkLst>
        <pc:spChg chg="add">
          <ac:chgData name="Rocha, Michael A CPT" userId="5604bdd7-75c2-49b5-9102-cb08f1006c07" providerId="ADAL" clId="{72FC3416-33CD-4D4C-BA8B-669B6350887F}" dt="2021-10-01T13:57:36.678" v="58" actId="26606"/>
          <ac:spMkLst>
            <pc:docMk/>
            <pc:sldMk cId="2164019463" sldId="1428"/>
            <ac:spMk id="7" creationId="{DE85DFFE-C3E0-4030-AE7F-A60F0A82AA42}"/>
          </ac:spMkLst>
        </pc:spChg>
        <pc:picChg chg="add mod">
          <ac:chgData name="Rocha, Michael A CPT" userId="5604bdd7-75c2-49b5-9102-cb08f1006c07" providerId="ADAL" clId="{72FC3416-33CD-4D4C-BA8B-669B6350887F}" dt="2021-10-01T14:07:47.871" v="103" actId="166"/>
          <ac:picMkLst>
            <pc:docMk/>
            <pc:sldMk cId="2164019463" sldId="1428"/>
            <ac:picMk id="2" creationId="{364D8053-4F16-4BEE-AA91-BF4EACD15F62}"/>
          </ac:picMkLst>
        </pc:picChg>
        <pc:picChg chg="add del mod">
          <ac:chgData name="Rocha, Michael A CPT" userId="5604bdd7-75c2-49b5-9102-cb08f1006c07" providerId="ADAL" clId="{72FC3416-33CD-4D4C-BA8B-669B6350887F}" dt="2021-10-01T14:01:20.325" v="74" actId="478"/>
          <ac:picMkLst>
            <pc:docMk/>
            <pc:sldMk cId="2164019463" sldId="1428"/>
            <ac:picMk id="5" creationId="{F7F80339-B45E-45DF-ABE6-A3608409EFFA}"/>
          </ac:picMkLst>
        </pc:picChg>
        <pc:picChg chg="add mod">
          <ac:chgData name="Rocha, Michael A CPT" userId="5604bdd7-75c2-49b5-9102-cb08f1006c07" providerId="ADAL" clId="{72FC3416-33CD-4D4C-BA8B-669B6350887F}" dt="2021-10-01T14:07:57.491" v="105" actId="14100"/>
          <ac:picMkLst>
            <pc:docMk/>
            <pc:sldMk cId="2164019463" sldId="1428"/>
            <ac:picMk id="9" creationId="{529B19E5-5D9C-476A-B833-6904998298D6}"/>
          </ac:picMkLst>
        </pc:picChg>
        <pc:picChg chg="add mod">
          <ac:chgData name="Rocha, Michael A CPT" userId="5604bdd7-75c2-49b5-9102-cb08f1006c07" providerId="ADAL" clId="{72FC3416-33CD-4D4C-BA8B-669B6350887F}" dt="2021-10-01T14:07:57.491" v="105" actId="14100"/>
          <ac:picMkLst>
            <pc:docMk/>
            <pc:sldMk cId="2164019463" sldId="1428"/>
            <ac:picMk id="10" creationId="{6A279CC8-7827-46DB-9102-80D68C8124AD}"/>
          </ac:picMkLst>
        </pc:picChg>
        <pc:picChg chg="add del mod">
          <ac:chgData name="Rocha, Michael A CPT" userId="5604bdd7-75c2-49b5-9102-cb08f1006c07" providerId="ADAL" clId="{72FC3416-33CD-4D4C-BA8B-669B6350887F}" dt="2021-10-01T14:08:14.736" v="111"/>
          <ac:picMkLst>
            <pc:docMk/>
            <pc:sldMk cId="2164019463" sldId="1428"/>
            <ac:picMk id="11" creationId="{16BF5DD3-5755-41DA-A1E4-D1828C3E16BA}"/>
          </ac:picMkLst>
        </pc:picChg>
        <pc:picChg chg="add del mod">
          <ac:chgData name="Rocha, Michael A CPT" userId="5604bdd7-75c2-49b5-9102-cb08f1006c07" providerId="ADAL" clId="{72FC3416-33CD-4D4C-BA8B-669B6350887F}" dt="2021-10-01T14:08:14.736" v="111"/>
          <ac:picMkLst>
            <pc:docMk/>
            <pc:sldMk cId="2164019463" sldId="1428"/>
            <ac:picMk id="12" creationId="{FB40EA63-C124-4BEF-AFA9-B72CBD123EA4}"/>
          </ac:picMkLst>
        </pc:picChg>
        <pc:picChg chg="add del mod">
          <ac:chgData name="Rocha, Michael A CPT" userId="5604bdd7-75c2-49b5-9102-cb08f1006c07" providerId="ADAL" clId="{72FC3416-33CD-4D4C-BA8B-669B6350887F}" dt="2021-10-01T14:08:14.736" v="111"/>
          <ac:picMkLst>
            <pc:docMk/>
            <pc:sldMk cId="2164019463" sldId="1428"/>
            <ac:picMk id="13" creationId="{6C80B5B3-5CF9-47FD-B0D8-AFB84294D33F}"/>
          </ac:picMkLst>
        </pc:picChg>
        <pc:picChg chg="del">
          <ac:chgData name="Rocha, Michael A CPT" userId="5604bdd7-75c2-49b5-9102-cb08f1006c07" providerId="ADAL" clId="{72FC3416-33CD-4D4C-BA8B-669B6350887F}" dt="2021-10-01T13:57:21.261" v="6" actId="478"/>
          <ac:picMkLst>
            <pc:docMk/>
            <pc:sldMk cId="2164019463" sldId="1428"/>
            <ac:picMk id="1026" creationId="{15265105-1C7E-42E7-9348-B9A67B8CF8ED}"/>
          </ac:picMkLst>
        </pc:picChg>
        <pc:picChg chg="add del">
          <ac:chgData name="Rocha, Michael A CPT" userId="5604bdd7-75c2-49b5-9102-cb08f1006c07" providerId="ADAL" clId="{72FC3416-33CD-4D4C-BA8B-669B6350887F}" dt="2021-10-01T14:01:49.657" v="76" actId="478"/>
          <ac:picMkLst>
            <pc:docMk/>
            <pc:sldMk cId="2164019463" sldId="1428"/>
            <ac:picMk id="1028" creationId="{8AC1EC75-4EA9-489D-825E-2996ACF30283}"/>
          </ac:picMkLst>
        </pc:picChg>
        <pc:picChg chg="add del mod">
          <ac:chgData name="Rocha, Michael A CPT" userId="5604bdd7-75c2-49b5-9102-cb08f1006c07" providerId="ADAL" clId="{72FC3416-33CD-4D4C-BA8B-669B6350887F}" dt="2021-10-01T14:03:05.372" v="84" actId="478"/>
          <ac:picMkLst>
            <pc:docMk/>
            <pc:sldMk cId="2164019463" sldId="1428"/>
            <ac:picMk id="1030" creationId="{77598658-0685-4C19-BCA9-0E0529E079EA}"/>
          </ac:picMkLst>
        </pc:picChg>
        <pc:picChg chg="add mod">
          <ac:chgData name="Rocha, Michael A CPT" userId="5604bdd7-75c2-49b5-9102-cb08f1006c07" providerId="ADAL" clId="{72FC3416-33CD-4D4C-BA8B-669B6350887F}" dt="2021-10-01T14:07:02.939" v="92" actId="1076"/>
          <ac:picMkLst>
            <pc:docMk/>
            <pc:sldMk cId="2164019463" sldId="1428"/>
            <ac:picMk id="1032" creationId="{3BDBB7EC-290E-4A7D-8E1F-91050C9693C6}"/>
          </ac:picMkLst>
        </pc:picChg>
      </pc:sldChg>
      <pc:sldChg chg="del">
        <pc:chgData name="Rocha, Michael A CPT" userId="5604bdd7-75c2-49b5-9102-cb08f1006c07" providerId="ADAL" clId="{72FC3416-33CD-4D4C-BA8B-669B6350887F}" dt="2021-10-01T13:56:38.116" v="4" actId="47"/>
        <pc:sldMkLst>
          <pc:docMk/>
          <pc:sldMk cId="1498992618" sldId="1431"/>
        </pc:sldMkLst>
      </pc:sldChg>
      <pc:sldChg chg="delSp modSp new mod">
        <pc:chgData name="Rocha, Michael A CPT" userId="5604bdd7-75c2-49b5-9102-cb08f1006c07" providerId="ADAL" clId="{72FC3416-33CD-4D4C-BA8B-669B6350887F}" dt="2021-10-01T14:09:31.339" v="129" actId="20577"/>
        <pc:sldMkLst>
          <pc:docMk/>
          <pc:sldMk cId="2190741711" sldId="1431"/>
        </pc:sldMkLst>
        <pc:spChg chg="del">
          <ac:chgData name="Rocha, Michael A CPT" userId="5604bdd7-75c2-49b5-9102-cb08f1006c07" providerId="ADAL" clId="{72FC3416-33CD-4D4C-BA8B-669B6350887F}" dt="2021-10-01T14:09:28.109" v="113" actId="478"/>
          <ac:spMkLst>
            <pc:docMk/>
            <pc:sldMk cId="2190741711" sldId="1431"/>
            <ac:spMk id="2" creationId="{66129661-C676-4A70-AD5B-545BE1511459}"/>
          </ac:spMkLst>
        </pc:spChg>
        <pc:spChg chg="mod">
          <ac:chgData name="Rocha, Michael A CPT" userId="5604bdd7-75c2-49b5-9102-cb08f1006c07" providerId="ADAL" clId="{72FC3416-33CD-4D4C-BA8B-669B6350887F}" dt="2021-10-01T14:09:31.339" v="129" actId="20577"/>
          <ac:spMkLst>
            <pc:docMk/>
            <pc:sldMk cId="2190741711" sldId="1431"/>
            <ac:spMk id="3" creationId="{4609A0E1-B7C5-445A-9BBD-F013088B95D4}"/>
          </ac:spMkLst>
        </pc:spChg>
      </pc:sldChg>
    </pc:docChg>
  </pc:docChgLst>
  <pc:docChgLst>
    <pc:chgData name="Rocha, Michael A CPT" userId="5604bdd7-75c2-49b5-9102-cb08f1006c07" providerId="ADAL" clId="{BD3B2A42-24DB-490C-A5D5-F5D9FB008859}"/>
    <pc:docChg chg="undo custSel addSld delSld modSld sldOrd">
      <pc:chgData name="Rocha, Michael A CPT" userId="5604bdd7-75c2-49b5-9102-cb08f1006c07" providerId="ADAL" clId="{BD3B2A42-24DB-490C-A5D5-F5D9FB008859}" dt="2021-09-16T10:26:46.194" v="1853" actId="403"/>
      <pc:docMkLst>
        <pc:docMk/>
      </pc:docMkLst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2733328470" sldId="265"/>
        </pc:sldMkLst>
      </pc:sldChg>
      <pc:sldChg chg="addSp delSp modSp add mod">
        <pc:chgData name="Rocha, Michael A CPT" userId="5604bdd7-75c2-49b5-9102-cb08f1006c07" providerId="ADAL" clId="{BD3B2A42-24DB-490C-A5D5-F5D9FB008859}" dt="2021-09-15T13:09:00.163" v="1809" actId="1076"/>
        <pc:sldMkLst>
          <pc:docMk/>
          <pc:sldMk cId="3997292903" sldId="265"/>
        </pc:sldMkLst>
        <pc:spChg chg="mod">
          <ac:chgData name="Rocha, Michael A CPT" userId="5604bdd7-75c2-49b5-9102-cb08f1006c07" providerId="ADAL" clId="{BD3B2A42-24DB-490C-A5D5-F5D9FB008859}" dt="2021-09-15T13:09:00.163" v="1809" actId="1076"/>
          <ac:spMkLst>
            <pc:docMk/>
            <pc:sldMk cId="3997292903" sldId="265"/>
            <ac:spMk id="4" creationId="{ED5A93A2-0A33-45F7-9CC5-77E0AA8649AF}"/>
          </ac:spMkLst>
        </pc:spChg>
        <pc:spChg chg="add mod">
          <ac:chgData name="Rocha, Michael A CPT" userId="5604bdd7-75c2-49b5-9102-cb08f1006c07" providerId="ADAL" clId="{BD3B2A42-24DB-490C-A5D5-F5D9FB008859}" dt="2021-09-15T13:08:44.115" v="1805" actId="1076"/>
          <ac:spMkLst>
            <pc:docMk/>
            <pc:sldMk cId="3997292903" sldId="265"/>
            <ac:spMk id="5" creationId="{943F7189-26BC-41F9-865A-F91BCBE80FA9}"/>
          </ac:spMkLst>
        </pc:spChg>
        <pc:spChg chg="mod">
          <ac:chgData name="Rocha, Michael A CPT" userId="5604bdd7-75c2-49b5-9102-cb08f1006c07" providerId="ADAL" clId="{BD3B2A42-24DB-490C-A5D5-F5D9FB008859}" dt="2021-09-15T13:08:55.491" v="1808" actId="14100"/>
          <ac:spMkLst>
            <pc:docMk/>
            <pc:sldMk cId="3997292903" sldId="265"/>
            <ac:spMk id="6" creationId="{9BA49B04-2426-44A2-A72B-273997A39BD6}"/>
          </ac:spMkLst>
        </pc:spChg>
        <pc:spChg chg="mod">
          <ac:chgData name="Rocha, Michael A CPT" userId="5604bdd7-75c2-49b5-9102-cb08f1006c07" providerId="ADAL" clId="{BD3B2A42-24DB-490C-A5D5-F5D9FB008859}" dt="2021-09-15T13:04:29.346" v="1527" actId="20577"/>
          <ac:spMkLst>
            <pc:docMk/>
            <pc:sldMk cId="3997292903" sldId="265"/>
            <ac:spMk id="12" creationId="{A0E24086-AC3A-45BC-9A6F-A22B35ACA703}"/>
          </ac:spMkLst>
        </pc:spChg>
        <pc:spChg chg="mod">
          <ac:chgData name="Rocha, Michael A CPT" userId="5604bdd7-75c2-49b5-9102-cb08f1006c07" providerId="ADAL" clId="{BD3B2A42-24DB-490C-A5D5-F5D9FB008859}" dt="2021-09-15T13:07:24.320" v="1726" actId="403"/>
          <ac:spMkLst>
            <pc:docMk/>
            <pc:sldMk cId="3997292903" sldId="265"/>
            <ac:spMk id="27" creationId="{F8163FC0-468C-412A-849F-AAAFBE448FFF}"/>
          </ac:spMkLst>
        </pc:spChg>
        <pc:spChg chg="mod">
          <ac:chgData name="Rocha, Michael A CPT" userId="5604bdd7-75c2-49b5-9102-cb08f1006c07" providerId="ADAL" clId="{BD3B2A42-24DB-490C-A5D5-F5D9FB008859}" dt="2021-09-15T13:07:03.625" v="1695" actId="403"/>
          <ac:spMkLst>
            <pc:docMk/>
            <pc:sldMk cId="3997292903" sldId="265"/>
            <ac:spMk id="28" creationId="{3AACF509-BFAA-4AC4-9803-AAB740B9050E}"/>
          </ac:spMkLst>
        </pc:spChg>
        <pc:spChg chg="mod">
          <ac:chgData name="Rocha, Michael A CPT" userId="5604bdd7-75c2-49b5-9102-cb08f1006c07" providerId="ADAL" clId="{BD3B2A42-24DB-490C-A5D5-F5D9FB008859}" dt="2021-09-15T13:07:18.215" v="1709" actId="404"/>
          <ac:spMkLst>
            <pc:docMk/>
            <pc:sldMk cId="3997292903" sldId="265"/>
            <ac:spMk id="29" creationId="{B3CB7575-1A6E-4C40-A1A2-672B84C63EA8}"/>
          </ac:spMkLst>
        </pc:spChg>
        <pc:spChg chg="mod">
          <ac:chgData name="Rocha, Michael A CPT" userId="5604bdd7-75c2-49b5-9102-cb08f1006c07" providerId="ADAL" clId="{BD3B2A42-24DB-490C-A5D5-F5D9FB008859}" dt="2021-09-15T13:07:40.647" v="1747" actId="404"/>
          <ac:spMkLst>
            <pc:docMk/>
            <pc:sldMk cId="3997292903" sldId="265"/>
            <ac:spMk id="31" creationId="{C0AF4F2B-8FDA-4D6F-AB82-8172F49C96CB}"/>
          </ac:spMkLst>
        </pc:spChg>
        <pc:spChg chg="del mod">
          <ac:chgData name="Rocha, Michael A CPT" userId="5604bdd7-75c2-49b5-9102-cb08f1006c07" providerId="ADAL" clId="{BD3B2A42-24DB-490C-A5D5-F5D9FB008859}" dt="2021-09-15T13:07:56.046" v="1751" actId="478"/>
          <ac:spMkLst>
            <pc:docMk/>
            <pc:sldMk cId="3997292903" sldId="265"/>
            <ac:spMk id="36" creationId="{C73DDFFB-C44D-4AE8-9BC0-76BA5626DB5A}"/>
          </ac:spMkLst>
        </pc:spChg>
        <pc:picChg chg="del">
          <ac:chgData name="Rocha, Michael A CPT" userId="5604bdd7-75c2-49b5-9102-cb08f1006c07" providerId="ADAL" clId="{BD3B2A42-24DB-490C-A5D5-F5D9FB008859}" dt="2021-09-15T13:07:52.500" v="1749" actId="478"/>
          <ac:picMkLst>
            <pc:docMk/>
            <pc:sldMk cId="3997292903" sldId="265"/>
            <ac:picMk id="1026" creationId="{31076F57-2ADD-4F30-9343-401D550767BF}"/>
          </ac:picMkLst>
        </pc:picChg>
        <pc:cxnChg chg="add del mod">
          <ac:chgData name="Rocha, Michael A CPT" userId="5604bdd7-75c2-49b5-9102-cb08f1006c07" providerId="ADAL" clId="{BD3B2A42-24DB-490C-A5D5-F5D9FB008859}" dt="2021-09-15T13:07:45.087" v="1748" actId="478"/>
          <ac:cxnSpMkLst>
            <pc:docMk/>
            <pc:sldMk cId="3997292903" sldId="265"/>
            <ac:cxnSpMk id="3" creationId="{2B701A7D-28AF-4F6F-BFBE-B356BF2A59E3}"/>
          </ac:cxnSpMkLst>
        </pc:cxnChg>
      </pc:sldChg>
      <pc:sldChg chg="addSp modSp mod modNotesTx">
        <pc:chgData name="Rocha, Michael A CPT" userId="5604bdd7-75c2-49b5-9102-cb08f1006c07" providerId="ADAL" clId="{BD3B2A42-24DB-490C-A5D5-F5D9FB008859}" dt="2021-09-15T12:37:21.399" v="502" actId="207"/>
        <pc:sldMkLst>
          <pc:docMk/>
          <pc:sldMk cId="1694385967" sldId="268"/>
        </pc:sldMkLst>
        <pc:spChg chg="add mod">
          <ac:chgData name="Rocha, Michael A CPT" userId="5604bdd7-75c2-49b5-9102-cb08f1006c07" providerId="ADAL" clId="{BD3B2A42-24DB-490C-A5D5-F5D9FB008859}" dt="2021-09-15T12:37:10.596" v="499" actId="1076"/>
          <ac:spMkLst>
            <pc:docMk/>
            <pc:sldMk cId="1694385967" sldId="268"/>
            <ac:spMk id="6" creationId="{22542578-C315-4C7A-85DC-D5C0BC4C6CAF}"/>
          </ac:spMkLst>
        </pc:spChg>
        <pc:spChg chg="add mod">
          <ac:chgData name="Rocha, Michael A CPT" userId="5604bdd7-75c2-49b5-9102-cb08f1006c07" providerId="ADAL" clId="{BD3B2A42-24DB-490C-A5D5-F5D9FB008859}" dt="2021-09-15T12:37:21.399" v="502" actId="207"/>
          <ac:spMkLst>
            <pc:docMk/>
            <pc:sldMk cId="1694385967" sldId="268"/>
            <ac:spMk id="7" creationId="{0502DD5F-1401-4592-A3C9-47A4113230A2}"/>
          </ac:spMkLst>
        </pc:spChg>
        <pc:spChg chg="mod">
          <ac:chgData name="Rocha, Michael A CPT" userId="5604bdd7-75c2-49b5-9102-cb08f1006c07" providerId="ADAL" clId="{BD3B2A42-24DB-490C-A5D5-F5D9FB008859}" dt="2021-09-14T11:16:09.884" v="10" actId="20577"/>
          <ac:spMkLst>
            <pc:docMk/>
            <pc:sldMk cId="1694385967" sldId="268"/>
            <ac:spMk id="9" creationId="{C1CB711E-B525-4923-9B75-81F4A22EB0B4}"/>
          </ac:spMkLst>
        </pc:sp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908340172" sldId="276"/>
        </pc:sldMkLst>
      </pc:sldChg>
      <pc:sldChg chg="modSp add mod">
        <pc:chgData name="Rocha, Michael A CPT" userId="5604bdd7-75c2-49b5-9102-cb08f1006c07" providerId="ADAL" clId="{BD3B2A42-24DB-490C-A5D5-F5D9FB008859}" dt="2021-09-15T12:34:53.450" v="497" actId="20577"/>
        <pc:sldMkLst>
          <pc:docMk/>
          <pc:sldMk cId="1788610110" sldId="488"/>
        </pc:sldMkLst>
        <pc:spChg chg="mod">
          <ac:chgData name="Rocha, Michael A CPT" userId="5604bdd7-75c2-49b5-9102-cb08f1006c07" providerId="ADAL" clId="{BD3B2A42-24DB-490C-A5D5-F5D9FB008859}" dt="2021-09-15T11:49:31.566" v="196" actId="1076"/>
          <ac:spMkLst>
            <pc:docMk/>
            <pc:sldMk cId="1788610110" sldId="488"/>
            <ac:spMk id="2" creationId="{06540515-BBA6-4422-9400-D4E726B8D938}"/>
          </ac:spMkLst>
        </pc:spChg>
        <pc:spChg chg="mod">
          <ac:chgData name="Rocha, Michael A CPT" userId="5604bdd7-75c2-49b5-9102-cb08f1006c07" providerId="ADAL" clId="{BD3B2A42-24DB-490C-A5D5-F5D9FB008859}" dt="2021-09-15T12:34:53.450" v="497" actId="20577"/>
          <ac:spMkLst>
            <pc:docMk/>
            <pc:sldMk cId="1788610110" sldId="488"/>
            <ac:spMk id="3" creationId="{5CDF8FF9-FDF0-494C-BA9D-9F97900B561F}"/>
          </ac:spMkLst>
        </pc:spChg>
      </pc:sldChg>
      <pc:sldChg chg="add del">
        <pc:chgData name="Rocha, Michael A CPT" userId="5604bdd7-75c2-49b5-9102-cb08f1006c07" providerId="ADAL" clId="{BD3B2A42-24DB-490C-A5D5-F5D9FB008859}" dt="2021-09-15T13:03:24.427" v="1516" actId="47"/>
        <pc:sldMkLst>
          <pc:docMk/>
          <pc:sldMk cId="2029080937" sldId="507"/>
        </pc:sldMkLst>
      </pc:sldChg>
      <pc:sldChg chg="modSp del mod">
        <pc:chgData name="Rocha, Michael A CPT" userId="5604bdd7-75c2-49b5-9102-cb08f1006c07" providerId="ADAL" clId="{BD3B2A42-24DB-490C-A5D5-F5D9FB008859}" dt="2021-09-15T13:05:11.136" v="1545" actId="47"/>
        <pc:sldMkLst>
          <pc:docMk/>
          <pc:sldMk cId="1134668993" sldId="1418"/>
        </pc:sldMkLst>
        <pc:spChg chg="mod">
          <ac:chgData name="Rocha, Michael A CPT" userId="5604bdd7-75c2-49b5-9102-cb08f1006c07" providerId="ADAL" clId="{BD3B2A42-24DB-490C-A5D5-F5D9FB008859}" dt="2021-09-14T11:18:50.809" v="27" actId="20577"/>
          <ac:spMkLst>
            <pc:docMk/>
            <pc:sldMk cId="1134668993" sldId="1418"/>
            <ac:spMk id="4" creationId="{47268103-9E69-4BAE-A79F-237EBD2543D2}"/>
          </ac:spMkLst>
        </pc:spChg>
        <pc:spChg chg="mod">
          <ac:chgData name="Rocha, Michael A CPT" userId="5604bdd7-75c2-49b5-9102-cb08f1006c07" providerId="ADAL" clId="{BD3B2A42-24DB-490C-A5D5-F5D9FB008859}" dt="2021-09-14T11:20:49.744" v="154" actId="1035"/>
          <ac:spMkLst>
            <pc:docMk/>
            <pc:sldMk cId="1134668993" sldId="1418"/>
            <ac:spMk id="6" creationId="{D42B7821-F2D4-4D8F-BE93-BDA7FD7C3932}"/>
          </ac:spMkLst>
        </pc:spChg>
        <pc:spChg chg="mod">
          <ac:chgData name="Rocha, Michael A CPT" userId="5604bdd7-75c2-49b5-9102-cb08f1006c07" providerId="ADAL" clId="{BD3B2A42-24DB-490C-A5D5-F5D9FB008859}" dt="2021-09-14T11:20:49.744" v="154" actId="1035"/>
          <ac:spMkLst>
            <pc:docMk/>
            <pc:sldMk cId="1134668993" sldId="1418"/>
            <ac:spMk id="7" creationId="{94BE2D51-A234-4AF4-AD38-FC48B642CD70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0" creationId="{05738866-C584-4CA8-9860-41F99969973C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1" creationId="{BCF9962A-FEE9-44B2-A23E-000CAF469EBF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2" creationId="{467AA929-D124-4BDC-9BDF-81EB477E0DE9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3" creationId="{9F1A91BE-F99F-43ED-A937-A4DC72F57ABF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5" creationId="{2E4F8283-522E-44E2-BB94-F07A05B37313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18" creationId="{C5369585-FDFE-49B3-81FA-737A650B0C1B}"/>
          </ac:spMkLst>
        </pc:spChg>
        <pc:spChg chg="mod">
          <ac:chgData name="Rocha, Michael A CPT" userId="5604bdd7-75c2-49b5-9102-cb08f1006c07" providerId="ADAL" clId="{BD3B2A42-24DB-490C-A5D5-F5D9FB008859}" dt="2021-09-14T11:20:45.436" v="134" actId="1036"/>
          <ac:spMkLst>
            <pc:docMk/>
            <pc:sldMk cId="1134668993" sldId="1418"/>
            <ac:spMk id="20" creationId="{DA53EC82-7133-4737-B69D-EBEAE572318F}"/>
          </ac:spMkLst>
        </pc:spChg>
        <pc:graphicFrameChg chg="mod modGraphic">
          <ac:chgData name="Rocha, Michael A CPT" userId="5604bdd7-75c2-49b5-9102-cb08f1006c07" providerId="ADAL" clId="{BD3B2A42-24DB-490C-A5D5-F5D9FB008859}" dt="2021-09-14T11:21:19.245" v="191" actId="20577"/>
          <ac:graphicFrameMkLst>
            <pc:docMk/>
            <pc:sldMk cId="1134668993" sldId="1418"/>
            <ac:graphicFrameMk id="5" creationId="{9264DE51-7DE4-4CC8-9A6A-47C9CFF85138}"/>
          </ac:graphicFrameMkLst>
        </pc:graphicFrameChg>
        <pc:cxnChg chg="mod">
          <ac:chgData name="Rocha, Michael A CPT" userId="5604bdd7-75c2-49b5-9102-cb08f1006c07" providerId="ADAL" clId="{BD3B2A42-24DB-490C-A5D5-F5D9FB008859}" dt="2021-09-14T11:20:45.436" v="134" actId="1036"/>
          <ac:cxnSpMkLst>
            <pc:docMk/>
            <pc:sldMk cId="1134668993" sldId="1418"/>
            <ac:cxnSpMk id="8" creationId="{140D8369-DAE3-451F-8EDF-2EEE6E9F5AEC}"/>
          </ac:cxnSpMkLst>
        </pc:cxnChg>
        <pc:cxnChg chg="mod">
          <ac:chgData name="Rocha, Michael A CPT" userId="5604bdd7-75c2-49b5-9102-cb08f1006c07" providerId="ADAL" clId="{BD3B2A42-24DB-490C-A5D5-F5D9FB008859}" dt="2021-09-14T11:20:45.436" v="134" actId="1036"/>
          <ac:cxnSpMkLst>
            <pc:docMk/>
            <pc:sldMk cId="1134668993" sldId="1418"/>
            <ac:cxnSpMk id="9" creationId="{108854F0-1C05-41FE-8A21-CA0D7690C331}"/>
          </ac:cxnSpMkLst>
        </pc:cxn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3054981478" sldId="1419"/>
        </pc:sldMkLst>
      </pc:sldChg>
      <pc:sldChg chg="addSp delSp modSp add mod">
        <pc:chgData name="Rocha, Michael A CPT" userId="5604bdd7-75c2-49b5-9102-cb08f1006c07" providerId="ADAL" clId="{BD3B2A42-24DB-490C-A5D5-F5D9FB008859}" dt="2021-09-15T12:51:09.603" v="1031" actId="20577"/>
        <pc:sldMkLst>
          <pc:docMk/>
          <pc:sldMk cId="3858311703" sldId="1419"/>
        </pc:sldMkLst>
        <pc:spChg chg="add del mod">
          <ac:chgData name="Rocha, Michael A CPT" userId="5604bdd7-75c2-49b5-9102-cb08f1006c07" providerId="ADAL" clId="{BD3B2A42-24DB-490C-A5D5-F5D9FB008859}" dt="2021-09-15T12:38:54.884" v="505" actId="478"/>
          <ac:spMkLst>
            <pc:docMk/>
            <pc:sldMk cId="3858311703" sldId="1419"/>
            <ac:spMk id="2" creationId="{DC93B19D-0D26-44E8-9197-BEACA1B63C07}"/>
          </ac:spMkLst>
        </pc:spChg>
        <pc:spChg chg="add mod">
          <ac:chgData name="Rocha, Michael A CPT" userId="5604bdd7-75c2-49b5-9102-cb08f1006c07" providerId="ADAL" clId="{BD3B2A42-24DB-490C-A5D5-F5D9FB008859}" dt="2021-09-15T12:48:08.804" v="974" actId="5793"/>
          <ac:spMkLst>
            <pc:docMk/>
            <pc:sldMk cId="3858311703" sldId="1419"/>
            <ac:spMk id="3" creationId="{5D3254B0-10DB-43A6-82E3-A661405C44F8}"/>
          </ac:spMkLst>
        </pc:spChg>
        <pc:spChg chg="del">
          <ac:chgData name="Rocha, Michael A CPT" userId="5604bdd7-75c2-49b5-9102-cb08f1006c07" providerId="ADAL" clId="{BD3B2A42-24DB-490C-A5D5-F5D9FB008859}" dt="2021-09-15T12:38:55.623" v="506" actId="478"/>
          <ac:spMkLst>
            <pc:docMk/>
            <pc:sldMk cId="3858311703" sldId="1419"/>
            <ac:spMk id="4" creationId="{A802290C-6F89-416C-BBB1-1BD0AD91A20D}"/>
          </ac:spMkLst>
        </pc:spChg>
        <pc:spChg chg="add mod">
          <ac:chgData name="Rocha, Michael A CPT" userId="5604bdd7-75c2-49b5-9102-cb08f1006c07" providerId="ADAL" clId="{BD3B2A42-24DB-490C-A5D5-F5D9FB008859}" dt="2021-09-15T12:39:11.778" v="530" actId="20577"/>
          <ac:spMkLst>
            <pc:docMk/>
            <pc:sldMk cId="3858311703" sldId="1419"/>
            <ac:spMk id="5" creationId="{F28A70D0-6201-442D-9BA7-D85242F12185}"/>
          </ac:spMkLst>
        </pc:spChg>
        <pc:spChg chg="add del mod">
          <ac:chgData name="Rocha, Michael A CPT" userId="5604bdd7-75c2-49b5-9102-cb08f1006c07" providerId="ADAL" clId="{BD3B2A42-24DB-490C-A5D5-F5D9FB008859}" dt="2021-09-15T12:47:48.307" v="884"/>
          <ac:spMkLst>
            <pc:docMk/>
            <pc:sldMk cId="3858311703" sldId="1419"/>
            <ac:spMk id="7" creationId="{D6318237-5C0E-44DC-A715-B057E068A946}"/>
          </ac:spMkLst>
        </pc:spChg>
        <pc:graphicFrameChg chg="add mod modGraphic">
          <ac:chgData name="Rocha, Michael A CPT" userId="5604bdd7-75c2-49b5-9102-cb08f1006c07" providerId="ADAL" clId="{BD3B2A42-24DB-490C-A5D5-F5D9FB008859}" dt="2021-09-15T12:51:09.603" v="1031" actId="20577"/>
          <ac:graphicFrameMkLst>
            <pc:docMk/>
            <pc:sldMk cId="3858311703" sldId="1419"/>
            <ac:graphicFrameMk id="6" creationId="{11CBE802-BFBC-4256-961C-91968DF364D3}"/>
          </ac:graphicFrameMkLst>
        </pc:graphicFrameChg>
        <pc:picChg chg="del">
          <ac:chgData name="Rocha, Michael A CPT" userId="5604bdd7-75c2-49b5-9102-cb08f1006c07" providerId="ADAL" clId="{BD3B2A42-24DB-490C-A5D5-F5D9FB008859}" dt="2021-09-15T12:38:53.163" v="504" actId="478"/>
          <ac:picMkLst>
            <pc:docMk/>
            <pc:sldMk cId="3858311703" sldId="1419"/>
            <ac:picMk id="1026" creationId="{E51044C5-9E15-4CCB-91B5-8DF7008580EE}"/>
          </ac:picMkLst>
        </pc:pic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130467796" sldId="1420"/>
        </pc:sldMkLst>
      </pc:sldChg>
      <pc:sldChg chg="addSp modSp add mod">
        <pc:chgData name="Rocha, Michael A CPT" userId="5604bdd7-75c2-49b5-9102-cb08f1006c07" providerId="ADAL" clId="{BD3B2A42-24DB-490C-A5D5-F5D9FB008859}" dt="2021-09-15T13:03:09.380" v="1514"/>
        <pc:sldMkLst>
          <pc:docMk/>
          <pc:sldMk cId="4283499665" sldId="1420"/>
        </pc:sldMkLst>
        <pc:spChg chg="add mod">
          <ac:chgData name="Rocha, Michael A CPT" userId="5604bdd7-75c2-49b5-9102-cb08f1006c07" providerId="ADAL" clId="{BD3B2A42-24DB-490C-A5D5-F5D9FB008859}" dt="2021-09-15T12:49:12.906" v="988" actId="14861"/>
          <ac:spMkLst>
            <pc:docMk/>
            <pc:sldMk cId="4283499665" sldId="1420"/>
            <ac:spMk id="2" creationId="{139C2BE1-26AE-40FD-8D20-F219C0B19FC0}"/>
          </ac:spMkLst>
        </pc:spChg>
        <pc:spChg chg="mod">
          <ac:chgData name="Rocha, Michael A CPT" userId="5604bdd7-75c2-49b5-9102-cb08f1006c07" providerId="ADAL" clId="{BD3B2A42-24DB-490C-A5D5-F5D9FB008859}" dt="2021-09-15T12:48:00.447" v="968" actId="20577"/>
          <ac:spMkLst>
            <pc:docMk/>
            <pc:sldMk cId="4283499665" sldId="1420"/>
            <ac:spMk id="3" creationId="{5D3254B0-10DB-43A6-82E3-A661405C44F8}"/>
          </ac:spMkLst>
        </pc:spChg>
        <pc:graphicFrameChg chg="mod">
          <ac:chgData name="Rocha, Michael A CPT" userId="5604bdd7-75c2-49b5-9102-cb08f1006c07" providerId="ADAL" clId="{BD3B2A42-24DB-490C-A5D5-F5D9FB008859}" dt="2021-09-15T13:03:09.380" v="1514"/>
          <ac:graphicFrameMkLst>
            <pc:docMk/>
            <pc:sldMk cId="4283499665" sldId="1420"/>
            <ac:graphicFrameMk id="6" creationId="{11CBE802-BFBC-4256-961C-91968DF364D3}"/>
          </ac:graphicFrameMkLst>
        </pc:graphicFrameChg>
      </pc:sldChg>
      <pc:sldChg chg="delSp new mod">
        <pc:chgData name="Rocha, Michael A CPT" userId="5604bdd7-75c2-49b5-9102-cb08f1006c07" providerId="ADAL" clId="{BD3B2A42-24DB-490C-A5D5-F5D9FB008859}" dt="2021-09-15T12:51:21.550" v="1034" actId="478"/>
        <pc:sldMkLst>
          <pc:docMk/>
          <pc:sldMk cId="2186556968" sldId="1421"/>
        </pc:sldMkLst>
        <pc:spChg chg="del">
          <ac:chgData name="Rocha, Michael A CPT" userId="5604bdd7-75c2-49b5-9102-cb08f1006c07" providerId="ADAL" clId="{BD3B2A42-24DB-490C-A5D5-F5D9FB008859}" dt="2021-09-15T12:51:20.811" v="1033" actId="478"/>
          <ac:spMkLst>
            <pc:docMk/>
            <pc:sldMk cId="2186556968" sldId="1421"/>
            <ac:spMk id="2" creationId="{F54B34BD-96C2-466D-981B-15522D8E0D0D}"/>
          </ac:spMkLst>
        </pc:spChg>
        <pc:spChg chg="del">
          <ac:chgData name="Rocha, Michael A CPT" userId="5604bdd7-75c2-49b5-9102-cb08f1006c07" providerId="ADAL" clId="{BD3B2A42-24DB-490C-A5D5-F5D9FB008859}" dt="2021-09-15T12:51:21.550" v="1034" actId="478"/>
          <ac:spMkLst>
            <pc:docMk/>
            <pc:sldMk cId="2186556968" sldId="1421"/>
            <ac:spMk id="3" creationId="{8BE77508-E36A-4056-B276-1CA7076D3FE1}"/>
          </ac:spMkLst>
        </pc:sp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3615376317" sldId="1421"/>
        </pc:sldMkLst>
      </pc:sldChg>
      <pc:sldChg chg="addSp delSp modSp add mod">
        <pc:chgData name="Rocha, Michael A CPT" userId="5604bdd7-75c2-49b5-9102-cb08f1006c07" providerId="ADAL" clId="{BD3B2A42-24DB-490C-A5D5-F5D9FB008859}" dt="2021-09-15T13:02:50.952" v="1513" actId="14861"/>
        <pc:sldMkLst>
          <pc:docMk/>
          <pc:sldMk cId="1225316010" sldId="1422"/>
        </pc:sldMkLst>
        <pc:spChg chg="del">
          <ac:chgData name="Rocha, Michael A CPT" userId="5604bdd7-75c2-49b5-9102-cb08f1006c07" providerId="ADAL" clId="{BD3B2A42-24DB-490C-A5D5-F5D9FB008859}" dt="2021-09-15T12:51:59.630" v="1062" actId="478"/>
          <ac:spMkLst>
            <pc:docMk/>
            <pc:sldMk cId="1225316010" sldId="1422"/>
            <ac:spMk id="2" creationId="{139C2BE1-26AE-40FD-8D20-F219C0B19FC0}"/>
          </ac:spMkLst>
        </pc:spChg>
        <pc:spChg chg="del">
          <ac:chgData name="Rocha, Michael A CPT" userId="5604bdd7-75c2-49b5-9102-cb08f1006c07" providerId="ADAL" clId="{BD3B2A42-24DB-490C-A5D5-F5D9FB008859}" dt="2021-09-15T12:51:42.674" v="1036" actId="478"/>
          <ac:spMkLst>
            <pc:docMk/>
            <pc:sldMk cId="1225316010" sldId="1422"/>
            <ac:spMk id="3" creationId="{5D3254B0-10DB-43A6-82E3-A661405C44F8}"/>
          </ac:spMkLst>
        </pc:spChg>
        <pc:spChg chg="add del mod">
          <ac:chgData name="Rocha, Michael A CPT" userId="5604bdd7-75c2-49b5-9102-cb08f1006c07" providerId="ADAL" clId="{BD3B2A42-24DB-490C-A5D5-F5D9FB008859}" dt="2021-09-15T12:52:48.925" v="1123" actId="478"/>
          <ac:spMkLst>
            <pc:docMk/>
            <pc:sldMk cId="1225316010" sldId="1422"/>
            <ac:spMk id="4" creationId="{8287E903-713C-4E4C-800E-CD423A2D1917}"/>
          </ac:spMkLst>
        </pc:spChg>
        <pc:spChg chg="mod">
          <ac:chgData name="Rocha, Michael A CPT" userId="5604bdd7-75c2-49b5-9102-cb08f1006c07" providerId="ADAL" clId="{BD3B2A42-24DB-490C-A5D5-F5D9FB008859}" dt="2021-09-15T12:51:52.976" v="1059" actId="20577"/>
          <ac:spMkLst>
            <pc:docMk/>
            <pc:sldMk cId="1225316010" sldId="1422"/>
            <ac:spMk id="5" creationId="{F28A70D0-6201-442D-9BA7-D85242F12185}"/>
          </ac:spMkLst>
        </pc:spChg>
        <pc:spChg chg="add del mod">
          <ac:chgData name="Rocha, Michael A CPT" userId="5604bdd7-75c2-49b5-9102-cb08f1006c07" providerId="ADAL" clId="{BD3B2A42-24DB-490C-A5D5-F5D9FB008859}" dt="2021-09-15T12:56:47.714" v="1143" actId="478"/>
          <ac:spMkLst>
            <pc:docMk/>
            <pc:sldMk cId="1225316010" sldId="1422"/>
            <ac:spMk id="7" creationId="{D149D6DB-3570-4202-97A0-91D630BAB9CB}"/>
          </ac:spMkLst>
        </pc:spChg>
        <pc:spChg chg="add mod">
          <ac:chgData name="Rocha, Michael A CPT" userId="5604bdd7-75c2-49b5-9102-cb08f1006c07" providerId="ADAL" clId="{BD3B2A42-24DB-490C-A5D5-F5D9FB008859}" dt="2021-09-15T12:58:07.980" v="1205" actId="1036"/>
          <ac:spMkLst>
            <pc:docMk/>
            <pc:sldMk cId="1225316010" sldId="1422"/>
            <ac:spMk id="8" creationId="{FE6AE58E-B9D9-4FF5-97DC-14D1B78C1CDE}"/>
          </ac:spMkLst>
        </pc:spChg>
        <pc:spChg chg="add mod">
          <ac:chgData name="Rocha, Michael A CPT" userId="5604bdd7-75c2-49b5-9102-cb08f1006c07" providerId="ADAL" clId="{BD3B2A42-24DB-490C-A5D5-F5D9FB008859}" dt="2021-09-15T12:58:07.980" v="1205" actId="1036"/>
          <ac:spMkLst>
            <pc:docMk/>
            <pc:sldMk cId="1225316010" sldId="1422"/>
            <ac:spMk id="9" creationId="{4D9AFF8F-F3F2-42E8-8A56-7E900C94BD12}"/>
          </ac:spMkLst>
        </pc:spChg>
        <pc:spChg chg="add mod">
          <ac:chgData name="Rocha, Michael A CPT" userId="5604bdd7-75c2-49b5-9102-cb08f1006c07" providerId="ADAL" clId="{BD3B2A42-24DB-490C-A5D5-F5D9FB008859}" dt="2021-09-15T12:58:29.058" v="1266" actId="1035"/>
          <ac:spMkLst>
            <pc:docMk/>
            <pc:sldMk cId="1225316010" sldId="1422"/>
            <ac:spMk id="10" creationId="{E30028AF-722E-4184-A9CA-32A8C64D515F}"/>
          </ac:spMkLst>
        </pc:spChg>
        <pc:spChg chg="add mod">
          <ac:chgData name="Rocha, Michael A CPT" userId="5604bdd7-75c2-49b5-9102-cb08f1006c07" providerId="ADAL" clId="{BD3B2A42-24DB-490C-A5D5-F5D9FB008859}" dt="2021-09-15T12:58:29.058" v="1266" actId="1035"/>
          <ac:spMkLst>
            <pc:docMk/>
            <pc:sldMk cId="1225316010" sldId="1422"/>
            <ac:spMk id="11" creationId="{92883880-E427-4719-93A6-27B08988A66A}"/>
          </ac:spMkLst>
        </pc:spChg>
        <pc:spChg chg="add del mod">
          <ac:chgData name="Rocha, Michael A CPT" userId="5604bdd7-75c2-49b5-9102-cb08f1006c07" providerId="ADAL" clId="{BD3B2A42-24DB-490C-A5D5-F5D9FB008859}" dt="2021-09-15T12:59:22.504" v="1284"/>
          <ac:spMkLst>
            <pc:docMk/>
            <pc:sldMk cId="1225316010" sldId="1422"/>
            <ac:spMk id="12" creationId="{230D3546-3F9A-4948-9D27-FF09ACAB176F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3" creationId="{33C0B7EA-2E96-4C6A-A550-3AC0D7FE6894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4" creationId="{CCDCB812-02E0-491D-B7E4-166803EFC1A6}"/>
          </ac:spMkLst>
        </pc:spChg>
        <pc:spChg chg="add mod">
          <ac:chgData name="Rocha, Michael A CPT" userId="5604bdd7-75c2-49b5-9102-cb08f1006c07" providerId="ADAL" clId="{BD3B2A42-24DB-490C-A5D5-F5D9FB008859}" dt="2021-09-15T13:01:14.818" v="1408" actId="207"/>
          <ac:spMkLst>
            <pc:docMk/>
            <pc:sldMk cId="1225316010" sldId="1422"/>
            <ac:spMk id="15" creationId="{C2D1C601-FC1D-4CE3-880B-2131C2AD0CC9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6" creationId="{135AD61E-8828-4817-88B9-644CC375B7FC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7" creationId="{6764528E-FA07-4AEB-84BA-A12DD8FA5522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8" creationId="{002F2BD6-C6D9-45AD-B233-7DEDB3007B82}"/>
          </ac:spMkLst>
        </pc:spChg>
        <pc:spChg chg="add mod">
          <ac:chgData name="Rocha, Michael A CPT" userId="5604bdd7-75c2-49b5-9102-cb08f1006c07" providerId="ADAL" clId="{BD3B2A42-24DB-490C-A5D5-F5D9FB008859}" dt="2021-09-15T13:02:50.952" v="1513" actId="14861"/>
          <ac:spMkLst>
            <pc:docMk/>
            <pc:sldMk cId="1225316010" sldId="1422"/>
            <ac:spMk id="19" creationId="{C8B59055-1B71-4473-A91C-A03D7828AB05}"/>
          </ac:spMkLst>
        </pc:spChg>
        <pc:graphicFrameChg chg="del mod">
          <ac:chgData name="Rocha, Michael A CPT" userId="5604bdd7-75c2-49b5-9102-cb08f1006c07" providerId="ADAL" clId="{BD3B2A42-24DB-490C-A5D5-F5D9FB008859}" dt="2021-09-15T12:57:25.619" v="1150" actId="478"/>
          <ac:graphicFrameMkLst>
            <pc:docMk/>
            <pc:sldMk cId="1225316010" sldId="1422"/>
            <ac:graphicFrameMk id="6" creationId="{11CBE802-BFBC-4256-961C-91968DF364D3}"/>
          </ac:graphicFrameMkLst>
        </pc:graphicFrameChg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1475527071" sldId="1422"/>
        </pc:sldMkLst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1805106578" sldId="1423"/>
        </pc:sldMkLst>
      </pc:sldChg>
      <pc:sldChg chg="add">
        <pc:chgData name="Rocha, Michael A CPT" userId="5604bdd7-75c2-49b5-9102-cb08f1006c07" providerId="ADAL" clId="{BD3B2A42-24DB-490C-A5D5-F5D9FB008859}" dt="2021-09-15T13:03:18.307" v="1515"/>
        <pc:sldMkLst>
          <pc:docMk/>
          <pc:sldMk cId="2739833080" sldId="1423"/>
        </pc:sldMkLst>
      </pc:sldChg>
      <pc:sldChg chg="add">
        <pc:chgData name="Rocha, Michael A CPT" userId="5604bdd7-75c2-49b5-9102-cb08f1006c07" providerId="ADAL" clId="{BD3B2A42-24DB-490C-A5D5-F5D9FB008859}" dt="2021-09-15T13:03:29.998" v="1519"/>
        <pc:sldMkLst>
          <pc:docMk/>
          <pc:sldMk cId="2270268446" sldId="1424"/>
        </pc:sldMkLst>
      </pc:sldChg>
      <pc:sldChg chg="del">
        <pc:chgData name="Rocha, Michael A CPT" userId="5604bdd7-75c2-49b5-9102-cb08f1006c07" providerId="ADAL" clId="{BD3B2A42-24DB-490C-A5D5-F5D9FB008859}" dt="2021-09-14T11:18:42.758" v="11" actId="47"/>
        <pc:sldMkLst>
          <pc:docMk/>
          <pc:sldMk cId="2308517201" sldId="1424"/>
        </pc:sldMkLst>
      </pc:sldChg>
      <pc:sldChg chg="add del">
        <pc:chgData name="Rocha, Michael A CPT" userId="5604bdd7-75c2-49b5-9102-cb08f1006c07" providerId="ADAL" clId="{BD3B2A42-24DB-490C-A5D5-F5D9FB008859}" dt="2021-09-15T13:03:29.521" v="1518" actId="2696"/>
        <pc:sldMkLst>
          <pc:docMk/>
          <pc:sldMk cId="3466730144" sldId="1424"/>
        </pc:sldMkLst>
      </pc:sldChg>
      <pc:sldChg chg="add del">
        <pc:chgData name="Rocha, Michael A CPT" userId="5604bdd7-75c2-49b5-9102-cb08f1006c07" providerId="ADAL" clId="{BD3B2A42-24DB-490C-A5D5-F5D9FB008859}" dt="2021-09-15T13:04:00.989" v="1521"/>
        <pc:sldMkLst>
          <pc:docMk/>
          <pc:sldMk cId="1194395069" sldId="1425"/>
        </pc:sldMkLst>
      </pc:sldChg>
      <pc:sldChg chg="delSp modSp new mod ord">
        <pc:chgData name="Rocha, Michael A CPT" userId="5604bdd7-75c2-49b5-9102-cb08f1006c07" providerId="ADAL" clId="{BD3B2A42-24DB-490C-A5D5-F5D9FB008859}" dt="2021-09-16T10:26:46.194" v="1853" actId="403"/>
        <pc:sldMkLst>
          <pc:docMk/>
          <pc:sldMk cId="2618587839" sldId="1425"/>
        </pc:sldMkLst>
        <pc:spChg chg="del">
          <ac:chgData name="Rocha, Michael A CPT" userId="5604bdd7-75c2-49b5-9102-cb08f1006c07" providerId="ADAL" clId="{BD3B2A42-24DB-490C-A5D5-F5D9FB008859}" dt="2021-09-16T10:26:05.838" v="1813" actId="478"/>
          <ac:spMkLst>
            <pc:docMk/>
            <pc:sldMk cId="2618587839" sldId="1425"/>
            <ac:spMk id="2" creationId="{24E8932B-58F8-41E8-9591-D58FBFCC9CBF}"/>
          </ac:spMkLst>
        </pc:spChg>
        <pc:spChg chg="mod">
          <ac:chgData name="Rocha, Michael A CPT" userId="5604bdd7-75c2-49b5-9102-cb08f1006c07" providerId="ADAL" clId="{BD3B2A42-24DB-490C-A5D5-F5D9FB008859}" dt="2021-09-16T10:26:46.194" v="1853" actId="403"/>
          <ac:spMkLst>
            <pc:docMk/>
            <pc:sldMk cId="2618587839" sldId="1425"/>
            <ac:spMk id="3" creationId="{63DF28A8-C768-48F0-858C-4DC2D7DBBC56}"/>
          </ac:spMkLst>
        </pc:spChg>
      </pc:sldChg>
    </pc:docChg>
  </pc:docChgLst>
  <pc:docChgLst>
    <pc:chgData name="Rocha, Michael A CPT" userId="5604bdd7-75c2-49b5-9102-cb08f1006c07" providerId="ADAL" clId="{176607AC-16C1-414D-B857-542A1899E4A3}"/>
    <pc:docChg chg="undo custSel addSld delSld modSld sldOrd">
      <pc:chgData name="Rocha, Michael A CPT" userId="5604bdd7-75c2-49b5-9102-cb08f1006c07" providerId="ADAL" clId="{176607AC-16C1-414D-B857-542A1899E4A3}" dt="2021-10-21T16:29:30.155" v="809"/>
      <pc:docMkLst>
        <pc:docMk/>
      </pc:docMkLst>
      <pc:sldChg chg="modSp mod">
        <pc:chgData name="Rocha, Michael A CPT" userId="5604bdd7-75c2-49b5-9102-cb08f1006c07" providerId="ADAL" clId="{176607AC-16C1-414D-B857-542A1899E4A3}" dt="2021-10-19T16:36:24.781" v="29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176607AC-16C1-414D-B857-542A1899E4A3}" dt="2021-10-19T16:36:24.781" v="29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modSp mod">
        <pc:chgData name="Rocha, Michael A CPT" userId="5604bdd7-75c2-49b5-9102-cb08f1006c07" providerId="ADAL" clId="{176607AC-16C1-414D-B857-542A1899E4A3}" dt="2021-10-21T11:02:48.541" v="557" actId="6549"/>
        <pc:sldMkLst>
          <pc:docMk/>
          <pc:sldMk cId="1694385967" sldId="268"/>
        </pc:sldMkLst>
        <pc:spChg chg="mod">
          <ac:chgData name="Rocha, Michael A CPT" userId="5604bdd7-75c2-49b5-9102-cb08f1006c07" providerId="ADAL" clId="{176607AC-16C1-414D-B857-542A1899E4A3}" dt="2021-10-19T16:49:07.730" v="36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176607AC-16C1-414D-B857-542A1899E4A3}" dt="2021-10-21T11:02:48.541" v="557" actId="6549"/>
          <ac:spMkLst>
            <pc:docMk/>
            <pc:sldMk cId="1694385967" sldId="268"/>
            <ac:spMk id="3" creationId="{64600F24-01C1-4A7B-8197-187E92968B83}"/>
          </ac:spMkLst>
        </pc:spChg>
        <pc:spChg chg="add mod">
          <ac:chgData name="Rocha, Michael A CPT" userId="5604bdd7-75c2-49b5-9102-cb08f1006c07" providerId="ADAL" clId="{176607AC-16C1-414D-B857-542A1899E4A3}" dt="2021-10-19T16:50:53.960" v="94" actId="1037"/>
          <ac:spMkLst>
            <pc:docMk/>
            <pc:sldMk cId="1694385967" sldId="268"/>
            <ac:spMk id="6" creationId="{F89C3332-24DB-4E70-8E39-364D055433F6}"/>
          </ac:spMkLst>
        </pc:spChg>
        <pc:spChg chg="mod">
          <ac:chgData name="Rocha, Michael A CPT" userId="5604bdd7-75c2-49b5-9102-cb08f1006c07" providerId="ADAL" clId="{176607AC-16C1-414D-B857-542A1899E4A3}" dt="2021-10-19T16:49:29.247" v="81" actId="5793"/>
          <ac:spMkLst>
            <pc:docMk/>
            <pc:sldMk cId="1694385967" sldId="268"/>
            <ac:spMk id="9" creationId="{C1CB711E-B525-4923-9B75-81F4A22EB0B4}"/>
          </ac:spMkLst>
        </pc:spChg>
      </pc:sldChg>
      <pc:sldChg chg="addSp delSp modSp new mod">
        <pc:chgData name="Rocha, Michael A CPT" userId="5604bdd7-75c2-49b5-9102-cb08f1006c07" providerId="ADAL" clId="{176607AC-16C1-414D-B857-542A1899E4A3}" dt="2021-10-20T18:19:05.974" v="556" actId="1038"/>
        <pc:sldMkLst>
          <pc:docMk/>
          <pc:sldMk cId="333402812" sldId="269"/>
        </pc:sldMkLst>
        <pc:spChg chg="del mod">
          <ac:chgData name="Rocha, Michael A CPT" userId="5604bdd7-75c2-49b5-9102-cb08f1006c07" providerId="ADAL" clId="{176607AC-16C1-414D-B857-542A1899E4A3}" dt="2021-10-20T17:43:58.912" v="120" actId="478"/>
          <ac:spMkLst>
            <pc:docMk/>
            <pc:sldMk cId="333402812" sldId="269"/>
            <ac:spMk id="2" creationId="{2BF702AE-6A23-4A28-B479-43185AFE0148}"/>
          </ac:spMkLst>
        </pc:spChg>
        <pc:spChg chg="mod">
          <ac:chgData name="Rocha, Michael A CPT" userId="5604bdd7-75c2-49b5-9102-cb08f1006c07" providerId="ADAL" clId="{176607AC-16C1-414D-B857-542A1899E4A3}" dt="2021-10-20T18:00:25.786" v="297" actId="27636"/>
          <ac:spMkLst>
            <pc:docMk/>
            <pc:sldMk cId="333402812" sldId="269"/>
            <ac:spMk id="3" creationId="{FD98DD4A-77D4-46DF-B80A-88221D44D634}"/>
          </ac:spMkLst>
        </pc:spChg>
        <pc:spChg chg="add mod">
          <ac:chgData name="Rocha, Michael A CPT" userId="5604bdd7-75c2-49b5-9102-cb08f1006c07" providerId="ADAL" clId="{176607AC-16C1-414D-B857-542A1899E4A3}" dt="2021-10-20T17:44:06.244" v="141" actId="20577"/>
          <ac:spMkLst>
            <pc:docMk/>
            <pc:sldMk cId="333402812" sldId="269"/>
            <ac:spMk id="4" creationId="{907DEA89-FE44-42A4-870A-CF89AE5C821E}"/>
          </ac:spMkLst>
        </pc:spChg>
        <pc:picChg chg="add mod">
          <ac:chgData name="Rocha, Michael A CPT" userId="5604bdd7-75c2-49b5-9102-cb08f1006c07" providerId="ADAL" clId="{176607AC-16C1-414D-B857-542A1899E4A3}" dt="2021-10-20T18:01:05.730" v="309" actId="1076"/>
          <ac:picMkLst>
            <pc:docMk/>
            <pc:sldMk cId="333402812" sldId="269"/>
            <ac:picMk id="6" creationId="{46D91ED2-BC3C-4142-B687-6F774A9291FB}"/>
          </ac:picMkLst>
        </pc:picChg>
        <pc:picChg chg="add mod ord">
          <ac:chgData name="Rocha, Michael A CPT" userId="5604bdd7-75c2-49b5-9102-cb08f1006c07" providerId="ADAL" clId="{176607AC-16C1-414D-B857-542A1899E4A3}" dt="2021-10-20T18:00:59.192" v="308" actId="1076"/>
          <ac:picMkLst>
            <pc:docMk/>
            <pc:sldMk cId="333402812" sldId="269"/>
            <ac:picMk id="8" creationId="{C25CE1A1-0230-4E37-B50E-F64BD8303D53}"/>
          </ac:picMkLst>
        </pc:picChg>
        <pc:picChg chg="add mod">
          <ac:chgData name="Rocha, Michael A CPT" userId="5604bdd7-75c2-49b5-9102-cb08f1006c07" providerId="ADAL" clId="{176607AC-16C1-414D-B857-542A1899E4A3}" dt="2021-10-20T18:00:56.118" v="307" actId="1076"/>
          <ac:picMkLst>
            <pc:docMk/>
            <pc:sldMk cId="333402812" sldId="269"/>
            <ac:picMk id="9" creationId="{75D755E2-D875-4785-A5C7-9E90D26818E7}"/>
          </ac:picMkLst>
        </pc:picChg>
        <pc:picChg chg="add mod modCrop">
          <ac:chgData name="Rocha, Michael A CPT" userId="5604bdd7-75c2-49b5-9102-cb08f1006c07" providerId="ADAL" clId="{176607AC-16C1-414D-B857-542A1899E4A3}" dt="2021-10-20T18:01:05.730" v="309" actId="1076"/>
          <ac:picMkLst>
            <pc:docMk/>
            <pc:sldMk cId="333402812" sldId="269"/>
            <ac:picMk id="11" creationId="{D94383B2-6FEB-4B22-8CBB-5785A69D13EF}"/>
          </ac:picMkLst>
        </pc:picChg>
        <pc:picChg chg="add mod">
          <ac:chgData name="Rocha, Michael A CPT" userId="5604bdd7-75c2-49b5-9102-cb08f1006c07" providerId="ADAL" clId="{176607AC-16C1-414D-B857-542A1899E4A3}" dt="2021-10-20T18:00:59.192" v="308" actId="1076"/>
          <ac:picMkLst>
            <pc:docMk/>
            <pc:sldMk cId="333402812" sldId="269"/>
            <ac:picMk id="12" creationId="{1EA89B24-577E-4CB1-A342-0CBDD06E552A}"/>
          </ac:picMkLst>
        </pc:picChg>
        <pc:picChg chg="add mod">
          <ac:chgData name="Rocha, Michael A CPT" userId="5604bdd7-75c2-49b5-9102-cb08f1006c07" providerId="ADAL" clId="{176607AC-16C1-414D-B857-542A1899E4A3}" dt="2021-10-20T18:01:48.326" v="316" actId="1037"/>
          <ac:picMkLst>
            <pc:docMk/>
            <pc:sldMk cId="333402812" sldId="269"/>
            <ac:picMk id="13" creationId="{47069111-8310-4B0E-95A4-77A685FF7B13}"/>
          </ac:picMkLst>
        </pc:picChg>
        <pc:picChg chg="add mod">
          <ac:chgData name="Rocha, Michael A CPT" userId="5604bdd7-75c2-49b5-9102-cb08f1006c07" providerId="ADAL" clId="{176607AC-16C1-414D-B857-542A1899E4A3}" dt="2021-10-20T18:19:05.974" v="556" actId="1038"/>
          <ac:picMkLst>
            <pc:docMk/>
            <pc:sldMk cId="333402812" sldId="269"/>
            <ac:picMk id="18" creationId="{9DD03AEE-D012-445D-8294-664F058E3B60}"/>
          </ac:picMkLst>
        </pc:picChg>
        <pc:picChg chg="add mod">
          <ac:chgData name="Rocha, Michael A CPT" userId="5604bdd7-75c2-49b5-9102-cb08f1006c07" providerId="ADAL" clId="{176607AC-16C1-414D-B857-542A1899E4A3}" dt="2021-10-20T18:00:51.609" v="305" actId="1076"/>
          <ac:picMkLst>
            <pc:docMk/>
            <pc:sldMk cId="333402812" sldId="269"/>
            <ac:picMk id="19" creationId="{9EE9E5E7-BBB1-4945-A0F1-2921491B8905}"/>
          </ac:picMkLst>
        </pc:picChg>
        <pc:picChg chg="add mod">
          <ac:chgData name="Rocha, Michael A CPT" userId="5604bdd7-75c2-49b5-9102-cb08f1006c07" providerId="ADAL" clId="{176607AC-16C1-414D-B857-542A1899E4A3}" dt="2021-10-20T18:00:30.979" v="299" actId="1076"/>
          <ac:picMkLst>
            <pc:docMk/>
            <pc:sldMk cId="333402812" sldId="269"/>
            <ac:picMk id="1026" creationId="{5B5DAEFC-50DE-429F-ABB3-A1A258938CE4}"/>
          </ac:picMkLst>
        </pc:picChg>
        <pc:picChg chg="add mod">
          <ac:chgData name="Rocha, Michael A CPT" userId="5604bdd7-75c2-49b5-9102-cb08f1006c07" providerId="ADAL" clId="{176607AC-16C1-414D-B857-542A1899E4A3}" dt="2021-10-20T18:01:20.129" v="310"/>
          <ac:picMkLst>
            <pc:docMk/>
            <pc:sldMk cId="333402812" sldId="269"/>
            <ac:picMk id="1028" creationId="{EA1718B2-7998-4106-87E9-C74F465EB408}"/>
          </ac:picMkLst>
        </pc:picChg>
        <pc:picChg chg="add mod">
          <ac:chgData name="Rocha, Michael A CPT" userId="5604bdd7-75c2-49b5-9102-cb08f1006c07" providerId="ADAL" clId="{176607AC-16C1-414D-B857-542A1899E4A3}" dt="2021-10-20T18:01:05.730" v="309" actId="1076"/>
          <ac:picMkLst>
            <pc:docMk/>
            <pc:sldMk cId="333402812" sldId="269"/>
            <ac:picMk id="1030" creationId="{C9BE1B2E-CDD9-4414-9A74-8F3245C3EA40}"/>
          </ac:picMkLst>
        </pc:picChg>
        <pc:picChg chg="add del">
          <ac:chgData name="Rocha, Michael A CPT" userId="5604bdd7-75c2-49b5-9102-cb08f1006c07" providerId="ADAL" clId="{176607AC-16C1-414D-B857-542A1899E4A3}" dt="2021-10-20T17:48:38.583" v="224" actId="478"/>
          <ac:picMkLst>
            <pc:docMk/>
            <pc:sldMk cId="333402812" sldId="269"/>
            <ac:picMk id="1032" creationId="{B09540B8-3B46-42DA-BD2C-DF1630A40ECE}"/>
          </ac:picMkLst>
        </pc:picChg>
      </pc:sldChg>
      <pc:sldChg chg="del">
        <pc:chgData name="Rocha, Michael A CPT" userId="5604bdd7-75c2-49b5-9102-cb08f1006c07" providerId="ADAL" clId="{176607AC-16C1-414D-B857-542A1899E4A3}" dt="2021-10-19T16:48:49.217" v="30" actId="47"/>
        <pc:sldMkLst>
          <pc:docMk/>
          <pc:sldMk cId="553025683" sldId="269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2582128900" sldId="270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392600643" sldId="271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1917080915" sldId="272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1898367746" sldId="273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181517941" sldId="274"/>
        </pc:sldMkLst>
      </pc:sldChg>
      <pc:sldChg chg="del">
        <pc:chgData name="Rocha, Michael A CPT" userId="5604bdd7-75c2-49b5-9102-cb08f1006c07" providerId="ADAL" clId="{176607AC-16C1-414D-B857-542A1899E4A3}" dt="2021-10-19T16:50:29.541" v="90" actId="47"/>
        <pc:sldMkLst>
          <pc:docMk/>
          <pc:sldMk cId="924141672" sldId="275"/>
        </pc:sldMkLst>
      </pc:sldChg>
      <pc:sldChg chg="addSp delSp modSp add mod ord modAnim modNotesTx">
        <pc:chgData name="Rocha, Michael A CPT" userId="5604bdd7-75c2-49b5-9102-cb08f1006c07" providerId="ADAL" clId="{176607AC-16C1-414D-B857-542A1899E4A3}" dt="2021-10-21T16:29:30.155" v="809"/>
        <pc:sldMkLst>
          <pc:docMk/>
          <pc:sldMk cId="3626313870" sldId="319"/>
        </pc:sldMkLst>
        <pc:spChg chg="add mod">
          <ac:chgData name="Rocha, Michael A CPT" userId="5604bdd7-75c2-49b5-9102-cb08f1006c07" providerId="ADAL" clId="{176607AC-16C1-414D-B857-542A1899E4A3}" dt="2021-10-20T18:14:50.499" v="481" actId="14100"/>
          <ac:spMkLst>
            <pc:docMk/>
            <pc:sldMk cId="3626313870" sldId="319"/>
            <ac:spMk id="2" creationId="{5F29F3D6-2D4B-4628-BF6C-A999F81D84C6}"/>
          </ac:spMkLst>
        </pc:spChg>
        <pc:spChg chg="add mod">
          <ac:chgData name="Rocha, Michael A CPT" userId="5604bdd7-75c2-49b5-9102-cb08f1006c07" providerId="ADAL" clId="{176607AC-16C1-414D-B857-542A1899E4A3}" dt="2021-10-20T18:15:53.968" v="509" actId="2085"/>
          <ac:spMkLst>
            <pc:docMk/>
            <pc:sldMk cId="3626313870" sldId="319"/>
            <ac:spMk id="7" creationId="{EE46E8AD-759B-41F6-B2AB-4A4579B1435C}"/>
          </ac:spMkLst>
        </pc:spChg>
        <pc:spChg chg="del mod">
          <ac:chgData name="Rocha, Michael A CPT" userId="5604bdd7-75c2-49b5-9102-cb08f1006c07" providerId="ADAL" clId="{176607AC-16C1-414D-B857-542A1899E4A3}" dt="2021-10-20T18:07:54.566" v="338" actId="478"/>
          <ac:spMkLst>
            <pc:docMk/>
            <pc:sldMk cId="3626313870" sldId="319"/>
            <ac:spMk id="8" creationId="{00000000-0000-0000-0000-000000000000}"/>
          </ac:spMkLst>
        </pc:spChg>
        <pc:spChg chg="add del mod">
          <ac:chgData name="Rocha, Michael A CPT" userId="5604bdd7-75c2-49b5-9102-cb08f1006c07" providerId="ADAL" clId="{176607AC-16C1-414D-B857-542A1899E4A3}" dt="2021-10-20T18:17:24.229" v="531" actId="478"/>
          <ac:spMkLst>
            <pc:docMk/>
            <pc:sldMk cId="3626313870" sldId="319"/>
            <ac:spMk id="9" creationId="{C6B100D9-E2DB-4292-96AB-BEB0C5D0299F}"/>
          </ac:spMkLst>
        </pc:spChg>
        <pc:spChg chg="mod">
          <ac:chgData name="Rocha, Michael A CPT" userId="5604bdd7-75c2-49b5-9102-cb08f1006c07" providerId="ADAL" clId="{176607AC-16C1-414D-B857-542A1899E4A3}" dt="2021-10-20T18:15:28.078" v="505" actId="14100"/>
          <ac:spMkLst>
            <pc:docMk/>
            <pc:sldMk cId="3626313870" sldId="319"/>
            <ac:spMk id="11" creationId="{00000000-0000-0000-0000-000000000000}"/>
          </ac:spMkLst>
        </pc:spChg>
        <pc:spChg chg="mod ord">
          <ac:chgData name="Rocha, Michael A CPT" userId="5604bdd7-75c2-49b5-9102-cb08f1006c07" providerId="ADAL" clId="{176607AC-16C1-414D-B857-542A1899E4A3}" dt="2021-10-20T18:16:03.221" v="510" actId="166"/>
          <ac:spMkLst>
            <pc:docMk/>
            <pc:sldMk cId="3626313870" sldId="319"/>
            <ac:spMk id="13" creationId="{67199026-F045-4303-94A5-7B8CAD3F1975}"/>
          </ac:spMkLst>
        </pc:spChg>
        <pc:spChg chg="mod">
          <ac:chgData name="Rocha, Michael A CPT" userId="5604bdd7-75c2-49b5-9102-cb08f1006c07" providerId="ADAL" clId="{176607AC-16C1-414D-B857-542A1899E4A3}" dt="2021-10-20T18:07:31.061" v="327" actId="1076"/>
          <ac:spMkLst>
            <pc:docMk/>
            <pc:sldMk cId="3626313870" sldId="319"/>
            <ac:spMk id="18" creationId="{205C44F1-DAB4-4105-9394-A5486D05F277}"/>
          </ac:spMkLst>
        </pc:spChg>
        <pc:spChg chg="mod">
          <ac:chgData name="Rocha, Michael A CPT" userId="5604bdd7-75c2-49b5-9102-cb08f1006c07" providerId="ADAL" clId="{176607AC-16C1-414D-B857-542A1899E4A3}" dt="2021-10-20T18:15:19.118" v="498" actId="20577"/>
          <ac:spMkLst>
            <pc:docMk/>
            <pc:sldMk cId="3626313870" sldId="319"/>
            <ac:spMk id="20" creationId="{51D70E33-1BE9-47F6-B472-E4C3F49358D1}"/>
          </ac:spMkLst>
        </pc:spChg>
        <pc:spChg chg="mod">
          <ac:chgData name="Rocha, Michael A CPT" userId="5604bdd7-75c2-49b5-9102-cb08f1006c07" providerId="ADAL" clId="{176607AC-16C1-414D-B857-542A1899E4A3}" dt="2021-10-20T18:07:19.914" v="324" actId="1076"/>
          <ac:spMkLst>
            <pc:docMk/>
            <pc:sldMk cId="3626313870" sldId="319"/>
            <ac:spMk id="22" creationId="{B8B2AB78-D481-4488-8F9B-CAF252A14B38}"/>
          </ac:spMkLst>
        </pc:spChg>
        <pc:spChg chg="mod">
          <ac:chgData name="Rocha, Michael A CPT" userId="5604bdd7-75c2-49b5-9102-cb08f1006c07" providerId="ADAL" clId="{176607AC-16C1-414D-B857-542A1899E4A3}" dt="2021-10-20T18:14:45.404" v="479" actId="1076"/>
          <ac:spMkLst>
            <pc:docMk/>
            <pc:sldMk cId="3626313870" sldId="319"/>
            <ac:spMk id="23" creationId="{4EE45EE0-3C58-4495-B81D-7AA4BC99BCBF}"/>
          </ac:spMkLst>
        </pc:spChg>
        <pc:spChg chg="add mod">
          <ac:chgData name="Rocha, Michael A CPT" userId="5604bdd7-75c2-49b5-9102-cb08f1006c07" providerId="ADAL" clId="{176607AC-16C1-414D-B857-542A1899E4A3}" dt="2021-10-20T18:06:36.912" v="319" actId="571"/>
          <ac:spMkLst>
            <pc:docMk/>
            <pc:sldMk cId="3626313870" sldId="319"/>
            <ac:spMk id="25" creationId="{CD53827B-BF88-430A-8756-729031FB9EDE}"/>
          </ac:spMkLst>
        </pc:spChg>
        <pc:spChg chg="mod">
          <ac:chgData name="Rocha, Michael A CPT" userId="5604bdd7-75c2-49b5-9102-cb08f1006c07" providerId="ADAL" clId="{176607AC-16C1-414D-B857-542A1899E4A3}" dt="2021-10-20T18:15:08.237" v="489" actId="20577"/>
          <ac:spMkLst>
            <pc:docMk/>
            <pc:sldMk cId="3626313870" sldId="319"/>
            <ac:spMk id="26" creationId="{21D1DD7D-5C86-4457-8A44-40CB47CFFCF0}"/>
          </ac:spMkLst>
        </pc:spChg>
        <pc:spChg chg="add mod">
          <ac:chgData name="Rocha, Michael A CPT" userId="5604bdd7-75c2-49b5-9102-cb08f1006c07" providerId="ADAL" clId="{176607AC-16C1-414D-B857-542A1899E4A3}" dt="2021-10-20T18:06:36.912" v="319" actId="571"/>
          <ac:spMkLst>
            <pc:docMk/>
            <pc:sldMk cId="3626313870" sldId="319"/>
            <ac:spMk id="28" creationId="{EFD9F36D-5FA0-4810-9F91-4F1D8587DA0D}"/>
          </ac:spMkLst>
        </pc:spChg>
        <pc:spChg chg="add mod">
          <ac:chgData name="Rocha, Michael A CPT" userId="5604bdd7-75c2-49b5-9102-cb08f1006c07" providerId="ADAL" clId="{176607AC-16C1-414D-B857-542A1899E4A3}" dt="2021-10-20T18:06:36.912" v="319" actId="571"/>
          <ac:spMkLst>
            <pc:docMk/>
            <pc:sldMk cId="3626313870" sldId="319"/>
            <ac:spMk id="29" creationId="{B725E130-E4CA-4F7A-A5D4-B1B461F8D345}"/>
          </ac:spMkLst>
        </pc:spChg>
        <pc:spChg chg="mod">
          <ac:chgData name="Rocha, Michael A CPT" userId="5604bdd7-75c2-49b5-9102-cb08f1006c07" providerId="ADAL" clId="{176607AC-16C1-414D-B857-542A1899E4A3}" dt="2021-10-20T18:07:31.061" v="327" actId="1076"/>
          <ac:spMkLst>
            <pc:docMk/>
            <pc:sldMk cId="3626313870" sldId="319"/>
            <ac:spMk id="30" creationId="{72FBC7E4-6F5A-4B5A-83AC-A7D480005D8E}"/>
          </ac:spMkLst>
        </pc:spChg>
        <pc:spChg chg="mod">
          <ac:chgData name="Rocha, Michael A CPT" userId="5604bdd7-75c2-49b5-9102-cb08f1006c07" providerId="ADAL" clId="{176607AC-16C1-414D-B857-542A1899E4A3}" dt="2021-10-20T18:08:41.561" v="354" actId="20577"/>
          <ac:spMkLst>
            <pc:docMk/>
            <pc:sldMk cId="3626313870" sldId="319"/>
            <ac:spMk id="31" creationId="{06AA204B-0616-4747-95A2-8B331882CFC4}"/>
          </ac:spMkLst>
        </pc:spChg>
        <pc:spChg chg="add mod">
          <ac:chgData name="Rocha, Michael A CPT" userId="5604bdd7-75c2-49b5-9102-cb08f1006c07" providerId="ADAL" clId="{176607AC-16C1-414D-B857-542A1899E4A3}" dt="2021-10-20T18:06:36.912" v="319" actId="571"/>
          <ac:spMkLst>
            <pc:docMk/>
            <pc:sldMk cId="3626313870" sldId="319"/>
            <ac:spMk id="33" creationId="{84DD874E-E891-4D4C-A81A-B08BFFBDCF49}"/>
          </ac:spMkLst>
        </pc:spChg>
        <pc:spChg chg="add mod">
          <ac:chgData name="Rocha, Michael A CPT" userId="5604bdd7-75c2-49b5-9102-cb08f1006c07" providerId="ADAL" clId="{176607AC-16C1-414D-B857-542A1899E4A3}" dt="2021-10-20T18:06:36.912" v="319" actId="571"/>
          <ac:spMkLst>
            <pc:docMk/>
            <pc:sldMk cId="3626313870" sldId="319"/>
            <ac:spMk id="34" creationId="{A820F563-6410-4D5F-B5E2-A692AA5F3DB7}"/>
          </ac:spMkLst>
        </pc:spChg>
        <pc:spChg chg="add mod">
          <ac:chgData name="Rocha, Michael A CPT" userId="5604bdd7-75c2-49b5-9102-cb08f1006c07" providerId="ADAL" clId="{176607AC-16C1-414D-B857-542A1899E4A3}" dt="2021-10-20T18:08:01.082" v="347" actId="20577"/>
          <ac:spMkLst>
            <pc:docMk/>
            <pc:sldMk cId="3626313870" sldId="319"/>
            <ac:spMk id="35" creationId="{02346965-FAD0-48A2-8486-51D5471E8746}"/>
          </ac:spMkLst>
        </pc:spChg>
        <pc:spChg chg="mod">
          <ac:chgData name="Rocha, Michael A CPT" userId="5604bdd7-75c2-49b5-9102-cb08f1006c07" providerId="ADAL" clId="{176607AC-16C1-414D-B857-542A1899E4A3}" dt="2021-10-20T18:15:13.991" v="493" actId="20577"/>
          <ac:spMkLst>
            <pc:docMk/>
            <pc:sldMk cId="3626313870" sldId="319"/>
            <ac:spMk id="36" creationId="{CF0FC8C1-6729-422C-8243-70268B45D596}"/>
          </ac:spMkLst>
        </pc:spChg>
        <pc:spChg chg="add mod ord">
          <ac:chgData name="Rocha, Michael A CPT" userId="5604bdd7-75c2-49b5-9102-cb08f1006c07" providerId="ADAL" clId="{176607AC-16C1-414D-B857-542A1899E4A3}" dt="2021-10-20T18:18:37.526" v="553" actId="14100"/>
          <ac:spMkLst>
            <pc:docMk/>
            <pc:sldMk cId="3626313870" sldId="319"/>
            <ac:spMk id="39" creationId="{2FEDD742-4D1E-4727-80F5-B1706161BC07}"/>
          </ac:spMkLst>
        </pc:spChg>
        <pc:spChg chg="add mod">
          <ac:chgData name="Rocha, Michael A CPT" userId="5604bdd7-75c2-49b5-9102-cb08f1006c07" providerId="ADAL" clId="{176607AC-16C1-414D-B857-542A1899E4A3}" dt="2021-10-20T18:10:05.879" v="380" actId="1076"/>
          <ac:spMkLst>
            <pc:docMk/>
            <pc:sldMk cId="3626313870" sldId="319"/>
            <ac:spMk id="40" creationId="{C57D3F4B-5363-4E4F-B36F-06554AF92535}"/>
          </ac:spMkLst>
        </pc:spChg>
        <pc:spChg chg="add del mod">
          <ac:chgData name="Rocha, Michael A CPT" userId="5604bdd7-75c2-49b5-9102-cb08f1006c07" providerId="ADAL" clId="{176607AC-16C1-414D-B857-542A1899E4A3}" dt="2021-10-20T18:09:58.061" v="378" actId="478"/>
          <ac:spMkLst>
            <pc:docMk/>
            <pc:sldMk cId="3626313870" sldId="319"/>
            <ac:spMk id="41" creationId="{E82B5158-5A51-49B3-9C10-4830376D0A60}"/>
          </ac:spMkLst>
        </pc:spChg>
        <pc:spChg chg="add del mod">
          <ac:chgData name="Rocha, Michael A CPT" userId="5604bdd7-75c2-49b5-9102-cb08f1006c07" providerId="ADAL" clId="{176607AC-16C1-414D-B857-542A1899E4A3}" dt="2021-10-20T18:09:57.007" v="377" actId="478"/>
          <ac:spMkLst>
            <pc:docMk/>
            <pc:sldMk cId="3626313870" sldId="319"/>
            <ac:spMk id="42" creationId="{5D724C2E-74C6-4346-B42E-DDB1CA2A01C9}"/>
          </ac:spMkLst>
        </pc:spChg>
        <pc:spChg chg="add mod">
          <ac:chgData name="Rocha, Michael A CPT" userId="5604bdd7-75c2-49b5-9102-cb08f1006c07" providerId="ADAL" clId="{176607AC-16C1-414D-B857-542A1899E4A3}" dt="2021-10-20T18:14:58.387" v="482" actId="1037"/>
          <ac:spMkLst>
            <pc:docMk/>
            <pc:sldMk cId="3626313870" sldId="319"/>
            <ac:spMk id="43" creationId="{ACEC4BB1-A8B6-4417-A9A8-869E94F9F95F}"/>
          </ac:spMkLst>
        </pc:spChg>
        <pc:picChg chg="add del mod">
          <ac:chgData name="Rocha, Michael A CPT" userId="5604bdd7-75c2-49b5-9102-cb08f1006c07" providerId="ADAL" clId="{176607AC-16C1-414D-B857-542A1899E4A3}" dt="2021-10-20T18:14:23.972" v="450" actId="478"/>
          <ac:picMkLst>
            <pc:docMk/>
            <pc:sldMk cId="3626313870" sldId="319"/>
            <ac:picMk id="3" creationId="{00000000-0000-0000-0000-000000000000}"/>
          </ac:picMkLst>
        </pc:picChg>
        <pc:picChg chg="add mod ord">
          <ac:chgData name="Rocha, Michael A CPT" userId="5604bdd7-75c2-49b5-9102-cb08f1006c07" providerId="ADAL" clId="{176607AC-16C1-414D-B857-542A1899E4A3}" dt="2021-10-20T18:17:51.823" v="540" actId="1076"/>
          <ac:picMkLst>
            <pc:docMk/>
            <pc:sldMk cId="3626313870" sldId="319"/>
            <ac:picMk id="5" creationId="{B1787AD5-3A1D-44E5-B6FF-1D4D3E333FCD}"/>
          </ac:picMkLst>
        </pc:picChg>
        <pc:picChg chg="add mod modCrop">
          <ac:chgData name="Rocha, Michael A CPT" userId="5604bdd7-75c2-49b5-9102-cb08f1006c07" providerId="ADAL" clId="{176607AC-16C1-414D-B857-542A1899E4A3}" dt="2021-10-20T18:18:30.091" v="551" actId="1038"/>
          <ac:picMkLst>
            <pc:docMk/>
            <pc:sldMk cId="3626313870" sldId="319"/>
            <ac:picMk id="12" creationId="{C746C92B-75D2-416E-99C2-28E279B1BC7C}"/>
          </ac:picMkLst>
        </pc:picChg>
        <pc:picChg chg="add mod">
          <ac:chgData name="Rocha, Michael A CPT" userId="5604bdd7-75c2-49b5-9102-cb08f1006c07" providerId="ADAL" clId="{176607AC-16C1-414D-B857-542A1899E4A3}" dt="2021-10-20T18:06:36.912" v="319" actId="571"/>
          <ac:picMkLst>
            <pc:docMk/>
            <pc:sldMk cId="3626313870" sldId="319"/>
            <ac:picMk id="24" creationId="{867F74A9-D63F-46C9-9558-3B18A1286837}"/>
          </ac:picMkLst>
        </pc:picChg>
        <pc:cxnChg chg="mod ord">
          <ac:chgData name="Rocha, Michael A CPT" userId="5604bdd7-75c2-49b5-9102-cb08f1006c07" providerId="ADAL" clId="{176607AC-16C1-414D-B857-542A1899E4A3}" dt="2021-10-20T18:10:47.685" v="390" actId="166"/>
          <ac:cxnSpMkLst>
            <pc:docMk/>
            <pc:sldMk cId="3626313870" sldId="319"/>
            <ac:cxnSpMk id="15" creationId="{338E534F-9189-4A3D-BEDA-18553863C5CB}"/>
          </ac:cxnSpMkLst>
        </pc:cxnChg>
        <pc:cxnChg chg="mod">
          <ac:chgData name="Rocha, Michael A CPT" userId="5604bdd7-75c2-49b5-9102-cb08f1006c07" providerId="ADAL" clId="{176607AC-16C1-414D-B857-542A1899E4A3}" dt="2021-10-20T18:17:59.226" v="542" actId="1076"/>
          <ac:cxnSpMkLst>
            <pc:docMk/>
            <pc:sldMk cId="3626313870" sldId="319"/>
            <ac:cxnSpMk id="17" creationId="{9D2E01A5-D5F3-406E-90B1-690136BC8799}"/>
          </ac:cxnSpMkLst>
        </pc:cxnChg>
        <pc:cxnChg chg="mod ord">
          <ac:chgData name="Rocha, Michael A CPT" userId="5604bdd7-75c2-49b5-9102-cb08f1006c07" providerId="ADAL" clId="{176607AC-16C1-414D-B857-542A1899E4A3}" dt="2021-10-20T18:15:19.118" v="498" actId="20577"/>
          <ac:cxnSpMkLst>
            <pc:docMk/>
            <pc:sldMk cId="3626313870" sldId="319"/>
            <ac:cxnSpMk id="21" creationId="{586A3A0B-25CE-4DAC-B10F-A75D3569C646}"/>
          </ac:cxnSpMkLst>
        </pc:cxnChg>
        <pc:cxnChg chg="mod ord">
          <ac:chgData name="Rocha, Michael A CPT" userId="5604bdd7-75c2-49b5-9102-cb08f1006c07" providerId="ADAL" clId="{176607AC-16C1-414D-B857-542A1899E4A3}" dt="2021-10-20T18:15:08.237" v="489" actId="20577"/>
          <ac:cxnSpMkLst>
            <pc:docMk/>
            <pc:sldMk cId="3626313870" sldId="319"/>
            <ac:cxnSpMk id="27" creationId="{143FC74D-BFB2-472D-8545-1CBBAD076127}"/>
          </ac:cxnSpMkLst>
        </pc:cxnChg>
        <pc:cxnChg chg="mod ord">
          <ac:chgData name="Rocha, Michael A CPT" userId="5604bdd7-75c2-49b5-9102-cb08f1006c07" providerId="ADAL" clId="{176607AC-16C1-414D-B857-542A1899E4A3}" dt="2021-10-20T18:10:42.078" v="388" actId="166"/>
          <ac:cxnSpMkLst>
            <pc:docMk/>
            <pc:sldMk cId="3626313870" sldId="319"/>
            <ac:cxnSpMk id="32" creationId="{B2E5D8D2-04E4-4025-95B0-FC7E6B1B8AA3}"/>
          </ac:cxnSpMkLst>
        </pc:cxnChg>
        <pc:cxnChg chg="mod ord">
          <ac:chgData name="Rocha, Michael A CPT" userId="5604bdd7-75c2-49b5-9102-cb08f1006c07" providerId="ADAL" clId="{176607AC-16C1-414D-B857-542A1899E4A3}" dt="2021-10-20T18:15:28.078" v="505" actId="14100"/>
          <ac:cxnSpMkLst>
            <pc:docMk/>
            <pc:sldMk cId="3626313870" sldId="319"/>
            <ac:cxnSpMk id="37" creationId="{68249CA2-A934-4544-83E3-947190304640}"/>
          </ac:cxnSpMkLst>
        </pc:cxnChg>
        <pc:cxnChg chg="mod ord">
          <ac:chgData name="Rocha, Michael A CPT" userId="5604bdd7-75c2-49b5-9102-cb08f1006c07" providerId="ADAL" clId="{176607AC-16C1-414D-B857-542A1899E4A3}" dt="2021-10-20T18:15:13.991" v="493" actId="20577"/>
          <ac:cxnSpMkLst>
            <pc:docMk/>
            <pc:sldMk cId="3626313870" sldId="319"/>
            <ac:cxnSpMk id="38" creationId="{08D6FF28-73F8-475E-B4EB-DBC2AEA9B401}"/>
          </ac:cxnSpMkLst>
        </pc:cxnChg>
      </pc:sldChg>
      <pc:sldChg chg="addSp delSp modSp new mod modNotesTx">
        <pc:chgData name="Rocha, Michael A CPT" userId="5604bdd7-75c2-49b5-9102-cb08f1006c07" providerId="ADAL" clId="{176607AC-16C1-414D-B857-542A1899E4A3}" dt="2021-10-21T11:07:09.577" v="808" actId="12788"/>
        <pc:sldMkLst>
          <pc:docMk/>
          <pc:sldMk cId="691221277" sldId="320"/>
        </pc:sldMkLst>
        <pc:spChg chg="del">
          <ac:chgData name="Rocha, Michael A CPT" userId="5604bdd7-75c2-49b5-9102-cb08f1006c07" providerId="ADAL" clId="{176607AC-16C1-414D-B857-542A1899E4A3}" dt="2021-10-21T11:03:26.486" v="560" actId="478"/>
          <ac:spMkLst>
            <pc:docMk/>
            <pc:sldMk cId="691221277" sldId="320"/>
            <ac:spMk id="2" creationId="{B086F997-7308-4160-A66B-3EBFC162D979}"/>
          </ac:spMkLst>
        </pc:spChg>
        <pc:spChg chg="del">
          <ac:chgData name="Rocha, Michael A CPT" userId="5604bdd7-75c2-49b5-9102-cb08f1006c07" providerId="ADAL" clId="{176607AC-16C1-414D-B857-542A1899E4A3}" dt="2021-10-21T11:03:24.993" v="559" actId="478"/>
          <ac:spMkLst>
            <pc:docMk/>
            <pc:sldMk cId="691221277" sldId="320"/>
            <ac:spMk id="3" creationId="{B1F13923-472B-478F-B45B-68180649F3F5}"/>
          </ac:spMkLst>
        </pc:spChg>
        <pc:spChg chg="add mod">
          <ac:chgData name="Rocha, Michael A CPT" userId="5604bdd7-75c2-49b5-9102-cb08f1006c07" providerId="ADAL" clId="{176607AC-16C1-414D-B857-542A1899E4A3}" dt="2021-10-21T11:07:09.577" v="808" actId="12788"/>
          <ac:spMkLst>
            <pc:docMk/>
            <pc:sldMk cId="691221277" sldId="320"/>
            <ac:spMk id="6" creationId="{841AD129-A22F-4B75-892E-6B837A475FCD}"/>
          </ac:spMkLst>
        </pc:spChg>
        <pc:picChg chg="add mod">
          <ac:chgData name="Rocha, Michael A CPT" userId="5604bdd7-75c2-49b5-9102-cb08f1006c07" providerId="ADAL" clId="{176607AC-16C1-414D-B857-542A1899E4A3}" dt="2021-10-21T11:03:31.492" v="562" actId="1076"/>
          <ac:picMkLst>
            <pc:docMk/>
            <pc:sldMk cId="691221277" sldId="320"/>
            <ac:picMk id="5" creationId="{DD5BFE12-0744-4F49-9C7D-F3D3F384F757}"/>
          </ac:picMkLst>
        </pc:picChg>
      </pc:sldChg>
    </pc:docChg>
  </pc:docChgLst>
  <pc:docChgLst>
    <pc:chgData name="Rocha, Michael A CPT" userId="5604bdd7-75c2-49b5-9102-cb08f1006c07" providerId="ADAL" clId="{1CEA815D-E601-4B96-9FB3-95261EE6AF6F}"/>
    <pc:docChg chg="undo custSel addSld delSld modSld">
      <pc:chgData name="Rocha, Michael A CPT" userId="5604bdd7-75c2-49b5-9102-cb08f1006c07" providerId="ADAL" clId="{1CEA815D-E601-4B96-9FB3-95261EE6AF6F}" dt="2021-09-09T10:47:31.442" v="766" actId="1076"/>
      <pc:docMkLst>
        <pc:docMk/>
      </pc:docMkLst>
      <pc:sldChg chg="modSp mod">
        <pc:chgData name="Rocha, Michael A CPT" userId="5604bdd7-75c2-49b5-9102-cb08f1006c07" providerId="ADAL" clId="{1CEA815D-E601-4B96-9FB3-95261EE6AF6F}" dt="2021-09-07T17:09:57.702" v="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1CEA815D-E601-4B96-9FB3-95261EE6AF6F}" dt="2021-09-07T17:09:57.702" v="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modSp mod modNotesTx">
        <pc:chgData name="Rocha, Michael A CPT" userId="5604bdd7-75c2-49b5-9102-cb08f1006c07" providerId="ADAL" clId="{1CEA815D-E601-4B96-9FB3-95261EE6AF6F}" dt="2021-09-08T14:36:04.242" v="569" actId="20577"/>
        <pc:sldMkLst>
          <pc:docMk/>
          <pc:sldMk cId="1694385967" sldId="268"/>
        </pc:sldMkLst>
        <pc:spChg chg="add mod">
          <ac:chgData name="Rocha, Michael A CPT" userId="5604bdd7-75c2-49b5-9102-cb08f1006c07" providerId="ADAL" clId="{1CEA815D-E601-4B96-9FB3-95261EE6AF6F}" dt="2021-09-08T14:09:12.481" v="485" actId="1035"/>
          <ac:spMkLst>
            <pc:docMk/>
            <pc:sldMk cId="1694385967" sldId="268"/>
            <ac:spMk id="5" creationId="{01D574C5-3515-4A58-AAA9-D0D8A3EA6E84}"/>
          </ac:spMkLst>
        </pc:spChg>
        <pc:spChg chg="add mod">
          <ac:chgData name="Rocha, Michael A CPT" userId="5604bdd7-75c2-49b5-9102-cb08f1006c07" providerId="ADAL" clId="{1CEA815D-E601-4B96-9FB3-95261EE6AF6F}" dt="2021-09-08T13:59:57.112" v="400" actId="1035"/>
          <ac:spMkLst>
            <pc:docMk/>
            <pc:sldMk cId="1694385967" sldId="268"/>
            <ac:spMk id="6" creationId="{E9F270C5-5453-4620-A61C-077F2CF7FFBF}"/>
          </ac:spMkLst>
        </pc:spChg>
        <pc:spChg chg="add mod">
          <ac:chgData name="Rocha, Michael A CPT" userId="5604bdd7-75c2-49b5-9102-cb08f1006c07" providerId="ADAL" clId="{1CEA815D-E601-4B96-9FB3-95261EE6AF6F}" dt="2021-09-08T14:00:02.529" v="419" actId="1036"/>
          <ac:spMkLst>
            <pc:docMk/>
            <pc:sldMk cId="1694385967" sldId="268"/>
            <ac:spMk id="7" creationId="{4FB488D1-B7B4-48FD-B3EC-A9DA7F89244D}"/>
          </ac:spMkLst>
        </pc:spChg>
        <pc:spChg chg="add mod">
          <ac:chgData name="Rocha, Michael A CPT" userId="5604bdd7-75c2-49b5-9102-cb08f1006c07" providerId="ADAL" clId="{1CEA815D-E601-4B96-9FB3-95261EE6AF6F}" dt="2021-09-08T14:00:07.608" v="446" actId="1035"/>
          <ac:spMkLst>
            <pc:docMk/>
            <pc:sldMk cId="1694385967" sldId="268"/>
            <ac:spMk id="8" creationId="{B6460821-D84C-4B2E-A384-CA971CECA055}"/>
          </ac:spMkLst>
        </pc:spChg>
        <pc:spChg chg="add mod">
          <ac:chgData name="Rocha, Michael A CPT" userId="5604bdd7-75c2-49b5-9102-cb08f1006c07" providerId="ADAL" clId="{1CEA815D-E601-4B96-9FB3-95261EE6AF6F}" dt="2021-09-08T14:09:16.985" v="487" actId="1076"/>
          <ac:spMkLst>
            <pc:docMk/>
            <pc:sldMk cId="1694385967" sldId="268"/>
            <ac:spMk id="10" creationId="{E0C35A52-9D7F-4EC0-9336-5A8417F4F2B6}"/>
          </ac:spMkLst>
        </pc:spChg>
        <pc:picChg chg="mod">
          <ac:chgData name="Rocha, Michael A CPT" userId="5604bdd7-75c2-49b5-9102-cb08f1006c07" providerId="ADAL" clId="{1CEA815D-E601-4B96-9FB3-95261EE6AF6F}" dt="2021-09-08T14:08:39.216" v="458" actId="732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1CEA815D-E601-4B96-9FB3-95261EE6AF6F}" dt="2021-09-07T17:10:18.842" v="2" actId="47"/>
        <pc:sldMkLst>
          <pc:docMk/>
          <pc:sldMk cId="3468896899" sldId="269"/>
        </pc:sldMkLst>
      </pc:sldChg>
      <pc:sldChg chg="addSp delSp modSp add mod">
        <pc:chgData name="Rocha, Michael A CPT" userId="5604bdd7-75c2-49b5-9102-cb08f1006c07" providerId="ADAL" clId="{1CEA815D-E601-4B96-9FB3-95261EE6AF6F}" dt="2021-09-08T18:50:56.259" v="578" actId="1036"/>
        <pc:sldMkLst>
          <pc:docMk/>
          <pc:sldMk cId="473008823" sldId="273"/>
        </pc:sldMkLst>
        <pc:spChg chg="mod">
          <ac:chgData name="Rocha, Michael A CPT" userId="5604bdd7-75c2-49b5-9102-cb08f1006c07" providerId="ADAL" clId="{1CEA815D-E601-4B96-9FB3-95261EE6AF6F}" dt="2021-09-07T19:48:35.481" v="264" actId="1076"/>
          <ac:spMkLst>
            <pc:docMk/>
            <pc:sldMk cId="473008823" sldId="273"/>
            <ac:spMk id="4" creationId="{47268103-9E69-4BAE-A79F-237EBD2543D2}"/>
          </ac:spMkLst>
        </pc:spChg>
        <pc:spChg chg="mod">
          <ac:chgData name="Rocha, Michael A CPT" userId="5604bdd7-75c2-49b5-9102-cb08f1006c07" providerId="ADAL" clId="{1CEA815D-E601-4B96-9FB3-95261EE6AF6F}" dt="2021-09-07T19:49:08.497" v="301" actId="1036"/>
          <ac:spMkLst>
            <pc:docMk/>
            <pc:sldMk cId="473008823" sldId="273"/>
            <ac:spMk id="6" creationId="{D42B7821-F2D4-4D8F-BE93-BDA7FD7C3932}"/>
          </ac:spMkLst>
        </pc:spChg>
        <pc:spChg chg="mod">
          <ac:chgData name="Rocha, Michael A CPT" userId="5604bdd7-75c2-49b5-9102-cb08f1006c07" providerId="ADAL" clId="{1CEA815D-E601-4B96-9FB3-95261EE6AF6F}" dt="2021-09-07T17:12:36.149" v="81" actId="20577"/>
          <ac:spMkLst>
            <pc:docMk/>
            <pc:sldMk cId="473008823" sldId="273"/>
            <ac:spMk id="7" creationId="{94BE2D51-A234-4AF4-AD38-FC48B642CD70}"/>
          </ac:spMkLst>
        </pc:spChg>
        <pc:spChg chg="mod">
          <ac:chgData name="Rocha, Michael A CPT" userId="5604bdd7-75c2-49b5-9102-cb08f1006c07" providerId="ADAL" clId="{1CEA815D-E601-4B96-9FB3-95261EE6AF6F}" dt="2021-09-07T17:12:50.727" v="85" actId="1076"/>
          <ac:spMkLst>
            <pc:docMk/>
            <pc:sldMk cId="473008823" sldId="273"/>
            <ac:spMk id="10" creationId="{05738866-C584-4CA8-9860-41F99969973C}"/>
          </ac:spMkLst>
        </pc:spChg>
        <pc:spChg chg="mod">
          <ac:chgData name="Rocha, Michael A CPT" userId="5604bdd7-75c2-49b5-9102-cb08f1006c07" providerId="ADAL" clId="{1CEA815D-E601-4B96-9FB3-95261EE6AF6F}" dt="2021-09-07T17:12:54.390" v="86" actId="1076"/>
          <ac:spMkLst>
            <pc:docMk/>
            <pc:sldMk cId="473008823" sldId="273"/>
            <ac:spMk id="11" creationId="{BCF9962A-FEE9-44B2-A23E-000CAF469EBF}"/>
          </ac:spMkLst>
        </pc:spChg>
        <pc:spChg chg="mod">
          <ac:chgData name="Rocha, Michael A CPT" userId="5604bdd7-75c2-49b5-9102-cb08f1006c07" providerId="ADAL" clId="{1CEA815D-E601-4B96-9FB3-95261EE6AF6F}" dt="2021-09-07T17:13:50.898" v="126" actId="20577"/>
          <ac:spMkLst>
            <pc:docMk/>
            <pc:sldMk cId="473008823" sldId="273"/>
            <ac:spMk id="15" creationId="{2E4F8283-522E-44E2-BB94-F07A05B37313}"/>
          </ac:spMkLst>
        </pc:spChg>
        <pc:spChg chg="mod">
          <ac:chgData name="Rocha, Michael A CPT" userId="5604bdd7-75c2-49b5-9102-cb08f1006c07" providerId="ADAL" clId="{1CEA815D-E601-4B96-9FB3-95261EE6AF6F}" dt="2021-09-08T18:50:56.259" v="578" actId="1036"/>
          <ac:spMkLst>
            <pc:docMk/>
            <pc:sldMk cId="473008823" sldId="273"/>
            <ac:spMk id="18" creationId="{C5369585-FDFE-49B3-81FA-737A650B0C1B}"/>
          </ac:spMkLst>
        </pc:spChg>
        <pc:spChg chg="mod">
          <ac:chgData name="Rocha, Michael A CPT" userId="5604bdd7-75c2-49b5-9102-cb08f1006c07" providerId="ADAL" clId="{1CEA815D-E601-4B96-9FB3-95261EE6AF6F}" dt="2021-09-07T17:17:35.154" v="191" actId="13926"/>
          <ac:spMkLst>
            <pc:docMk/>
            <pc:sldMk cId="473008823" sldId="273"/>
            <ac:spMk id="19" creationId="{4329209B-0A89-49F7-8F01-0713A918C499}"/>
          </ac:spMkLst>
        </pc:spChg>
        <pc:graphicFrameChg chg="mod modGraphic">
          <ac:chgData name="Rocha, Michael A CPT" userId="5604bdd7-75c2-49b5-9102-cb08f1006c07" providerId="ADAL" clId="{1CEA815D-E601-4B96-9FB3-95261EE6AF6F}" dt="2021-09-07T19:49:03.746" v="295" actId="20577"/>
          <ac:graphicFrameMkLst>
            <pc:docMk/>
            <pc:sldMk cId="473008823" sldId="273"/>
            <ac:graphicFrameMk id="5" creationId="{9264DE51-7DE4-4CC8-9A6A-47C9CFF85138}"/>
          </ac:graphicFrameMkLst>
        </pc:graphicFrameChg>
        <pc:picChg chg="add mod">
          <ac:chgData name="Rocha, Michael A CPT" userId="5604bdd7-75c2-49b5-9102-cb08f1006c07" providerId="ADAL" clId="{1CEA815D-E601-4B96-9FB3-95261EE6AF6F}" dt="2021-09-07T17:13:21.077" v="90" actId="14100"/>
          <ac:picMkLst>
            <pc:docMk/>
            <pc:sldMk cId="473008823" sldId="273"/>
            <ac:picMk id="17" creationId="{BEB102E1-0896-4530-AB5B-FC25BE1B2F32}"/>
          </ac:picMkLst>
        </pc:picChg>
        <pc:picChg chg="del">
          <ac:chgData name="Rocha, Michael A CPT" userId="5604bdd7-75c2-49b5-9102-cb08f1006c07" providerId="ADAL" clId="{1CEA815D-E601-4B96-9FB3-95261EE6AF6F}" dt="2021-09-07T17:13:13.979" v="87" actId="478"/>
          <ac:picMkLst>
            <pc:docMk/>
            <pc:sldMk cId="473008823" sldId="273"/>
            <ac:picMk id="22" creationId="{D7B87668-7D26-462C-9857-03AAF7523CED}"/>
          </ac:picMkLst>
        </pc:picChg>
        <pc:cxnChg chg="mod">
          <ac:chgData name="Rocha, Michael A CPT" userId="5604bdd7-75c2-49b5-9102-cb08f1006c07" providerId="ADAL" clId="{1CEA815D-E601-4B96-9FB3-95261EE6AF6F}" dt="2021-09-07T17:12:48.438" v="84" actId="14100"/>
          <ac:cxnSpMkLst>
            <pc:docMk/>
            <pc:sldMk cId="473008823" sldId="273"/>
            <ac:cxnSpMk id="8" creationId="{140D8369-DAE3-451F-8EDF-2EEE6E9F5AEC}"/>
          </ac:cxnSpMkLst>
        </pc:cxnChg>
        <pc:cxnChg chg="mod">
          <ac:chgData name="Rocha, Michael A CPT" userId="5604bdd7-75c2-49b5-9102-cb08f1006c07" providerId="ADAL" clId="{1CEA815D-E601-4B96-9FB3-95261EE6AF6F}" dt="2021-09-07T17:12:46.606" v="83" actId="14100"/>
          <ac:cxnSpMkLst>
            <pc:docMk/>
            <pc:sldMk cId="473008823" sldId="273"/>
            <ac:cxnSpMk id="9" creationId="{108854F0-1C05-41FE-8A21-CA0D7690C331}"/>
          </ac:cxnSpMkLst>
        </pc:cxnChg>
      </pc:sldChg>
      <pc:sldChg chg="addSp delSp modSp new mod">
        <pc:chgData name="Rocha, Michael A CPT" userId="5604bdd7-75c2-49b5-9102-cb08f1006c07" providerId="ADAL" clId="{1CEA815D-E601-4B96-9FB3-95261EE6AF6F}" dt="2021-09-09T10:47:31.442" v="766" actId="1076"/>
        <pc:sldMkLst>
          <pc:docMk/>
          <pc:sldMk cId="3214568785" sldId="274"/>
        </pc:sldMkLst>
        <pc:spChg chg="del">
          <ac:chgData name="Rocha, Michael A CPT" userId="5604bdd7-75c2-49b5-9102-cb08f1006c07" providerId="ADAL" clId="{1CEA815D-E601-4B96-9FB3-95261EE6AF6F}" dt="2021-09-08T10:51:05.265" v="303" actId="478"/>
          <ac:spMkLst>
            <pc:docMk/>
            <pc:sldMk cId="3214568785" sldId="274"/>
            <ac:spMk id="2" creationId="{C265DEA0-EFB9-41C3-9602-45154E7C6FF4}"/>
          </ac:spMkLst>
        </pc:spChg>
        <pc:spChg chg="del">
          <ac:chgData name="Rocha, Michael A CPT" userId="5604bdd7-75c2-49b5-9102-cb08f1006c07" providerId="ADAL" clId="{1CEA815D-E601-4B96-9FB3-95261EE6AF6F}" dt="2021-09-08T10:51:06.165" v="304" actId="478"/>
          <ac:spMkLst>
            <pc:docMk/>
            <pc:sldMk cId="3214568785" sldId="274"/>
            <ac:spMk id="3" creationId="{FE39E7D0-E0C7-45FD-A14A-93D20D408EBA}"/>
          </ac:spMkLst>
        </pc:spChg>
        <pc:spChg chg="add mod">
          <ac:chgData name="Rocha, Michael A CPT" userId="5604bdd7-75c2-49b5-9102-cb08f1006c07" providerId="ADAL" clId="{1CEA815D-E601-4B96-9FB3-95261EE6AF6F}" dt="2021-09-09T10:46:34.316" v="706" actId="113"/>
          <ac:spMkLst>
            <pc:docMk/>
            <pc:sldMk cId="3214568785" sldId="274"/>
            <ac:spMk id="4" creationId="{CB1E89D2-9567-488E-B17F-A13FA9DD84D4}"/>
          </ac:spMkLst>
        </pc:spChg>
        <pc:spChg chg="add mod">
          <ac:chgData name="Rocha, Michael A CPT" userId="5604bdd7-75c2-49b5-9102-cb08f1006c07" providerId="ADAL" clId="{1CEA815D-E601-4B96-9FB3-95261EE6AF6F}" dt="2021-09-09T10:47:31.442" v="766" actId="1076"/>
          <ac:spMkLst>
            <pc:docMk/>
            <pc:sldMk cId="3214568785" sldId="274"/>
            <ac:spMk id="5" creationId="{439E0BBE-F163-4E25-A1AD-8810F01C942F}"/>
          </ac:spMkLst>
        </pc:spChg>
      </pc:sldChg>
      <pc:sldChg chg="delSp modSp new mod modNotesTx">
        <pc:chgData name="Rocha, Michael A CPT" userId="5604bdd7-75c2-49b5-9102-cb08f1006c07" providerId="ADAL" clId="{1CEA815D-E601-4B96-9FB3-95261EE6AF6F}" dt="2021-09-08T11:16:55.849" v="388" actId="20577"/>
        <pc:sldMkLst>
          <pc:docMk/>
          <pc:sldMk cId="2548766488" sldId="275"/>
        </pc:sldMkLst>
        <pc:spChg chg="del">
          <ac:chgData name="Rocha, Michael A CPT" userId="5604bdd7-75c2-49b5-9102-cb08f1006c07" providerId="ADAL" clId="{1CEA815D-E601-4B96-9FB3-95261EE6AF6F}" dt="2021-09-08T11:16:33.178" v="306" actId="478"/>
          <ac:spMkLst>
            <pc:docMk/>
            <pc:sldMk cId="2548766488" sldId="275"/>
            <ac:spMk id="2" creationId="{CEA09620-DA3C-4906-A167-01BCC8F6DDC8}"/>
          </ac:spMkLst>
        </pc:spChg>
        <pc:spChg chg="mod">
          <ac:chgData name="Rocha, Michael A CPT" userId="5604bdd7-75c2-49b5-9102-cb08f1006c07" providerId="ADAL" clId="{1CEA815D-E601-4B96-9FB3-95261EE6AF6F}" dt="2021-09-08T11:16:46.651" v="361" actId="20577"/>
          <ac:spMkLst>
            <pc:docMk/>
            <pc:sldMk cId="2548766488" sldId="275"/>
            <ac:spMk id="3" creationId="{06C1EF1B-C101-461B-8516-79385CAB461A}"/>
          </ac:spMkLst>
        </pc:spChg>
      </pc:sldChg>
      <pc:sldChg chg="add">
        <pc:chgData name="Rocha, Michael A CPT" userId="5604bdd7-75c2-49b5-9102-cb08f1006c07" providerId="ADAL" clId="{1CEA815D-E601-4B96-9FB3-95261EE6AF6F}" dt="2021-09-08T19:18:47.556" v="579"/>
        <pc:sldMkLst>
          <pc:docMk/>
          <pc:sldMk cId="908340172" sldId="276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1123963115" sldId="280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4117274104" sldId="282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76865227" sldId="283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2814588534" sldId="284"/>
        </pc:sldMkLst>
      </pc:sldChg>
      <pc:sldChg chg="del">
        <pc:chgData name="Rocha, Michael A CPT" userId="5604bdd7-75c2-49b5-9102-cb08f1006c07" providerId="ADAL" clId="{1CEA815D-E601-4B96-9FB3-95261EE6AF6F}" dt="2021-09-07T17:10:01.842" v="1" actId="47"/>
        <pc:sldMkLst>
          <pc:docMk/>
          <pc:sldMk cId="3269379280" sldId="285"/>
        </pc:sldMkLst>
      </pc:sldChg>
      <pc:sldChg chg="del">
        <pc:chgData name="Rocha, Michael A CPT" userId="5604bdd7-75c2-49b5-9102-cb08f1006c07" providerId="ADAL" clId="{1CEA815D-E601-4B96-9FB3-95261EE6AF6F}" dt="2021-09-07T17:10:01.842" v="1" actId="47"/>
        <pc:sldMkLst>
          <pc:docMk/>
          <pc:sldMk cId="2933082766" sldId="286"/>
        </pc:sldMkLst>
      </pc:sldChg>
      <pc:sldChg chg="del">
        <pc:chgData name="Rocha, Michael A CPT" userId="5604bdd7-75c2-49b5-9102-cb08f1006c07" providerId="ADAL" clId="{1CEA815D-E601-4B96-9FB3-95261EE6AF6F}" dt="2021-09-07T17:10:22.056" v="3" actId="47"/>
        <pc:sldMkLst>
          <pc:docMk/>
          <pc:sldMk cId="2752720728" sldId="287"/>
        </pc:sldMkLst>
      </pc:sldChg>
    </pc:docChg>
  </pc:docChgLst>
  <pc:docChgLst>
    <pc:chgData name="Rocha, Michael A CPT" userId="5604bdd7-75c2-49b5-9102-cb08f1006c07" providerId="ADAL" clId="{45EF95E6-5810-4DAA-83BE-7AC54880F719}"/>
    <pc:docChg chg="undo custSel addSld delSld modSld sldOrd">
      <pc:chgData name="Rocha, Michael A CPT" userId="5604bdd7-75c2-49b5-9102-cb08f1006c07" providerId="ADAL" clId="{45EF95E6-5810-4DAA-83BE-7AC54880F719}" dt="2021-08-26T14:39:54.929" v="2218" actId="207"/>
      <pc:docMkLst>
        <pc:docMk/>
      </pc:docMkLst>
      <pc:sldChg chg="addSp delSp modSp mod">
        <pc:chgData name="Rocha, Michael A CPT" userId="5604bdd7-75c2-49b5-9102-cb08f1006c07" providerId="ADAL" clId="{45EF95E6-5810-4DAA-83BE-7AC54880F719}" dt="2021-07-23T11:11:50.703" v="982" actId="20577"/>
        <pc:sldMkLst>
          <pc:docMk/>
          <pc:sldMk cId="4169271750" sldId="256"/>
        </pc:sldMkLst>
        <pc:spChg chg="del mod">
          <ac:chgData name="Rocha, Michael A CPT" userId="5604bdd7-75c2-49b5-9102-cb08f1006c07" providerId="ADAL" clId="{45EF95E6-5810-4DAA-83BE-7AC54880F719}" dt="2021-07-22T18:27:44.176" v="890" actId="478"/>
          <ac:spMkLst>
            <pc:docMk/>
            <pc:sldMk cId="4169271750" sldId="256"/>
            <ac:spMk id="2" creationId="{61456939-3EED-4449-BCC8-98E4498E4B1D}"/>
          </ac:spMkLst>
        </pc:spChg>
        <pc:spChg chg="mod">
          <ac:chgData name="Rocha, Michael A CPT" userId="5604bdd7-75c2-49b5-9102-cb08f1006c07" providerId="ADAL" clId="{45EF95E6-5810-4DAA-83BE-7AC54880F719}" dt="2021-07-23T11:11:50.703" v="982" actId="20577"/>
          <ac:spMkLst>
            <pc:docMk/>
            <pc:sldMk cId="4169271750" sldId="256"/>
            <ac:spMk id="3" creationId="{8300A793-E16E-47EC-A59E-55F279C01238}"/>
          </ac:spMkLst>
        </pc:spChg>
        <pc:spChg chg="add del mod">
          <ac:chgData name="Rocha, Michael A CPT" userId="5604bdd7-75c2-49b5-9102-cb08f1006c07" providerId="ADAL" clId="{45EF95E6-5810-4DAA-83BE-7AC54880F719}" dt="2021-07-22T18:27:46.092" v="891" actId="478"/>
          <ac:spMkLst>
            <pc:docMk/>
            <pc:sldMk cId="4169271750" sldId="256"/>
            <ac:spMk id="5" creationId="{4FFCBDF9-C1DF-4EA3-9EB4-C6CC1DF3AB53}"/>
          </ac:spMkLst>
        </pc:spChg>
        <pc:spChg chg="add mod">
          <ac:chgData name="Rocha, Michael A CPT" userId="5604bdd7-75c2-49b5-9102-cb08f1006c07" providerId="ADAL" clId="{45EF95E6-5810-4DAA-83BE-7AC54880F719}" dt="2021-07-22T19:37:26.957" v="949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addSp delSp modSp new mod modTransition modNotesTx">
        <pc:chgData name="Rocha, Michael A CPT" userId="5604bdd7-75c2-49b5-9102-cb08f1006c07" providerId="ADAL" clId="{45EF95E6-5810-4DAA-83BE-7AC54880F719}" dt="2021-08-25T17:13:08.036" v="1148" actId="167"/>
        <pc:sldMkLst>
          <pc:docMk/>
          <pc:sldMk cId="2148487160" sldId="257"/>
        </pc:sldMkLst>
        <pc:spChg chg="del">
          <ac:chgData name="Rocha, Michael A CPT" userId="5604bdd7-75c2-49b5-9102-cb08f1006c07" providerId="ADAL" clId="{45EF95E6-5810-4DAA-83BE-7AC54880F719}" dt="2021-07-19T11:26:55.695" v="1" actId="478"/>
          <ac:spMkLst>
            <pc:docMk/>
            <pc:sldMk cId="2148487160" sldId="257"/>
            <ac:spMk id="2" creationId="{22494048-ECC9-494C-A9E9-5418C9775C84}"/>
          </ac:spMkLst>
        </pc:spChg>
        <pc:spChg chg="add del">
          <ac:chgData name="Rocha, Michael A CPT" userId="5604bdd7-75c2-49b5-9102-cb08f1006c07" providerId="ADAL" clId="{45EF95E6-5810-4DAA-83BE-7AC54880F719}" dt="2021-07-19T11:27:19.101" v="6" actId="478"/>
          <ac:spMkLst>
            <pc:docMk/>
            <pc:sldMk cId="2148487160" sldId="257"/>
            <ac:spMk id="3" creationId="{04CB3F9E-8C20-4FD2-8B94-A45DED435667}"/>
          </ac:spMkLst>
        </pc:spChg>
        <pc:spChg chg="add del mod">
          <ac:chgData name="Rocha, Michael A CPT" userId="5604bdd7-75c2-49b5-9102-cb08f1006c07" providerId="ADAL" clId="{45EF95E6-5810-4DAA-83BE-7AC54880F719}" dt="2021-07-19T17:24:34.555" v="782" actId="1076"/>
          <ac:spMkLst>
            <pc:docMk/>
            <pc:sldMk cId="2148487160" sldId="257"/>
            <ac:spMk id="5" creationId="{477A86CF-47E0-454C-A7FD-88DBFD29F7C1}"/>
          </ac:spMkLst>
        </pc:spChg>
        <pc:spChg chg="add del mod">
          <ac:chgData name="Rocha, Michael A CPT" userId="5604bdd7-75c2-49b5-9102-cb08f1006c07" providerId="ADAL" clId="{45EF95E6-5810-4DAA-83BE-7AC54880F719}" dt="2021-07-19T17:24:38.787" v="783" actId="1076"/>
          <ac:spMkLst>
            <pc:docMk/>
            <pc:sldMk cId="2148487160" sldId="257"/>
            <ac:spMk id="7" creationId="{7F6211A6-C8B6-4ADE-9DF2-6F04AE2910CE}"/>
          </ac:spMkLst>
        </pc:spChg>
        <pc:graphicFrameChg chg="add del mod">
          <ac:chgData name="Rocha, Michael A CPT" userId="5604bdd7-75c2-49b5-9102-cb08f1006c07" providerId="ADAL" clId="{45EF95E6-5810-4DAA-83BE-7AC54880F719}" dt="2021-07-19T11:27:01.472" v="3"/>
          <ac:graphicFrameMkLst>
            <pc:docMk/>
            <pc:sldMk cId="2148487160" sldId="257"/>
            <ac:graphicFrameMk id="4" creationId="{14247D08-0654-47C6-8A87-7DA608620F2A}"/>
          </ac:graphicFrameMkLst>
        </pc:graphicFrameChg>
        <pc:picChg chg="add del mod ord">
          <ac:chgData name="Rocha, Michael A CPT" userId="5604bdd7-75c2-49b5-9102-cb08f1006c07" providerId="ADAL" clId="{45EF95E6-5810-4DAA-83BE-7AC54880F719}" dt="2021-08-25T17:08:33.825" v="1104" actId="21"/>
          <ac:picMkLst>
            <pc:docMk/>
            <pc:sldMk cId="2148487160" sldId="257"/>
            <ac:picMk id="3" creationId="{B63D44B5-EEBA-475D-89BB-BE28E742680F}"/>
          </ac:picMkLst>
        </pc:picChg>
        <pc:picChg chg="add del mod">
          <ac:chgData name="Rocha, Michael A CPT" userId="5604bdd7-75c2-49b5-9102-cb08f1006c07" providerId="ADAL" clId="{45EF95E6-5810-4DAA-83BE-7AC54880F719}" dt="2021-08-25T17:00:38.416" v="986" actId="21"/>
          <ac:picMkLst>
            <pc:docMk/>
            <pc:sldMk cId="2148487160" sldId="257"/>
            <ac:picMk id="6" creationId="{F841F9D3-6611-4E14-B485-3CFDB8E7EE34}"/>
          </ac:picMkLst>
        </pc:picChg>
        <pc:picChg chg="add del mod">
          <ac:chgData name="Rocha, Michael A CPT" userId="5604bdd7-75c2-49b5-9102-cb08f1006c07" providerId="ADAL" clId="{45EF95E6-5810-4DAA-83BE-7AC54880F719}" dt="2021-08-25T17:08:37.298" v="1106" actId="21"/>
          <ac:picMkLst>
            <pc:docMk/>
            <pc:sldMk cId="2148487160" sldId="257"/>
            <ac:picMk id="8" creationId="{D41ED3DD-F036-4EAF-97F1-9340F9F45523}"/>
          </ac:picMkLst>
        </pc:picChg>
        <pc:picChg chg="add del mod">
          <ac:chgData name="Rocha, Michael A CPT" userId="5604bdd7-75c2-49b5-9102-cb08f1006c07" providerId="ADAL" clId="{45EF95E6-5810-4DAA-83BE-7AC54880F719}" dt="2021-08-25T17:08:40.674" v="1108" actId="21"/>
          <ac:picMkLst>
            <pc:docMk/>
            <pc:sldMk cId="2148487160" sldId="257"/>
            <ac:picMk id="9" creationId="{E5A50C5D-3BE2-4686-9A56-F28A586D7043}"/>
          </ac:picMkLst>
        </pc:picChg>
        <pc:picChg chg="add del mod">
          <ac:chgData name="Rocha, Michael A CPT" userId="5604bdd7-75c2-49b5-9102-cb08f1006c07" providerId="ADAL" clId="{45EF95E6-5810-4DAA-83BE-7AC54880F719}" dt="2021-08-25T17:08:43.080" v="1110" actId="21"/>
          <ac:picMkLst>
            <pc:docMk/>
            <pc:sldMk cId="2148487160" sldId="257"/>
            <ac:picMk id="10" creationId="{6DF3CB4D-F703-4F68-B155-9A328045CE07}"/>
          </ac:picMkLst>
        </pc:picChg>
        <pc:picChg chg="add del mod">
          <ac:chgData name="Rocha, Michael A CPT" userId="5604bdd7-75c2-49b5-9102-cb08f1006c07" providerId="ADAL" clId="{45EF95E6-5810-4DAA-83BE-7AC54880F719}" dt="2021-08-25T17:08:43.985" v="1112" actId="21"/>
          <ac:picMkLst>
            <pc:docMk/>
            <pc:sldMk cId="2148487160" sldId="257"/>
            <ac:picMk id="11" creationId="{116ABA86-A922-4481-A11C-8E02939E7BFE}"/>
          </ac:picMkLst>
        </pc:picChg>
        <pc:picChg chg="add del mod">
          <ac:chgData name="Rocha, Michael A CPT" userId="5604bdd7-75c2-49b5-9102-cb08f1006c07" providerId="ADAL" clId="{45EF95E6-5810-4DAA-83BE-7AC54880F719}" dt="2021-08-25T17:08:44.768" v="1114" actId="21"/>
          <ac:picMkLst>
            <pc:docMk/>
            <pc:sldMk cId="2148487160" sldId="257"/>
            <ac:picMk id="12" creationId="{6F055EB6-D0C5-480E-9A60-381C067B084B}"/>
          </ac:picMkLst>
        </pc:picChg>
        <pc:picChg chg="add del mod">
          <ac:chgData name="Rocha, Michael A CPT" userId="5604bdd7-75c2-49b5-9102-cb08f1006c07" providerId="ADAL" clId="{45EF95E6-5810-4DAA-83BE-7AC54880F719}" dt="2021-08-25T17:08:45.475" v="1116" actId="21"/>
          <ac:picMkLst>
            <pc:docMk/>
            <pc:sldMk cId="2148487160" sldId="257"/>
            <ac:picMk id="13" creationId="{81F6BC25-785B-4503-A55D-23139A3FC921}"/>
          </ac:picMkLst>
        </pc:picChg>
        <pc:picChg chg="add del mod">
          <ac:chgData name="Rocha, Michael A CPT" userId="5604bdd7-75c2-49b5-9102-cb08f1006c07" providerId="ADAL" clId="{45EF95E6-5810-4DAA-83BE-7AC54880F719}" dt="2021-08-25T17:08:46.301" v="1118" actId="21"/>
          <ac:picMkLst>
            <pc:docMk/>
            <pc:sldMk cId="2148487160" sldId="257"/>
            <ac:picMk id="14" creationId="{8E19DD1B-FA47-42D2-8E6A-81CF8DD2FF56}"/>
          </ac:picMkLst>
        </pc:picChg>
        <pc:picChg chg="add del mod">
          <ac:chgData name="Rocha, Michael A CPT" userId="5604bdd7-75c2-49b5-9102-cb08f1006c07" providerId="ADAL" clId="{45EF95E6-5810-4DAA-83BE-7AC54880F719}" dt="2021-08-25T17:08:48.089" v="1120" actId="21"/>
          <ac:picMkLst>
            <pc:docMk/>
            <pc:sldMk cId="2148487160" sldId="257"/>
            <ac:picMk id="15" creationId="{CF328D61-2A2D-4AF1-B7EF-555D084CB521}"/>
          </ac:picMkLst>
        </pc:picChg>
        <pc:picChg chg="add del mod">
          <ac:chgData name="Rocha, Michael A CPT" userId="5604bdd7-75c2-49b5-9102-cb08f1006c07" providerId="ADAL" clId="{45EF95E6-5810-4DAA-83BE-7AC54880F719}" dt="2021-08-25T17:08:48.843" v="1122" actId="21"/>
          <ac:picMkLst>
            <pc:docMk/>
            <pc:sldMk cId="2148487160" sldId="257"/>
            <ac:picMk id="16" creationId="{433950CA-7F2F-4501-B35F-5C11297A9DD2}"/>
          </ac:picMkLst>
        </pc:picChg>
        <pc:picChg chg="add del mod">
          <ac:chgData name="Rocha, Michael A CPT" userId="5604bdd7-75c2-49b5-9102-cb08f1006c07" providerId="ADAL" clId="{45EF95E6-5810-4DAA-83BE-7AC54880F719}" dt="2021-08-25T17:08:49.582" v="1124" actId="21"/>
          <ac:picMkLst>
            <pc:docMk/>
            <pc:sldMk cId="2148487160" sldId="257"/>
            <ac:picMk id="17" creationId="{B7F699F1-0150-46D2-9419-7EF657043C46}"/>
          </ac:picMkLst>
        </pc:picChg>
        <pc:picChg chg="add del mod">
          <ac:chgData name="Rocha, Michael A CPT" userId="5604bdd7-75c2-49b5-9102-cb08f1006c07" providerId="ADAL" clId="{45EF95E6-5810-4DAA-83BE-7AC54880F719}" dt="2021-08-25T17:08:50.351" v="1126" actId="21"/>
          <ac:picMkLst>
            <pc:docMk/>
            <pc:sldMk cId="2148487160" sldId="257"/>
            <ac:picMk id="18" creationId="{64FF8021-F365-4382-A303-93F6660243CE}"/>
          </ac:picMkLst>
        </pc:picChg>
        <pc:picChg chg="add del mod">
          <ac:chgData name="Rocha, Michael A CPT" userId="5604bdd7-75c2-49b5-9102-cb08f1006c07" providerId="ADAL" clId="{45EF95E6-5810-4DAA-83BE-7AC54880F719}" dt="2021-08-25T17:08:51.098" v="1128" actId="21"/>
          <ac:picMkLst>
            <pc:docMk/>
            <pc:sldMk cId="2148487160" sldId="257"/>
            <ac:picMk id="19" creationId="{6DF859C4-0B4B-44CB-B53B-F4D62CE94F17}"/>
          </ac:picMkLst>
        </pc:picChg>
        <pc:picChg chg="add del mod">
          <ac:chgData name="Rocha, Michael A CPT" userId="5604bdd7-75c2-49b5-9102-cb08f1006c07" providerId="ADAL" clId="{45EF95E6-5810-4DAA-83BE-7AC54880F719}" dt="2021-08-25T17:08:52.338" v="1130" actId="21"/>
          <ac:picMkLst>
            <pc:docMk/>
            <pc:sldMk cId="2148487160" sldId="257"/>
            <ac:picMk id="20" creationId="{3DAA4185-D3ED-4DC5-864D-7C0B9B0D553E}"/>
          </ac:picMkLst>
        </pc:picChg>
        <pc:picChg chg="add del mod">
          <ac:chgData name="Rocha, Michael A CPT" userId="5604bdd7-75c2-49b5-9102-cb08f1006c07" providerId="ADAL" clId="{45EF95E6-5810-4DAA-83BE-7AC54880F719}" dt="2021-08-25T17:08:53.940" v="1132" actId="21"/>
          <ac:picMkLst>
            <pc:docMk/>
            <pc:sldMk cId="2148487160" sldId="257"/>
            <ac:picMk id="21" creationId="{D67624FA-DF1C-4B81-9CBE-D95994C7A81A}"/>
          </ac:picMkLst>
        </pc:picChg>
        <pc:picChg chg="add del mod">
          <ac:chgData name="Rocha, Michael A CPT" userId="5604bdd7-75c2-49b5-9102-cb08f1006c07" providerId="ADAL" clId="{45EF95E6-5810-4DAA-83BE-7AC54880F719}" dt="2021-08-25T17:09:02.333" v="1134" actId="478"/>
          <ac:picMkLst>
            <pc:docMk/>
            <pc:sldMk cId="2148487160" sldId="257"/>
            <ac:picMk id="22" creationId="{2A2C39F9-CDCF-4CEB-9475-A8DB92907DB8}"/>
          </ac:picMkLst>
        </pc:picChg>
        <pc:picChg chg="add del mod">
          <ac:chgData name="Rocha, Michael A CPT" userId="5604bdd7-75c2-49b5-9102-cb08f1006c07" providerId="ADAL" clId="{45EF95E6-5810-4DAA-83BE-7AC54880F719}" dt="2021-08-25T17:12:56.368" v="1139" actId="21"/>
          <ac:picMkLst>
            <pc:docMk/>
            <pc:sldMk cId="2148487160" sldId="257"/>
            <ac:picMk id="23" creationId="{E43D39AA-92B3-4246-86F4-10B11AB2C0C6}"/>
          </ac:picMkLst>
        </pc:picChg>
        <pc:picChg chg="add del mod">
          <ac:chgData name="Rocha, Michael A CPT" userId="5604bdd7-75c2-49b5-9102-cb08f1006c07" providerId="ADAL" clId="{45EF95E6-5810-4DAA-83BE-7AC54880F719}" dt="2021-08-25T17:12:59.009" v="1141" actId="21"/>
          <ac:picMkLst>
            <pc:docMk/>
            <pc:sldMk cId="2148487160" sldId="257"/>
            <ac:picMk id="25" creationId="{ADEF8721-5E92-4C06-8D12-868D32D97590}"/>
          </ac:picMkLst>
        </pc:picChg>
        <pc:picChg chg="add del mod">
          <ac:chgData name="Rocha, Michael A CPT" userId="5604bdd7-75c2-49b5-9102-cb08f1006c07" providerId="ADAL" clId="{45EF95E6-5810-4DAA-83BE-7AC54880F719}" dt="2021-08-25T17:13:00.545" v="1143" actId="21"/>
          <ac:picMkLst>
            <pc:docMk/>
            <pc:sldMk cId="2148487160" sldId="257"/>
            <ac:picMk id="26" creationId="{B9854E1B-F4F2-46A1-B96C-9189F143AA6C}"/>
          </ac:picMkLst>
        </pc:picChg>
        <pc:picChg chg="add del mod">
          <ac:chgData name="Rocha, Michael A CPT" userId="5604bdd7-75c2-49b5-9102-cb08f1006c07" providerId="ADAL" clId="{45EF95E6-5810-4DAA-83BE-7AC54880F719}" dt="2021-08-25T17:13:02.801" v="1145" actId="21"/>
          <ac:picMkLst>
            <pc:docMk/>
            <pc:sldMk cId="2148487160" sldId="257"/>
            <ac:picMk id="27" creationId="{7F3B1E97-1809-4041-A673-62906C671544}"/>
          </ac:picMkLst>
        </pc:picChg>
        <pc:picChg chg="add mod ord">
          <ac:chgData name="Rocha, Michael A CPT" userId="5604bdd7-75c2-49b5-9102-cb08f1006c07" providerId="ADAL" clId="{45EF95E6-5810-4DAA-83BE-7AC54880F719}" dt="2021-08-25T17:13:06.244" v="1147" actId="167"/>
          <ac:picMkLst>
            <pc:docMk/>
            <pc:sldMk cId="2148487160" sldId="257"/>
            <ac:picMk id="28" creationId="{0583A0FA-150E-4AA8-81F4-BA059AFEF8DE}"/>
          </ac:picMkLst>
        </pc:picChg>
        <pc:picChg chg="add mod">
          <ac:chgData name="Rocha, Michael A CPT" userId="5604bdd7-75c2-49b5-9102-cb08f1006c07" providerId="ADAL" clId="{45EF95E6-5810-4DAA-83BE-7AC54880F719}" dt="2021-08-25T17:13:08.036" v="1148" actId="167"/>
          <ac:picMkLst>
            <pc:docMk/>
            <pc:sldMk cId="2148487160" sldId="257"/>
            <ac:picMk id="1026" creationId="{3DE38949-D7C3-44C8-A20E-E7C8E28D0081}"/>
          </ac:picMkLst>
        </pc:picChg>
      </pc:sldChg>
      <pc:sldChg chg="add mod modShow">
        <pc:chgData name="Rocha, Michael A CPT" userId="5604bdd7-75c2-49b5-9102-cb08f1006c07" providerId="ADAL" clId="{45EF95E6-5810-4DAA-83BE-7AC54880F719}" dt="2021-07-23T00:29:13.453" v="952" actId="729"/>
        <pc:sldMkLst>
          <pc:docMk/>
          <pc:sldMk cId="182584590" sldId="258"/>
        </pc:sldMkLst>
      </pc:sldChg>
      <pc:sldChg chg="delSp modSp new mod ord modNotesTx">
        <pc:chgData name="Rocha, Michael A CPT" userId="5604bdd7-75c2-49b5-9102-cb08f1006c07" providerId="ADAL" clId="{45EF95E6-5810-4DAA-83BE-7AC54880F719}" dt="2021-07-19T17:22:28.013" v="692"/>
        <pc:sldMkLst>
          <pc:docMk/>
          <pc:sldMk cId="2987668649" sldId="259"/>
        </pc:sldMkLst>
        <pc:spChg chg="del">
          <ac:chgData name="Rocha, Michael A CPT" userId="5604bdd7-75c2-49b5-9102-cb08f1006c07" providerId="ADAL" clId="{45EF95E6-5810-4DAA-83BE-7AC54880F719}" dt="2021-07-19T15:54:41.950" v="150" actId="478"/>
          <ac:spMkLst>
            <pc:docMk/>
            <pc:sldMk cId="2987668649" sldId="259"/>
            <ac:spMk id="2" creationId="{53E40137-F131-49F4-B510-5495087FFF79}"/>
          </ac:spMkLst>
        </pc:spChg>
        <pc:spChg chg="mod">
          <ac:chgData name="Rocha, Michael A CPT" userId="5604bdd7-75c2-49b5-9102-cb08f1006c07" providerId="ADAL" clId="{45EF95E6-5810-4DAA-83BE-7AC54880F719}" dt="2021-07-19T15:55:37.693" v="231" actId="20577"/>
          <ac:spMkLst>
            <pc:docMk/>
            <pc:sldMk cId="2987668649" sldId="259"/>
            <ac:spMk id="3" creationId="{F957B970-4CF7-4F99-B463-F8EF519E7E80}"/>
          </ac:spMkLst>
        </pc:spChg>
      </pc:sldChg>
      <pc:sldChg chg="addSp delSp modSp add mod">
        <pc:chgData name="Rocha, Michael A CPT" userId="5604bdd7-75c2-49b5-9102-cb08f1006c07" providerId="ADAL" clId="{45EF95E6-5810-4DAA-83BE-7AC54880F719}" dt="2021-08-26T14:29:41.750" v="2172" actId="20577"/>
        <pc:sldMkLst>
          <pc:docMk/>
          <pc:sldMk cId="1049080016" sldId="260"/>
        </pc:sldMkLst>
        <pc:spChg chg="mod">
          <ac:chgData name="Rocha, Michael A CPT" userId="5604bdd7-75c2-49b5-9102-cb08f1006c07" providerId="ADAL" clId="{45EF95E6-5810-4DAA-83BE-7AC54880F719}" dt="2021-08-26T14:29:41.750" v="2172" actId="20577"/>
          <ac:spMkLst>
            <pc:docMk/>
            <pc:sldMk cId="1049080016" sldId="260"/>
            <ac:spMk id="3" creationId="{F957B970-4CF7-4F99-B463-F8EF519E7E80}"/>
          </ac:spMkLst>
        </pc:spChg>
        <pc:graphicFrameChg chg="add del mod modGraphic">
          <ac:chgData name="Rocha, Michael A CPT" userId="5604bdd7-75c2-49b5-9102-cb08f1006c07" providerId="ADAL" clId="{45EF95E6-5810-4DAA-83BE-7AC54880F719}" dt="2021-07-19T16:11:51.005" v="579" actId="478"/>
          <ac:graphicFrameMkLst>
            <pc:docMk/>
            <pc:sldMk cId="1049080016" sldId="260"/>
            <ac:graphicFrameMk id="2" creationId="{8B74A7CC-AACB-4476-80E7-A46DEA1FE0A6}"/>
          </ac:graphicFrameMkLst>
        </pc:graphicFrameChg>
        <pc:graphicFrameChg chg="add mod modGraphic">
          <ac:chgData name="Rocha, Michael A CPT" userId="5604bdd7-75c2-49b5-9102-cb08f1006c07" providerId="ADAL" clId="{45EF95E6-5810-4DAA-83BE-7AC54880F719}" dt="2021-07-22T19:03:40.704" v="924" actId="20577"/>
          <ac:graphicFrameMkLst>
            <pc:docMk/>
            <pc:sldMk cId="1049080016" sldId="260"/>
            <ac:graphicFrameMk id="4" creationId="{8982FDB1-E394-4BF8-8FD7-9245A5AD4D7E}"/>
          </ac:graphicFrameMkLst>
        </pc:graphicFrameChg>
        <pc:graphicFrameChg chg="add mod modGraphic">
          <ac:chgData name="Rocha, Michael A CPT" userId="5604bdd7-75c2-49b5-9102-cb08f1006c07" providerId="ADAL" clId="{45EF95E6-5810-4DAA-83BE-7AC54880F719}" dt="2021-07-22T19:03:42.982" v="925" actId="20577"/>
          <ac:graphicFrameMkLst>
            <pc:docMk/>
            <pc:sldMk cId="1049080016" sldId="260"/>
            <ac:graphicFrameMk id="5" creationId="{EDF9BF64-0DC6-48D0-B17F-A9F1A62C4F12}"/>
          </ac:graphicFrameMkLst>
        </pc:graphicFrameChg>
      </pc:sldChg>
      <pc:sldChg chg="addSp delSp modSp add mod ord modNotesTx">
        <pc:chgData name="Rocha, Michael A CPT" userId="5604bdd7-75c2-49b5-9102-cb08f1006c07" providerId="ADAL" clId="{45EF95E6-5810-4DAA-83BE-7AC54880F719}" dt="2021-07-22T19:51:16.158" v="951" actId="6549"/>
        <pc:sldMkLst>
          <pc:docMk/>
          <pc:sldMk cId="3931390308" sldId="261"/>
        </pc:sldMkLst>
        <pc:spChg chg="del">
          <ac:chgData name="Rocha, Michael A CPT" userId="5604bdd7-75c2-49b5-9102-cb08f1006c07" providerId="ADAL" clId="{45EF95E6-5810-4DAA-83BE-7AC54880F719}" dt="2021-07-19T17:22:37.231" v="695" actId="478"/>
          <ac:spMkLst>
            <pc:docMk/>
            <pc:sldMk cId="3931390308" sldId="261"/>
            <ac:spMk id="3" creationId="{F957B970-4CF7-4F99-B463-F8EF519E7E80}"/>
          </ac:spMkLst>
        </pc:spChg>
        <pc:spChg chg="add del mod">
          <ac:chgData name="Rocha, Michael A CPT" userId="5604bdd7-75c2-49b5-9102-cb08f1006c07" providerId="ADAL" clId="{45EF95E6-5810-4DAA-83BE-7AC54880F719}" dt="2021-07-19T17:22:37.867" v="696" actId="478"/>
          <ac:spMkLst>
            <pc:docMk/>
            <pc:sldMk cId="3931390308" sldId="261"/>
            <ac:spMk id="4" creationId="{9FEB97DC-FC2C-4F7E-B2B0-08540AADE46D}"/>
          </ac:spMkLst>
        </pc:spChg>
      </pc:sldChg>
      <pc:sldChg chg="addSp delSp modSp add mod ord">
        <pc:chgData name="Rocha, Michael A CPT" userId="5604bdd7-75c2-49b5-9102-cb08f1006c07" providerId="ADAL" clId="{45EF95E6-5810-4DAA-83BE-7AC54880F719}" dt="2021-07-19T17:23:10.132" v="775"/>
        <pc:sldMkLst>
          <pc:docMk/>
          <pc:sldMk cId="1677312119" sldId="262"/>
        </pc:sldMkLst>
        <pc:spChg chg="del">
          <ac:chgData name="Rocha, Michael A CPT" userId="5604bdd7-75c2-49b5-9102-cb08f1006c07" providerId="ADAL" clId="{45EF95E6-5810-4DAA-83BE-7AC54880F719}" dt="2021-07-19T17:22:40.112" v="697" actId="478"/>
          <ac:spMkLst>
            <pc:docMk/>
            <pc:sldMk cId="1677312119" sldId="262"/>
            <ac:spMk id="3" creationId="{F957B970-4CF7-4F99-B463-F8EF519E7E80}"/>
          </ac:spMkLst>
        </pc:spChg>
        <pc:spChg chg="add mod">
          <ac:chgData name="Rocha, Michael A CPT" userId="5604bdd7-75c2-49b5-9102-cb08f1006c07" providerId="ADAL" clId="{45EF95E6-5810-4DAA-83BE-7AC54880F719}" dt="2021-07-19T17:23:07.373" v="773" actId="20577"/>
          <ac:spMkLst>
            <pc:docMk/>
            <pc:sldMk cId="1677312119" sldId="262"/>
            <ac:spMk id="4" creationId="{A70E682B-F869-4E39-9C17-49EF5F1C56F0}"/>
          </ac:spMkLst>
        </pc:spChg>
      </pc:sldChg>
      <pc:sldChg chg="addSp modSp add mod">
        <pc:chgData name="Rocha, Michael A CPT" userId="5604bdd7-75c2-49b5-9102-cb08f1006c07" providerId="ADAL" clId="{45EF95E6-5810-4DAA-83BE-7AC54880F719}" dt="2021-07-19T17:52:36.501" v="847" actId="20577"/>
        <pc:sldMkLst>
          <pc:docMk/>
          <pc:sldMk cId="2348921569" sldId="263"/>
        </pc:sldMkLst>
        <pc:spChg chg="add mod">
          <ac:chgData name="Rocha, Michael A CPT" userId="5604bdd7-75c2-49b5-9102-cb08f1006c07" providerId="ADAL" clId="{45EF95E6-5810-4DAA-83BE-7AC54880F719}" dt="2021-07-19T17:52:36.501" v="847" actId="20577"/>
          <ac:spMkLst>
            <pc:docMk/>
            <pc:sldMk cId="2348921569" sldId="263"/>
            <ac:spMk id="2" creationId="{E978572E-46AA-44CC-AEC3-0D46A891A441}"/>
          </ac:spMkLst>
        </pc:spChg>
      </pc:sldChg>
      <pc:sldChg chg="addSp delSp modSp new mod">
        <pc:chgData name="Rocha, Michael A CPT" userId="5604bdd7-75c2-49b5-9102-cb08f1006c07" providerId="ADAL" clId="{45EF95E6-5810-4DAA-83BE-7AC54880F719}" dt="2021-07-22T18:17:30.847" v="874" actId="1076"/>
        <pc:sldMkLst>
          <pc:docMk/>
          <pc:sldMk cId="4067881629" sldId="264"/>
        </pc:sldMkLst>
        <pc:spChg chg="del">
          <ac:chgData name="Rocha, Michael A CPT" userId="5604bdd7-75c2-49b5-9102-cb08f1006c07" providerId="ADAL" clId="{45EF95E6-5810-4DAA-83BE-7AC54880F719}" dt="2021-07-22T15:13:53.910" v="850" actId="478"/>
          <ac:spMkLst>
            <pc:docMk/>
            <pc:sldMk cId="4067881629" sldId="264"/>
            <ac:spMk id="2" creationId="{29F718F1-B396-4E48-9859-EF92214F44C4}"/>
          </ac:spMkLst>
        </pc:spChg>
        <pc:spChg chg="del">
          <ac:chgData name="Rocha, Michael A CPT" userId="5604bdd7-75c2-49b5-9102-cb08f1006c07" providerId="ADAL" clId="{45EF95E6-5810-4DAA-83BE-7AC54880F719}" dt="2021-07-22T15:13:51.654" v="849"/>
          <ac:spMkLst>
            <pc:docMk/>
            <pc:sldMk cId="4067881629" sldId="264"/>
            <ac:spMk id="3" creationId="{E061F049-A5DA-49E5-BCC5-8EDF0DCDDBC0}"/>
          </ac:spMkLst>
        </pc:spChg>
        <pc:spChg chg="add mod">
          <ac:chgData name="Rocha, Michael A CPT" userId="5604bdd7-75c2-49b5-9102-cb08f1006c07" providerId="ADAL" clId="{45EF95E6-5810-4DAA-83BE-7AC54880F719}" dt="2021-07-22T18:17:30.847" v="874" actId="1076"/>
          <ac:spMkLst>
            <pc:docMk/>
            <pc:sldMk cId="4067881629" sldId="264"/>
            <ac:spMk id="4" creationId="{A802290C-6F89-416C-BBB1-1BD0AD91A20D}"/>
          </ac:spMkLst>
        </pc:spChg>
        <pc:picChg chg="add mod">
          <ac:chgData name="Rocha, Michael A CPT" userId="5604bdd7-75c2-49b5-9102-cb08f1006c07" providerId="ADAL" clId="{45EF95E6-5810-4DAA-83BE-7AC54880F719}" dt="2021-07-22T18:17:23.777" v="873" actId="12789"/>
          <ac:picMkLst>
            <pc:docMk/>
            <pc:sldMk cId="4067881629" sldId="264"/>
            <ac:picMk id="1026" creationId="{E51044C5-9E15-4CCB-91B5-8DF7008580EE}"/>
          </ac:picMkLst>
        </pc:picChg>
      </pc:sldChg>
      <pc:sldChg chg="add modNotesTx">
        <pc:chgData name="Rocha, Michael A CPT" userId="5604bdd7-75c2-49b5-9102-cb08f1006c07" providerId="ADAL" clId="{45EF95E6-5810-4DAA-83BE-7AC54880F719}" dt="2021-07-22T19:50:44.213" v="950" actId="6549"/>
        <pc:sldMkLst>
          <pc:docMk/>
          <pc:sldMk cId="2149467070" sldId="265"/>
        </pc:sldMkLst>
      </pc:sldChg>
      <pc:sldChg chg="addSp delSp modSp add mod modNotesTx">
        <pc:chgData name="Rocha, Michael A CPT" userId="5604bdd7-75c2-49b5-9102-cb08f1006c07" providerId="ADAL" clId="{45EF95E6-5810-4DAA-83BE-7AC54880F719}" dt="2021-08-25T20:15:13.845" v="2142" actId="20577"/>
        <pc:sldMkLst>
          <pc:docMk/>
          <pc:sldMk cId="2620341486" sldId="266"/>
        </pc:sldMkLst>
        <pc:spChg chg="add del mod">
          <ac:chgData name="Rocha, Michael A CPT" userId="5604bdd7-75c2-49b5-9102-cb08f1006c07" providerId="ADAL" clId="{45EF95E6-5810-4DAA-83BE-7AC54880F719}" dt="2021-08-25T17:48:26.104" v="1152" actId="478"/>
          <ac:spMkLst>
            <pc:docMk/>
            <pc:sldMk cId="2620341486" sldId="266"/>
            <ac:spMk id="2" creationId="{D8BFF871-C1B1-450F-AB7A-8CF13652A929}"/>
          </ac:spMkLst>
        </pc:spChg>
        <pc:spChg chg="del">
          <ac:chgData name="Rocha, Michael A CPT" userId="5604bdd7-75c2-49b5-9102-cb08f1006c07" providerId="ADAL" clId="{45EF95E6-5810-4DAA-83BE-7AC54880F719}" dt="2021-08-25T17:48:26.807" v="1153" actId="478"/>
          <ac:spMkLst>
            <pc:docMk/>
            <pc:sldMk cId="2620341486" sldId="266"/>
            <ac:spMk id="4" creationId="{A802290C-6F89-416C-BBB1-1BD0AD91A20D}"/>
          </ac:spMkLst>
        </pc:spChg>
        <pc:spChg chg="add mod">
          <ac:chgData name="Rocha, Michael A CPT" userId="5604bdd7-75c2-49b5-9102-cb08f1006c07" providerId="ADAL" clId="{45EF95E6-5810-4DAA-83BE-7AC54880F719}" dt="2021-08-25T20:11:27.302" v="1487" actId="20577"/>
          <ac:spMkLst>
            <pc:docMk/>
            <pc:sldMk cId="2620341486" sldId="266"/>
            <ac:spMk id="5" creationId="{05FD9B03-3CD9-4D55-8B2C-20DDAD67E155}"/>
          </ac:spMkLst>
        </pc:spChg>
        <pc:spChg chg="add mod">
          <ac:chgData name="Rocha, Michael A CPT" userId="5604bdd7-75c2-49b5-9102-cb08f1006c07" providerId="ADAL" clId="{45EF95E6-5810-4DAA-83BE-7AC54880F719}" dt="2021-08-25T20:10:58.790" v="1474" actId="20577"/>
          <ac:spMkLst>
            <pc:docMk/>
            <pc:sldMk cId="2620341486" sldId="266"/>
            <ac:spMk id="6" creationId="{F1B7DE1C-5F22-4F08-BC92-6510F6AC83DE}"/>
          </ac:spMkLst>
        </pc:spChg>
        <pc:picChg chg="del mod">
          <ac:chgData name="Rocha, Michael A CPT" userId="5604bdd7-75c2-49b5-9102-cb08f1006c07" providerId="ADAL" clId="{45EF95E6-5810-4DAA-83BE-7AC54880F719}" dt="2021-08-25T17:48:24.791" v="1151" actId="478"/>
          <ac:picMkLst>
            <pc:docMk/>
            <pc:sldMk cId="2620341486" sldId="266"/>
            <ac:picMk id="1026" creationId="{E51044C5-9E15-4CCB-91B5-8DF7008580EE}"/>
          </ac:picMkLst>
        </pc:picChg>
      </pc:sldChg>
      <pc:sldChg chg="addSp delSp modSp add del mod ord">
        <pc:chgData name="Rocha, Michael A CPT" userId="5604bdd7-75c2-49b5-9102-cb08f1006c07" providerId="ADAL" clId="{45EF95E6-5810-4DAA-83BE-7AC54880F719}" dt="2021-08-26T14:39:04.427" v="2212" actId="47"/>
        <pc:sldMkLst>
          <pc:docMk/>
          <pc:sldMk cId="3076186708" sldId="267"/>
        </pc:sldMkLst>
        <pc:spChg chg="del mod topLvl">
          <ac:chgData name="Rocha, Michael A CPT" userId="5604bdd7-75c2-49b5-9102-cb08f1006c07" providerId="ADAL" clId="{45EF95E6-5810-4DAA-83BE-7AC54880F719}" dt="2021-08-26T14:34:49.078" v="2176" actId="478"/>
          <ac:spMkLst>
            <pc:docMk/>
            <pc:sldMk cId="3076186708" sldId="267"/>
            <ac:spMk id="5" creationId="{A2037E47-664D-40EC-AB17-C2C02163D7F6}"/>
          </ac:spMkLst>
        </pc:spChg>
        <pc:spChg chg="add del mod">
          <ac:chgData name="Rocha, Michael A CPT" userId="5604bdd7-75c2-49b5-9102-cb08f1006c07" providerId="ADAL" clId="{45EF95E6-5810-4DAA-83BE-7AC54880F719}" dt="2021-08-26T14:38:49.092" v="2208" actId="478"/>
          <ac:spMkLst>
            <pc:docMk/>
            <pc:sldMk cId="3076186708" sldId="267"/>
            <ac:spMk id="8" creationId="{7674C09C-064D-4315-9C54-48F85D11C3BE}"/>
          </ac:spMkLst>
        </pc:spChg>
        <pc:spChg chg="add del mod">
          <ac:chgData name="Rocha, Michael A CPT" userId="5604bdd7-75c2-49b5-9102-cb08f1006c07" providerId="ADAL" clId="{45EF95E6-5810-4DAA-83BE-7AC54880F719}" dt="2021-08-26T14:38:49.555" v="2209" actId="478"/>
          <ac:spMkLst>
            <pc:docMk/>
            <pc:sldMk cId="3076186708" sldId="267"/>
            <ac:spMk id="10" creationId="{FA6810B2-875C-423F-92BB-9B7D54F2C515}"/>
          </ac:spMkLst>
        </pc:spChg>
        <pc:spChg chg="add del mod">
          <ac:chgData name="Rocha, Michael A CPT" userId="5604bdd7-75c2-49b5-9102-cb08f1006c07" providerId="ADAL" clId="{45EF95E6-5810-4DAA-83BE-7AC54880F719}" dt="2021-08-26T14:38:50.066" v="2210" actId="478"/>
          <ac:spMkLst>
            <pc:docMk/>
            <pc:sldMk cId="3076186708" sldId="267"/>
            <ac:spMk id="12" creationId="{2BFF0921-33CB-4643-8AAC-714AAD23E00E}"/>
          </ac:spMkLst>
        </pc:spChg>
        <pc:spChg chg="add del mod">
          <ac:chgData name="Rocha, Michael A CPT" userId="5604bdd7-75c2-49b5-9102-cb08f1006c07" providerId="ADAL" clId="{45EF95E6-5810-4DAA-83BE-7AC54880F719}" dt="2021-08-26T14:38:50.499" v="2211" actId="478"/>
          <ac:spMkLst>
            <pc:docMk/>
            <pc:sldMk cId="3076186708" sldId="267"/>
            <ac:spMk id="13" creationId="{346FA406-7FDB-442F-871E-9414628A31DA}"/>
          </ac:spMkLst>
        </pc:spChg>
        <pc:grpChg chg="del mod">
          <ac:chgData name="Rocha, Michael A CPT" userId="5604bdd7-75c2-49b5-9102-cb08f1006c07" providerId="ADAL" clId="{45EF95E6-5810-4DAA-83BE-7AC54880F719}" dt="2021-08-26T14:34:49.078" v="2176" actId="478"/>
          <ac:grpSpMkLst>
            <pc:docMk/>
            <pc:sldMk cId="3076186708" sldId="267"/>
            <ac:grpSpMk id="11" creationId="{48A387DD-288B-480F-9BE4-AE2AD1D160E6}"/>
          </ac:grpSpMkLst>
        </pc:grpChg>
        <pc:picChg chg="mod topLvl">
          <ac:chgData name="Rocha, Michael A CPT" userId="5604bdd7-75c2-49b5-9102-cb08f1006c07" providerId="ADAL" clId="{45EF95E6-5810-4DAA-83BE-7AC54880F719}" dt="2021-08-26T14:35:25.916" v="2195" actId="732"/>
          <ac:picMkLst>
            <pc:docMk/>
            <pc:sldMk cId="3076186708" sldId="267"/>
            <ac:picMk id="4" creationId="{86413824-9997-450C-8C26-2E69A253607D}"/>
          </ac:picMkLst>
        </pc:picChg>
      </pc:sldChg>
      <pc:sldChg chg="addSp modSp add mod">
        <pc:chgData name="Rocha, Michael A CPT" userId="5604bdd7-75c2-49b5-9102-cb08f1006c07" providerId="ADAL" clId="{45EF95E6-5810-4DAA-83BE-7AC54880F719}" dt="2021-08-26T14:39:54.929" v="2218" actId="207"/>
        <pc:sldMkLst>
          <pc:docMk/>
          <pc:sldMk cId="1694385967" sldId="268"/>
        </pc:sldMkLst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8" creationId="{7674C09C-064D-4315-9C54-48F85D11C3BE}"/>
          </ac:spMkLst>
        </pc:spChg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10" creationId="{FA6810B2-875C-423F-92BB-9B7D54F2C515}"/>
          </ac:spMkLst>
        </pc:spChg>
        <pc:spChg chg="add mod">
          <ac:chgData name="Rocha, Michael A CPT" userId="5604bdd7-75c2-49b5-9102-cb08f1006c07" providerId="ADAL" clId="{45EF95E6-5810-4DAA-83BE-7AC54880F719}" dt="2021-08-26T14:39:33.416" v="2215" actId="207"/>
          <ac:spMkLst>
            <pc:docMk/>
            <pc:sldMk cId="1694385967" sldId="268"/>
            <ac:spMk id="11" creationId="{17D206DD-3D7D-40E7-8EC3-A1B843D3E36C}"/>
          </ac:spMkLst>
        </pc:spChg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12" creationId="{2BFF0921-33CB-4643-8AAC-714AAD23E00E}"/>
          </ac:spMkLst>
        </pc:spChg>
        <pc:spChg chg="mod">
          <ac:chgData name="Rocha, Michael A CPT" userId="5604bdd7-75c2-49b5-9102-cb08f1006c07" providerId="ADAL" clId="{45EF95E6-5810-4DAA-83BE-7AC54880F719}" dt="2021-08-26T14:39:54.929" v="2218" actId="207"/>
          <ac:spMkLst>
            <pc:docMk/>
            <pc:sldMk cId="1694385967" sldId="268"/>
            <ac:spMk id="13" creationId="{346FA406-7FDB-442F-871E-9414628A31DA}"/>
          </ac:spMkLst>
        </pc:spChg>
        <pc:spChg chg="add mod">
          <ac:chgData name="Rocha, Michael A CPT" userId="5604bdd7-75c2-49b5-9102-cb08f1006c07" providerId="ADAL" clId="{45EF95E6-5810-4DAA-83BE-7AC54880F719}" dt="2021-08-26T14:39:37.564" v="2217" actId="1076"/>
          <ac:spMkLst>
            <pc:docMk/>
            <pc:sldMk cId="1694385967" sldId="268"/>
            <ac:spMk id="14" creationId="{4A93EA97-1E91-4592-A899-1A641F5F8B3A}"/>
          </ac:spMkLst>
        </pc:spChg>
      </pc:sldChg>
    </pc:docChg>
  </pc:docChgLst>
  <pc:docChgLst>
    <pc:chgData name="Rocha, Michael A CPT" userId="5604bdd7-75c2-49b5-9102-cb08f1006c07" providerId="ADAL" clId="{C7D4AD81-8E7C-4310-B266-A2499444C9E1}"/>
    <pc:docChg chg="undo custSel addSld delSld modSld">
      <pc:chgData name="Rocha, Michael A CPT" userId="5604bdd7-75c2-49b5-9102-cb08f1006c07" providerId="ADAL" clId="{C7D4AD81-8E7C-4310-B266-A2499444C9E1}" dt="2021-09-29T13:40:11.971" v="1426" actId="20577"/>
      <pc:docMkLst>
        <pc:docMk/>
      </pc:docMkLst>
      <pc:sldChg chg="modSp mod">
        <pc:chgData name="Rocha, Michael A CPT" userId="5604bdd7-75c2-49b5-9102-cb08f1006c07" providerId="ADAL" clId="{C7D4AD81-8E7C-4310-B266-A2499444C9E1}" dt="2021-09-24T17:32:29.050" v="2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C7D4AD81-8E7C-4310-B266-A2499444C9E1}" dt="2021-09-24T17:32:29.050" v="2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Sp mod modNotesTx">
        <pc:chgData name="Rocha, Michael A CPT" userId="5604bdd7-75c2-49b5-9102-cb08f1006c07" providerId="ADAL" clId="{C7D4AD81-8E7C-4310-B266-A2499444C9E1}" dt="2021-09-29T13:27:49.365" v="684" actId="6549"/>
        <pc:sldMkLst>
          <pc:docMk/>
          <pc:sldMk cId="4067881629" sldId="264"/>
        </pc:sldMkLst>
        <pc:spChg chg="del">
          <ac:chgData name="Rocha, Michael A CPT" userId="5604bdd7-75c2-49b5-9102-cb08f1006c07" providerId="ADAL" clId="{C7D4AD81-8E7C-4310-B266-A2499444C9E1}" dt="2021-09-24T17:35:54" v="67" actId="478"/>
          <ac:spMkLst>
            <pc:docMk/>
            <pc:sldMk cId="4067881629" sldId="264"/>
            <ac:spMk id="4" creationId="{A802290C-6F89-416C-BBB1-1BD0AD91A20D}"/>
          </ac:spMkLst>
        </pc:spChg>
      </pc:sldChg>
      <pc:sldChg chg="modSp mod modNotesTx">
        <pc:chgData name="Rocha, Michael A CPT" userId="5604bdd7-75c2-49b5-9102-cb08f1006c07" providerId="ADAL" clId="{C7D4AD81-8E7C-4310-B266-A2499444C9E1}" dt="2021-09-29T13:21:26.131" v="639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C7D4AD81-8E7C-4310-B266-A2499444C9E1}" dt="2021-09-24T17:33:28.571" v="50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C7D4AD81-8E7C-4310-B266-A2499444C9E1}" dt="2021-09-24T17:35:35.584" v="65" actId="12"/>
          <ac:spMkLst>
            <pc:docMk/>
            <pc:sldMk cId="1694385967" sldId="268"/>
            <ac:spMk id="3" creationId="{64600F24-01C1-4A7B-8197-187E92968B83}"/>
          </ac:spMkLst>
        </pc:spChg>
        <pc:spChg chg="mod">
          <ac:chgData name="Rocha, Michael A CPT" userId="5604bdd7-75c2-49b5-9102-cb08f1006c07" providerId="ADAL" clId="{C7D4AD81-8E7C-4310-B266-A2499444C9E1}" dt="2021-09-24T17:32:38.235" v="35" actId="20577"/>
          <ac:spMkLst>
            <pc:docMk/>
            <pc:sldMk cId="1694385967" sldId="268"/>
            <ac:spMk id="9" creationId="{C1CB711E-B525-4923-9B75-81F4A22EB0B4}"/>
          </ac:spMkLst>
        </pc:spChg>
        <pc:picChg chg="mod">
          <ac:chgData name="Rocha, Michael A CPT" userId="5604bdd7-75c2-49b5-9102-cb08f1006c07" providerId="ADAL" clId="{C7D4AD81-8E7C-4310-B266-A2499444C9E1}" dt="2021-09-24T17:40:40.772" v="70" actId="14100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C7D4AD81-8E7C-4310-B266-A2499444C9E1}" dt="2021-09-24T17:40:27.119" v="68" actId="47"/>
        <pc:sldMkLst>
          <pc:docMk/>
          <pc:sldMk cId="2186556968" sldId="1421"/>
        </pc:sldMkLst>
      </pc:sldChg>
      <pc:sldChg chg="del">
        <pc:chgData name="Rocha, Michael A CPT" userId="5604bdd7-75c2-49b5-9102-cb08f1006c07" providerId="ADAL" clId="{C7D4AD81-8E7C-4310-B266-A2499444C9E1}" dt="2021-09-24T17:32:20.448" v="0" actId="47"/>
        <pc:sldMkLst>
          <pc:docMk/>
          <pc:sldMk cId="2618587839" sldId="1425"/>
        </pc:sldMkLst>
      </pc:sldChg>
      <pc:sldChg chg="del">
        <pc:chgData name="Rocha, Michael A CPT" userId="5604bdd7-75c2-49b5-9102-cb08f1006c07" providerId="ADAL" clId="{C7D4AD81-8E7C-4310-B266-A2499444C9E1}" dt="2021-09-24T17:40:28.474" v="69" actId="47"/>
        <pc:sldMkLst>
          <pc:docMk/>
          <pc:sldMk cId="166584282" sldId="1426"/>
        </pc:sldMkLst>
      </pc:sldChg>
      <pc:sldChg chg="del">
        <pc:chgData name="Rocha, Michael A CPT" userId="5604bdd7-75c2-49b5-9102-cb08f1006c07" providerId="ADAL" clId="{C7D4AD81-8E7C-4310-B266-A2499444C9E1}" dt="2021-09-24T17:40:27.119" v="68" actId="47"/>
        <pc:sldMkLst>
          <pc:docMk/>
          <pc:sldMk cId="4068902975" sldId="1427"/>
        </pc:sldMkLst>
      </pc:sldChg>
      <pc:sldChg chg="addSp modNotesTx">
        <pc:chgData name="Rocha, Michael A CPT" userId="5604bdd7-75c2-49b5-9102-cb08f1006c07" providerId="ADAL" clId="{C7D4AD81-8E7C-4310-B266-A2499444C9E1}" dt="2021-09-29T13:40:11.971" v="1426" actId="20577"/>
        <pc:sldMkLst>
          <pc:docMk/>
          <pc:sldMk cId="2164019463" sldId="1428"/>
        </pc:sldMkLst>
        <pc:picChg chg="add">
          <ac:chgData name="Rocha, Michael A CPT" userId="5604bdd7-75c2-49b5-9102-cb08f1006c07" providerId="ADAL" clId="{C7D4AD81-8E7C-4310-B266-A2499444C9E1}" dt="2021-09-29T13:32:07.386" v="784"/>
          <ac:picMkLst>
            <pc:docMk/>
            <pc:sldMk cId="2164019463" sldId="1428"/>
            <ac:picMk id="1026" creationId="{15265105-1C7E-42E7-9348-B9A67B8CF8ED}"/>
          </ac:picMkLst>
        </pc:picChg>
      </pc:sldChg>
      <pc:sldChg chg="addSp delSp modSp add mod">
        <pc:chgData name="Rocha, Michael A CPT" userId="5604bdd7-75c2-49b5-9102-cb08f1006c07" providerId="ADAL" clId="{C7D4AD81-8E7C-4310-B266-A2499444C9E1}" dt="2021-09-29T13:30:10.631" v="783" actId="20577"/>
        <pc:sldMkLst>
          <pc:docMk/>
          <pc:sldMk cId="2549886890" sldId="1429"/>
        </pc:sldMkLst>
        <pc:spChg chg="add mod">
          <ac:chgData name="Rocha, Michael A CPT" userId="5604bdd7-75c2-49b5-9102-cb08f1006c07" providerId="ADAL" clId="{C7D4AD81-8E7C-4310-B266-A2499444C9E1}" dt="2021-09-29T13:25:51.768" v="645" actId="20577"/>
          <ac:spMkLst>
            <pc:docMk/>
            <pc:sldMk cId="2549886890" sldId="1429"/>
            <ac:spMk id="2" creationId="{41E66FF9-E0A3-4A04-8EC4-9CDEA0D47FFB}"/>
          </ac:spMkLst>
        </pc:spChg>
        <pc:spChg chg="add del mod">
          <ac:chgData name="Rocha, Michael A CPT" userId="5604bdd7-75c2-49b5-9102-cb08f1006c07" providerId="ADAL" clId="{C7D4AD81-8E7C-4310-B266-A2499444C9E1}" dt="2021-09-29T13:26:32.799" v="681" actId="478"/>
          <ac:spMkLst>
            <pc:docMk/>
            <pc:sldMk cId="2549886890" sldId="1429"/>
            <ac:spMk id="4" creationId="{0D9DF287-8E8D-438C-AE81-37985204E24A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5" creationId="{A9183E36-6948-49F4-8D03-280F2CDE980E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8" creationId="{C2AB429A-1037-4A40-95C9-387B8B0342D4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9" creationId="{BDDA259B-7CBB-4CEE-A25C-D444FEFA863D}"/>
          </ac:spMkLst>
        </pc:spChg>
        <pc:spChg chg="add mod">
          <ac:chgData name="Rocha, Michael A CPT" userId="5604bdd7-75c2-49b5-9102-cb08f1006c07" providerId="ADAL" clId="{C7D4AD81-8E7C-4310-B266-A2499444C9E1}" dt="2021-09-29T13:25:44.938" v="641"/>
          <ac:spMkLst>
            <pc:docMk/>
            <pc:sldMk cId="2549886890" sldId="1429"/>
            <ac:spMk id="10" creationId="{4609CC5B-181B-4F24-A8DB-3440E8377B9A}"/>
          </ac:spMkLst>
        </pc:spChg>
        <pc:spChg chg="add mod">
          <ac:chgData name="Rocha, Michael A CPT" userId="5604bdd7-75c2-49b5-9102-cb08f1006c07" providerId="ADAL" clId="{C7D4AD81-8E7C-4310-B266-A2499444C9E1}" dt="2021-09-29T13:29:56.029" v="773" actId="1076"/>
          <ac:spMkLst>
            <pc:docMk/>
            <pc:sldMk cId="2549886890" sldId="1429"/>
            <ac:spMk id="11" creationId="{7CC6BE10-F2EA-47E8-9379-F6F691051C6C}"/>
          </ac:spMkLst>
        </pc:spChg>
        <pc:spChg chg="add del mod">
          <ac:chgData name="Rocha, Michael A CPT" userId="5604bdd7-75c2-49b5-9102-cb08f1006c07" providerId="ADAL" clId="{C7D4AD81-8E7C-4310-B266-A2499444C9E1}" dt="2021-09-29T13:26:46.759" v="682" actId="478"/>
          <ac:spMkLst>
            <pc:docMk/>
            <pc:sldMk cId="2549886890" sldId="1429"/>
            <ac:spMk id="12" creationId="{566FE9E5-1A88-4B59-9ABD-8D6AB754499E}"/>
          </ac:spMkLst>
        </pc:spChg>
        <pc:spChg chg="add del mod">
          <ac:chgData name="Rocha, Michael A CPT" userId="5604bdd7-75c2-49b5-9102-cb08f1006c07" providerId="ADAL" clId="{C7D4AD81-8E7C-4310-B266-A2499444C9E1}" dt="2021-09-29T13:28:26.279" v="686" actId="478"/>
          <ac:spMkLst>
            <pc:docMk/>
            <pc:sldMk cId="2549886890" sldId="1429"/>
            <ac:spMk id="13" creationId="{03B8D54F-F999-4F9D-9C88-80E20B65B8E4}"/>
          </ac:spMkLst>
        </pc:spChg>
        <pc:spChg chg="add del mod">
          <ac:chgData name="Rocha, Michael A CPT" userId="5604bdd7-75c2-49b5-9102-cb08f1006c07" providerId="ADAL" clId="{C7D4AD81-8E7C-4310-B266-A2499444C9E1}" dt="2021-09-29T13:26:51.826" v="683" actId="478"/>
          <ac:spMkLst>
            <pc:docMk/>
            <pc:sldMk cId="2549886890" sldId="1429"/>
            <ac:spMk id="14" creationId="{6F78B7C9-72CE-44AE-A514-106586D5A306}"/>
          </ac:spMkLst>
        </pc:spChg>
        <pc:spChg chg="add mod">
          <ac:chgData name="Rocha, Michael A CPT" userId="5604bdd7-75c2-49b5-9102-cb08f1006c07" providerId="ADAL" clId="{C7D4AD81-8E7C-4310-B266-A2499444C9E1}" dt="2021-09-29T13:30:10.631" v="783" actId="20577"/>
          <ac:spMkLst>
            <pc:docMk/>
            <pc:sldMk cId="2549886890" sldId="1429"/>
            <ac:spMk id="15" creationId="{38F18678-9D4B-4A77-8A45-FD3E53E1004E}"/>
          </ac:spMkLst>
        </pc:spChg>
        <pc:graphicFrameChg chg="add mod modGraphic">
          <ac:chgData name="Rocha, Michael A CPT" userId="5604bdd7-75c2-49b5-9102-cb08f1006c07" providerId="ADAL" clId="{C7D4AD81-8E7C-4310-B266-A2499444C9E1}" dt="2021-09-29T13:26:25.746" v="680" actId="2161"/>
          <ac:graphicFrameMkLst>
            <pc:docMk/>
            <pc:sldMk cId="2549886890" sldId="1429"/>
            <ac:graphicFrameMk id="3" creationId="{8D67BEAD-D038-4DFE-99F7-63926442ED40}"/>
          </ac:graphicFrameMkLst>
        </pc:graphicFrameChg>
        <pc:cxnChg chg="add mod">
          <ac:chgData name="Rocha, Michael A CPT" userId="5604bdd7-75c2-49b5-9102-cb08f1006c07" providerId="ADAL" clId="{C7D4AD81-8E7C-4310-B266-A2499444C9E1}" dt="2021-09-29T13:25:44.938" v="641"/>
          <ac:cxnSpMkLst>
            <pc:docMk/>
            <pc:sldMk cId="2549886890" sldId="1429"/>
            <ac:cxnSpMk id="6" creationId="{F37ED547-E905-4BE2-ABCA-3DF59EF0BF7E}"/>
          </ac:cxnSpMkLst>
        </pc:cxnChg>
        <pc:cxnChg chg="add mod">
          <ac:chgData name="Rocha, Michael A CPT" userId="5604bdd7-75c2-49b5-9102-cb08f1006c07" providerId="ADAL" clId="{C7D4AD81-8E7C-4310-B266-A2499444C9E1}" dt="2021-09-29T13:30:00.491" v="774" actId="14100"/>
          <ac:cxnSpMkLst>
            <pc:docMk/>
            <pc:sldMk cId="2549886890" sldId="1429"/>
            <ac:cxnSpMk id="7" creationId="{838C1B73-A294-40DC-AFF2-EADE19C1EF48}"/>
          </ac:cxnSpMkLst>
        </pc:cxnChg>
      </pc:sldChg>
      <pc:sldChg chg="delSp new mod">
        <pc:chgData name="Rocha, Michael A CPT" userId="5604bdd7-75c2-49b5-9102-cb08f1006c07" providerId="ADAL" clId="{C7D4AD81-8E7C-4310-B266-A2499444C9E1}" dt="2021-09-29T13:32:18.436" v="787" actId="478"/>
        <pc:sldMkLst>
          <pc:docMk/>
          <pc:sldMk cId="3043959537" sldId="1430"/>
        </pc:sldMkLst>
        <pc:spChg chg="del">
          <ac:chgData name="Rocha, Michael A CPT" userId="5604bdd7-75c2-49b5-9102-cb08f1006c07" providerId="ADAL" clId="{C7D4AD81-8E7C-4310-B266-A2499444C9E1}" dt="2021-09-29T13:32:18.436" v="787" actId="478"/>
          <ac:spMkLst>
            <pc:docMk/>
            <pc:sldMk cId="3043959537" sldId="1430"/>
            <ac:spMk id="2" creationId="{5BE9A660-9DA6-43AC-B0F1-DEF00CDA79DC}"/>
          </ac:spMkLst>
        </pc:spChg>
        <pc:spChg chg="del">
          <ac:chgData name="Rocha, Michael A CPT" userId="5604bdd7-75c2-49b5-9102-cb08f1006c07" providerId="ADAL" clId="{C7D4AD81-8E7C-4310-B266-A2499444C9E1}" dt="2021-09-29T13:32:17.218" v="786" actId="478"/>
          <ac:spMkLst>
            <pc:docMk/>
            <pc:sldMk cId="3043959537" sldId="1430"/>
            <ac:spMk id="3" creationId="{9394C2A9-8F88-4702-93EF-75183AEB05D2}"/>
          </ac:spMkLst>
        </pc:spChg>
      </pc:sldChg>
      <pc:sldChg chg="addSp delSp modSp new mod">
        <pc:chgData name="Rocha, Michael A CPT" userId="5604bdd7-75c2-49b5-9102-cb08f1006c07" providerId="ADAL" clId="{C7D4AD81-8E7C-4310-B266-A2499444C9E1}" dt="2021-09-29T13:34:37.308" v="937" actId="1036"/>
        <pc:sldMkLst>
          <pc:docMk/>
          <pc:sldMk cId="1498992618" sldId="1431"/>
        </pc:sldMkLst>
        <pc:spChg chg="del">
          <ac:chgData name="Rocha, Michael A CPT" userId="5604bdd7-75c2-49b5-9102-cb08f1006c07" providerId="ADAL" clId="{C7D4AD81-8E7C-4310-B266-A2499444C9E1}" dt="2021-09-29T13:33:18.276" v="790" actId="478"/>
          <ac:spMkLst>
            <pc:docMk/>
            <pc:sldMk cId="1498992618" sldId="1431"/>
            <ac:spMk id="2" creationId="{E184DB99-372D-44F0-B7C7-7C480B1CE518}"/>
          </ac:spMkLst>
        </pc:spChg>
        <pc:spChg chg="mod">
          <ac:chgData name="Rocha, Michael A CPT" userId="5604bdd7-75c2-49b5-9102-cb08f1006c07" providerId="ADAL" clId="{C7D4AD81-8E7C-4310-B266-A2499444C9E1}" dt="2021-09-29T13:34:33.875" v="922" actId="20577"/>
          <ac:spMkLst>
            <pc:docMk/>
            <pc:sldMk cId="1498992618" sldId="1431"/>
            <ac:spMk id="3" creationId="{02F730FC-DE1D-4647-BF9A-2C182AAB358E}"/>
          </ac:spMkLst>
        </pc:spChg>
        <pc:spChg chg="add mod">
          <ac:chgData name="Rocha, Michael A CPT" userId="5604bdd7-75c2-49b5-9102-cb08f1006c07" providerId="ADAL" clId="{C7D4AD81-8E7C-4310-B266-A2499444C9E1}" dt="2021-09-29T13:33:15.786" v="789"/>
          <ac:spMkLst>
            <pc:docMk/>
            <pc:sldMk cId="1498992618" sldId="1431"/>
            <ac:spMk id="4" creationId="{90CD064F-A797-45CF-A318-F05D4344160D}"/>
          </ac:spMkLst>
        </pc:spChg>
        <pc:spChg chg="add mod">
          <ac:chgData name="Rocha, Michael A CPT" userId="5604bdd7-75c2-49b5-9102-cb08f1006c07" providerId="ADAL" clId="{C7D4AD81-8E7C-4310-B266-A2499444C9E1}" dt="2021-09-29T13:34:37.308" v="937" actId="1036"/>
          <ac:spMkLst>
            <pc:docMk/>
            <pc:sldMk cId="1498992618" sldId="1431"/>
            <ac:spMk id="5" creationId="{E38E8051-E3D9-448E-A6AC-A2473C4882FD}"/>
          </ac:spMkLst>
        </pc:spChg>
        <pc:spChg chg="add mod">
          <ac:chgData name="Rocha, Michael A CPT" userId="5604bdd7-75c2-49b5-9102-cb08f1006c07" providerId="ADAL" clId="{C7D4AD81-8E7C-4310-B266-A2499444C9E1}" dt="2021-09-29T13:34:37.308" v="937" actId="1036"/>
          <ac:spMkLst>
            <pc:docMk/>
            <pc:sldMk cId="1498992618" sldId="1431"/>
            <ac:spMk id="6" creationId="{A281E6C2-B32A-4214-B2BF-1B02FBD3C9C8}"/>
          </ac:spMkLst>
        </pc:spChg>
      </pc:sldChg>
    </pc:docChg>
  </pc:docChgLst>
  <pc:docChgLst>
    <pc:chgData name="Rocha, Michael A CPT" userId="5604bdd7-75c2-49b5-9102-cb08f1006c07" providerId="ADAL" clId="{85BA3BEA-FC98-4A27-91F3-E63F8C83EE14}"/>
    <pc:docChg chg="undo custSel addSld delSld modSld">
      <pc:chgData name="Rocha, Michael A CPT" userId="5604bdd7-75c2-49b5-9102-cb08f1006c07" providerId="ADAL" clId="{85BA3BEA-FC98-4A27-91F3-E63F8C83EE14}" dt="2021-09-24T16:08:01.942" v="1007" actId="20577"/>
      <pc:docMkLst>
        <pc:docMk/>
      </pc:docMkLst>
      <pc:sldChg chg="modSp mod">
        <pc:chgData name="Rocha, Michael A CPT" userId="5604bdd7-75c2-49b5-9102-cb08f1006c07" providerId="ADAL" clId="{85BA3BEA-FC98-4A27-91F3-E63F8C83EE14}" dt="2021-09-17T20:27:51.494" v="21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85BA3BEA-FC98-4A27-91F3-E63F8C83EE14}" dt="2021-09-17T20:27:51.494" v="21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modSp mod modNotesTx">
        <pc:chgData name="Rocha, Michael A CPT" userId="5604bdd7-75c2-49b5-9102-cb08f1006c07" providerId="ADAL" clId="{85BA3BEA-FC98-4A27-91F3-E63F8C83EE14}" dt="2021-09-24T16:07:27.426" v="807"/>
        <pc:sldMkLst>
          <pc:docMk/>
          <pc:sldMk cId="4067881629" sldId="264"/>
        </pc:sldMkLst>
        <pc:spChg chg="mod">
          <ac:chgData name="Rocha, Michael A CPT" userId="5604bdd7-75c2-49b5-9102-cb08f1006c07" providerId="ADAL" clId="{85BA3BEA-FC98-4A27-91F3-E63F8C83EE14}" dt="2021-09-17T20:45:03.558" v="90" actId="1036"/>
          <ac:spMkLst>
            <pc:docMk/>
            <pc:sldMk cId="4067881629" sldId="264"/>
            <ac:spMk id="4" creationId="{A802290C-6F89-416C-BBB1-1BD0AD91A20D}"/>
          </ac:spMkLst>
        </pc:spChg>
        <pc:picChg chg="mod">
          <ac:chgData name="Rocha, Michael A CPT" userId="5604bdd7-75c2-49b5-9102-cb08f1006c07" providerId="ADAL" clId="{85BA3BEA-FC98-4A27-91F3-E63F8C83EE14}" dt="2021-09-17T20:44:56.024" v="58" actId="1076"/>
          <ac:picMkLst>
            <pc:docMk/>
            <pc:sldMk cId="4067881629" sldId="264"/>
            <ac:picMk id="1026" creationId="{E51044C5-9E15-4CCB-91B5-8DF7008580EE}"/>
          </ac:picMkLst>
        </pc:picChg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3997292903" sldId="265"/>
        </pc:sldMkLst>
      </pc:sldChg>
      <pc:sldChg chg="delSp modSp mod modNotesTx">
        <pc:chgData name="Rocha, Michael A CPT" userId="5604bdd7-75c2-49b5-9102-cb08f1006c07" providerId="ADAL" clId="{85BA3BEA-FC98-4A27-91F3-E63F8C83EE14}" dt="2021-09-23T11:42:03.043" v="717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85BA3BEA-FC98-4A27-91F3-E63F8C83EE14}" dt="2021-09-17T20:28:06.406" v="31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85BA3BEA-FC98-4A27-91F3-E63F8C83EE14}" dt="2021-09-17T20:43:01.103" v="56" actId="404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85BA3BEA-FC98-4A27-91F3-E63F8C83EE14}" dt="2021-09-17T20:42:24.482" v="48" actId="478"/>
          <ac:spMkLst>
            <pc:docMk/>
            <pc:sldMk cId="1694385967" sldId="268"/>
            <ac:spMk id="6" creationId="{22542578-C315-4C7A-85DC-D5C0BC4C6CAF}"/>
          </ac:spMkLst>
        </pc:spChg>
        <pc:spChg chg="del">
          <ac:chgData name="Rocha, Michael A CPT" userId="5604bdd7-75c2-49b5-9102-cb08f1006c07" providerId="ADAL" clId="{85BA3BEA-FC98-4A27-91F3-E63F8C83EE14}" dt="2021-09-17T20:42:25.280" v="49" actId="478"/>
          <ac:spMkLst>
            <pc:docMk/>
            <pc:sldMk cId="1694385967" sldId="268"/>
            <ac:spMk id="7" creationId="{0502DD5F-1401-4592-A3C9-47A4113230A2}"/>
          </ac:spMkLst>
        </pc:spChg>
        <pc:spChg chg="mod">
          <ac:chgData name="Rocha, Michael A CPT" userId="5604bdd7-75c2-49b5-9102-cb08f1006c07" providerId="ADAL" clId="{85BA3BEA-FC98-4A27-91F3-E63F8C83EE14}" dt="2021-09-17T20:42:13.982" v="45" actId="20577"/>
          <ac:spMkLst>
            <pc:docMk/>
            <pc:sldMk cId="1694385967" sldId="268"/>
            <ac:spMk id="9" creationId="{C1CB711E-B525-4923-9B75-81F4A22EB0B4}"/>
          </ac:spMkLst>
        </pc:spChg>
        <pc:picChg chg="mod">
          <ac:chgData name="Rocha, Michael A CPT" userId="5604bdd7-75c2-49b5-9102-cb08f1006c07" providerId="ADAL" clId="{85BA3BEA-FC98-4A27-91F3-E63F8C83EE14}" dt="2021-09-17T20:28:29.005" v="36" actId="14100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1788610110" sldId="488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3858311703" sldId="1419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4283499665" sldId="1420"/>
        </pc:sldMkLst>
      </pc:sldChg>
      <pc:sldChg chg="addSp delSp modSp mod modNotesTx">
        <pc:chgData name="Rocha, Michael A CPT" userId="5604bdd7-75c2-49b5-9102-cb08f1006c07" providerId="ADAL" clId="{85BA3BEA-FC98-4A27-91F3-E63F8C83EE14}" dt="2021-09-24T16:08:01.942" v="1007" actId="20577"/>
        <pc:sldMkLst>
          <pc:docMk/>
          <pc:sldMk cId="2186556968" sldId="1421"/>
        </pc:sldMkLst>
        <pc:picChg chg="add mod">
          <ac:chgData name="Rocha, Michael A CPT" userId="5604bdd7-75c2-49b5-9102-cb08f1006c07" providerId="ADAL" clId="{85BA3BEA-FC98-4A27-91F3-E63F8C83EE14}" dt="2021-09-22T15:58:04.465" v="235"/>
          <ac:picMkLst>
            <pc:docMk/>
            <pc:sldMk cId="2186556968" sldId="1421"/>
            <ac:picMk id="2" creationId="{C2E0640C-A80A-4989-8101-FD2F5ECF7A79}"/>
          </ac:picMkLst>
        </pc:picChg>
        <pc:picChg chg="add mod">
          <ac:chgData name="Rocha, Michael A CPT" userId="5604bdd7-75c2-49b5-9102-cb08f1006c07" providerId="ADAL" clId="{85BA3BEA-FC98-4A27-91F3-E63F8C83EE14}" dt="2021-09-22T15:58:04.465" v="235"/>
          <ac:picMkLst>
            <pc:docMk/>
            <pc:sldMk cId="2186556968" sldId="1421"/>
            <ac:picMk id="3" creationId="{D7467886-03A8-4A6B-B17F-44F264CDBF10}"/>
          </ac:picMkLst>
        </pc:picChg>
        <pc:picChg chg="add del mod">
          <ac:chgData name="Rocha, Michael A CPT" userId="5604bdd7-75c2-49b5-9102-cb08f1006c07" providerId="ADAL" clId="{85BA3BEA-FC98-4A27-91F3-E63F8C83EE14}" dt="2021-09-22T16:11:54.339" v="247"/>
          <ac:picMkLst>
            <pc:docMk/>
            <pc:sldMk cId="2186556968" sldId="1421"/>
            <ac:picMk id="5" creationId="{43B674B9-2386-4627-B633-9C91EB0E8C32}"/>
          </ac:picMkLst>
        </pc:picChg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1225316010" sldId="1422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2739833080" sldId="1423"/>
        </pc:sldMkLst>
      </pc:sldChg>
      <pc:sldChg chg="del">
        <pc:chgData name="Rocha, Michael A CPT" userId="5604bdd7-75c2-49b5-9102-cb08f1006c07" providerId="ADAL" clId="{85BA3BEA-FC98-4A27-91F3-E63F8C83EE14}" dt="2021-09-17T20:45:15.586" v="91" actId="47"/>
        <pc:sldMkLst>
          <pc:docMk/>
          <pc:sldMk cId="2270268446" sldId="1424"/>
        </pc:sldMkLst>
      </pc:sldChg>
      <pc:sldChg chg="addSp modSp mod modShow">
        <pc:chgData name="Rocha, Michael A CPT" userId="5604bdd7-75c2-49b5-9102-cb08f1006c07" providerId="ADAL" clId="{85BA3BEA-FC98-4A27-91F3-E63F8C83EE14}" dt="2021-09-23T11:17:59.283" v="474" actId="403"/>
        <pc:sldMkLst>
          <pc:docMk/>
          <pc:sldMk cId="2618587839" sldId="1425"/>
        </pc:sldMkLst>
        <pc:spChg chg="add mod">
          <ac:chgData name="Rocha, Michael A CPT" userId="5604bdd7-75c2-49b5-9102-cb08f1006c07" providerId="ADAL" clId="{85BA3BEA-FC98-4A27-91F3-E63F8C83EE14}" dt="2021-09-23T11:17:59.283" v="474" actId="403"/>
          <ac:spMkLst>
            <pc:docMk/>
            <pc:sldMk cId="2618587839" sldId="1425"/>
            <ac:spMk id="2" creationId="{98BD1709-F52B-45F2-B3F0-970DCCD8EBAA}"/>
          </ac:spMkLst>
        </pc:spChg>
        <pc:spChg chg="mod">
          <ac:chgData name="Rocha, Michael A CPT" userId="5604bdd7-75c2-49b5-9102-cb08f1006c07" providerId="ADAL" clId="{85BA3BEA-FC98-4A27-91F3-E63F8C83EE14}" dt="2021-09-17T20:18:50.887" v="10" actId="20577"/>
          <ac:spMkLst>
            <pc:docMk/>
            <pc:sldMk cId="2618587839" sldId="1425"/>
            <ac:spMk id="3" creationId="{63DF28A8-C768-48F0-858C-4DC2D7DBBC56}"/>
          </ac:spMkLst>
        </pc:spChg>
      </pc:sldChg>
      <pc:sldChg chg="modSp add mod modNotesTx">
        <pc:chgData name="Rocha, Michael A CPT" userId="5604bdd7-75c2-49b5-9102-cb08f1006c07" providerId="ADAL" clId="{85BA3BEA-FC98-4A27-91F3-E63F8C83EE14}" dt="2021-09-22T17:06:01.118" v="298" actId="20577"/>
        <pc:sldMkLst>
          <pc:docMk/>
          <pc:sldMk cId="166584282" sldId="1426"/>
        </pc:sldMkLst>
        <pc:spChg chg="mod">
          <ac:chgData name="Rocha, Michael A CPT" userId="5604bdd7-75c2-49b5-9102-cb08f1006c07" providerId="ADAL" clId="{85BA3BEA-FC98-4A27-91F3-E63F8C83EE14}" dt="2021-09-22T17:06:01.118" v="298" actId="20577"/>
          <ac:spMkLst>
            <pc:docMk/>
            <pc:sldMk cId="166584282" sldId="1426"/>
            <ac:spMk id="3" creationId="{D102416C-B76C-40EB-9D54-636678C0AF10}"/>
          </ac:spMkLst>
        </pc:spChg>
      </pc:sldChg>
      <pc:sldChg chg="addSp delSp modSp new mod">
        <pc:chgData name="Rocha, Michael A CPT" userId="5604bdd7-75c2-49b5-9102-cb08f1006c07" providerId="ADAL" clId="{85BA3BEA-FC98-4A27-91F3-E63F8C83EE14}" dt="2021-09-22T16:12:58.389" v="260" actId="12788"/>
        <pc:sldMkLst>
          <pc:docMk/>
          <pc:sldMk cId="4068902975" sldId="1427"/>
        </pc:sldMkLst>
        <pc:spChg chg="del">
          <ac:chgData name="Rocha, Michael A CPT" userId="5604bdd7-75c2-49b5-9102-cb08f1006c07" providerId="ADAL" clId="{85BA3BEA-FC98-4A27-91F3-E63F8C83EE14}" dt="2021-09-22T16:11:28.254" v="240" actId="478"/>
          <ac:spMkLst>
            <pc:docMk/>
            <pc:sldMk cId="4068902975" sldId="1427"/>
            <ac:spMk id="2" creationId="{F7F58511-FBC3-4586-AB89-31F4867F882F}"/>
          </ac:spMkLst>
        </pc:spChg>
        <pc:spChg chg="del">
          <ac:chgData name="Rocha, Michael A CPT" userId="5604bdd7-75c2-49b5-9102-cb08f1006c07" providerId="ADAL" clId="{85BA3BEA-FC98-4A27-91F3-E63F8C83EE14}" dt="2021-09-22T16:11:27.660" v="239" actId="478"/>
          <ac:spMkLst>
            <pc:docMk/>
            <pc:sldMk cId="4068902975" sldId="1427"/>
            <ac:spMk id="3" creationId="{6063907E-1FC3-4C5B-956E-80650EDDF400}"/>
          </ac:spMkLst>
        </pc:spChg>
        <pc:spChg chg="add del">
          <ac:chgData name="Rocha, Michael A CPT" userId="5604bdd7-75c2-49b5-9102-cb08f1006c07" providerId="ADAL" clId="{85BA3BEA-FC98-4A27-91F3-E63F8C83EE14}" dt="2021-09-22T16:11:26.132" v="238"/>
          <ac:spMkLst>
            <pc:docMk/>
            <pc:sldMk cId="4068902975" sldId="1427"/>
            <ac:spMk id="4" creationId="{726B9E1B-7014-4606-85A8-BB55699A1455}"/>
          </ac:spMkLst>
        </pc:spChg>
        <pc:spChg chg="add del">
          <ac:chgData name="Rocha, Michael A CPT" userId="5604bdd7-75c2-49b5-9102-cb08f1006c07" providerId="ADAL" clId="{85BA3BEA-FC98-4A27-91F3-E63F8C83EE14}" dt="2021-09-22T16:12:10.844" v="255"/>
          <ac:spMkLst>
            <pc:docMk/>
            <pc:sldMk cId="4068902975" sldId="1427"/>
            <ac:spMk id="7" creationId="{0888248A-1934-4568-8A0F-9EA08CD289BB}"/>
          </ac:spMkLst>
        </pc:spChg>
        <pc:picChg chg="add del mod">
          <ac:chgData name="Rocha, Michael A CPT" userId="5604bdd7-75c2-49b5-9102-cb08f1006c07" providerId="ADAL" clId="{85BA3BEA-FC98-4A27-91F3-E63F8C83EE14}" dt="2021-09-22T16:12:02.041" v="253" actId="478"/>
          <ac:picMkLst>
            <pc:docMk/>
            <pc:sldMk cId="4068902975" sldId="1427"/>
            <ac:picMk id="6" creationId="{0A36E16C-9225-4209-ADE1-88E8EB6FD693}"/>
          </ac:picMkLst>
        </pc:picChg>
        <pc:picChg chg="add mod">
          <ac:chgData name="Rocha, Michael A CPT" userId="5604bdd7-75c2-49b5-9102-cb08f1006c07" providerId="ADAL" clId="{85BA3BEA-FC98-4A27-91F3-E63F8C83EE14}" dt="2021-09-22T16:12:58.389" v="260" actId="12788"/>
          <ac:picMkLst>
            <pc:docMk/>
            <pc:sldMk cId="4068902975" sldId="1427"/>
            <ac:picMk id="9" creationId="{9DBE12FA-507D-4AD3-8A72-A6BCDAF54437}"/>
          </ac:picMkLst>
        </pc:picChg>
      </pc:sldChg>
      <pc:sldChg chg="delSp new mod">
        <pc:chgData name="Rocha, Michael A CPT" userId="5604bdd7-75c2-49b5-9102-cb08f1006c07" providerId="ADAL" clId="{85BA3BEA-FC98-4A27-91F3-E63F8C83EE14}" dt="2021-09-22T16:13:40.522" v="263" actId="478"/>
        <pc:sldMkLst>
          <pc:docMk/>
          <pc:sldMk cId="2164019463" sldId="1428"/>
        </pc:sldMkLst>
        <pc:spChg chg="del">
          <ac:chgData name="Rocha, Michael A CPT" userId="5604bdd7-75c2-49b5-9102-cb08f1006c07" providerId="ADAL" clId="{85BA3BEA-FC98-4A27-91F3-E63F8C83EE14}" dt="2021-09-22T16:13:40.522" v="263" actId="478"/>
          <ac:spMkLst>
            <pc:docMk/>
            <pc:sldMk cId="2164019463" sldId="1428"/>
            <ac:spMk id="2" creationId="{4A08DBF3-37A6-4B8A-BE87-F0A49AF15FC2}"/>
          </ac:spMkLst>
        </pc:spChg>
        <pc:spChg chg="del">
          <ac:chgData name="Rocha, Michael A CPT" userId="5604bdd7-75c2-49b5-9102-cb08f1006c07" providerId="ADAL" clId="{85BA3BEA-FC98-4A27-91F3-E63F8C83EE14}" dt="2021-09-22T16:13:40.053" v="262" actId="478"/>
          <ac:spMkLst>
            <pc:docMk/>
            <pc:sldMk cId="2164019463" sldId="1428"/>
            <ac:spMk id="3" creationId="{23D84BB7-7DD2-4A25-93B4-871B49643540}"/>
          </ac:spMkLst>
        </pc:spChg>
      </pc:sldChg>
    </pc:docChg>
  </pc:docChgLst>
  <pc:docChgLst>
    <pc:chgData name="Rocha, Michael A CPT" userId="5604bdd7-75c2-49b5-9102-cb08f1006c07" providerId="ADAL" clId="{C7F71585-7763-498C-AD0B-251534F22B9B}"/>
    <pc:docChg chg="undo custSel addSld delSld modSld sldOrd">
      <pc:chgData name="Rocha, Michael A CPT" userId="5604bdd7-75c2-49b5-9102-cb08f1006c07" providerId="ADAL" clId="{C7F71585-7763-498C-AD0B-251534F22B9B}" dt="2021-10-19T11:43:40.203" v="358"/>
      <pc:docMkLst>
        <pc:docMk/>
      </pc:docMkLst>
      <pc:sldChg chg="modSp mod">
        <pc:chgData name="Rocha, Michael A CPT" userId="5604bdd7-75c2-49b5-9102-cb08f1006c07" providerId="ADAL" clId="{C7F71585-7763-498C-AD0B-251534F22B9B}" dt="2021-10-14T11:19:26.633" v="45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C7F71585-7763-498C-AD0B-251534F22B9B}" dt="2021-10-14T11:19:26.633" v="45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">
        <pc:chgData name="Rocha, Michael A CPT" userId="5604bdd7-75c2-49b5-9102-cb08f1006c07" providerId="ADAL" clId="{C7F71585-7763-498C-AD0B-251534F22B9B}" dt="2021-10-14T11:21:22.217" v="103" actId="47"/>
        <pc:sldMkLst>
          <pc:docMk/>
          <pc:sldMk cId="3997292903" sldId="265"/>
        </pc:sldMkLst>
      </pc:sldChg>
      <pc:sldChg chg="delSp modSp mod">
        <pc:chgData name="Rocha, Michael A CPT" userId="5604bdd7-75c2-49b5-9102-cb08f1006c07" providerId="ADAL" clId="{C7F71585-7763-498C-AD0B-251534F22B9B}" dt="2021-10-14T11:21:18.875" v="102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C7F71585-7763-498C-AD0B-251534F22B9B}" dt="2021-10-14T11:21:18.875" v="102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C7F71585-7763-498C-AD0B-251534F22B9B}" dt="2021-10-14T11:20:44.858" v="99" actId="1036"/>
          <ac:spMkLst>
            <pc:docMk/>
            <pc:sldMk cId="1694385967" sldId="268"/>
            <ac:spMk id="3" creationId="{64600F24-01C1-4A7B-8197-187E92968B83}"/>
          </ac:spMkLst>
        </pc:spChg>
        <pc:spChg chg="mod">
          <ac:chgData name="Rocha, Michael A CPT" userId="5604bdd7-75c2-49b5-9102-cb08f1006c07" providerId="ADAL" clId="{C7F71585-7763-498C-AD0B-251534F22B9B}" dt="2021-10-14T11:20:39.777" v="84" actId="1035"/>
          <ac:spMkLst>
            <pc:docMk/>
            <pc:sldMk cId="1694385967" sldId="268"/>
            <ac:spMk id="5" creationId="{9C96FDB4-EFBF-4803-B143-8FE1FE7D9424}"/>
          </ac:spMkLst>
        </pc:spChg>
        <pc:spChg chg="del">
          <ac:chgData name="Rocha, Michael A CPT" userId="5604bdd7-75c2-49b5-9102-cb08f1006c07" providerId="ADAL" clId="{C7F71585-7763-498C-AD0B-251534F22B9B}" dt="2021-10-14T11:19:45.273" v="47" actId="478"/>
          <ac:spMkLst>
            <pc:docMk/>
            <pc:sldMk cId="1694385967" sldId="268"/>
            <ac:spMk id="6" creationId="{F28C74F4-F418-4995-9D9A-AF594DB4C333}"/>
          </ac:spMkLst>
        </pc:spChg>
        <pc:spChg chg="del">
          <ac:chgData name="Rocha, Michael A CPT" userId="5604bdd7-75c2-49b5-9102-cb08f1006c07" providerId="ADAL" clId="{C7F71585-7763-498C-AD0B-251534F22B9B}" dt="2021-10-14T11:19:46.018" v="48" actId="478"/>
          <ac:spMkLst>
            <pc:docMk/>
            <pc:sldMk cId="1694385967" sldId="268"/>
            <ac:spMk id="7" creationId="{9A829797-1F9F-49B5-85FE-178BE35B337F}"/>
          </ac:spMkLst>
        </pc:spChg>
        <pc:spChg chg="del">
          <ac:chgData name="Rocha, Michael A CPT" userId="5604bdd7-75c2-49b5-9102-cb08f1006c07" providerId="ADAL" clId="{C7F71585-7763-498C-AD0B-251534F22B9B}" dt="2021-10-14T11:19:46.588" v="49" actId="478"/>
          <ac:spMkLst>
            <pc:docMk/>
            <pc:sldMk cId="1694385967" sldId="268"/>
            <ac:spMk id="8" creationId="{D8916AC2-7687-46D7-A6FD-9E2CCC1DD416}"/>
          </ac:spMkLst>
        </pc:spChg>
        <pc:spChg chg="mod">
          <ac:chgData name="Rocha, Michael A CPT" userId="5604bdd7-75c2-49b5-9102-cb08f1006c07" providerId="ADAL" clId="{C7F71585-7763-498C-AD0B-251534F22B9B}" dt="2021-10-14T11:19:19.232" v="21" actId="20577"/>
          <ac:spMkLst>
            <pc:docMk/>
            <pc:sldMk cId="1694385967" sldId="268"/>
            <ac:spMk id="9" creationId="{C1CB711E-B525-4923-9B75-81F4A22EB0B4}"/>
          </ac:spMkLst>
        </pc:spChg>
        <pc:spChg chg="del">
          <ac:chgData name="Rocha, Michael A CPT" userId="5604bdd7-75c2-49b5-9102-cb08f1006c07" providerId="ADAL" clId="{C7F71585-7763-498C-AD0B-251534F22B9B}" dt="2021-10-14T11:19:47.241" v="50" actId="478"/>
          <ac:spMkLst>
            <pc:docMk/>
            <pc:sldMk cId="1694385967" sldId="268"/>
            <ac:spMk id="10" creationId="{9334908E-7533-49CA-A167-FB57969AA65D}"/>
          </ac:spMkLst>
        </pc:spChg>
        <pc:spChg chg="del mod">
          <ac:chgData name="Rocha, Michael A CPT" userId="5604bdd7-75c2-49b5-9102-cb08f1006c07" providerId="ADAL" clId="{C7F71585-7763-498C-AD0B-251534F22B9B}" dt="2021-10-14T11:19:47.674" v="52" actId="478"/>
          <ac:spMkLst>
            <pc:docMk/>
            <pc:sldMk cId="1694385967" sldId="268"/>
            <ac:spMk id="11" creationId="{B159B448-9F6F-47A1-97A2-D89E303A0FFC}"/>
          </ac:spMkLst>
        </pc:spChg>
        <pc:spChg chg="del">
          <ac:chgData name="Rocha, Michael A CPT" userId="5604bdd7-75c2-49b5-9102-cb08f1006c07" providerId="ADAL" clId="{C7F71585-7763-498C-AD0B-251534F22B9B}" dt="2021-10-14T11:19:48.170" v="53" actId="478"/>
          <ac:spMkLst>
            <pc:docMk/>
            <pc:sldMk cId="1694385967" sldId="268"/>
            <ac:spMk id="12" creationId="{BDB4CC93-D7AD-4C3C-AE97-0CADAB4B3F23}"/>
          </ac:spMkLst>
        </pc:spChg>
        <pc:spChg chg="mod">
          <ac:chgData name="Rocha, Michael A CPT" userId="5604bdd7-75c2-49b5-9102-cb08f1006c07" providerId="ADAL" clId="{C7F71585-7763-498C-AD0B-251534F22B9B}" dt="2021-10-14T11:20:39.777" v="84" actId="1035"/>
          <ac:spMkLst>
            <pc:docMk/>
            <pc:sldMk cId="1694385967" sldId="268"/>
            <ac:spMk id="13" creationId="{83989B2D-AC08-401C-8936-8A10316EB380}"/>
          </ac:spMkLst>
        </pc:spChg>
        <pc:picChg chg="mod">
          <ac:chgData name="Rocha, Michael A CPT" userId="5604bdd7-75c2-49b5-9102-cb08f1006c07" providerId="ADAL" clId="{C7F71585-7763-498C-AD0B-251534F22B9B}" dt="2021-10-14T11:20:39.777" v="84" actId="1035"/>
          <ac:picMkLst>
            <pc:docMk/>
            <pc:sldMk cId="1694385967" sldId="268"/>
            <ac:picMk id="4" creationId="{86413824-9997-450C-8C26-2E69A253607D}"/>
          </ac:picMkLst>
        </pc:picChg>
      </pc:sldChg>
      <pc:sldChg chg="modSp new mod ord">
        <pc:chgData name="Rocha, Michael A CPT" userId="5604bdd7-75c2-49b5-9102-cb08f1006c07" providerId="ADAL" clId="{C7F71585-7763-498C-AD0B-251534F22B9B}" dt="2021-10-19T11:43:40.203" v="358"/>
        <pc:sldMkLst>
          <pc:docMk/>
          <pc:sldMk cId="553025683" sldId="269"/>
        </pc:sldMkLst>
        <pc:spChg chg="mod">
          <ac:chgData name="Rocha, Michael A CPT" userId="5604bdd7-75c2-49b5-9102-cb08f1006c07" providerId="ADAL" clId="{C7F71585-7763-498C-AD0B-251534F22B9B}" dt="2021-10-14T11:21:44.099" v="117" actId="1076"/>
          <ac:spMkLst>
            <pc:docMk/>
            <pc:sldMk cId="553025683" sldId="269"/>
            <ac:spMk id="2" creationId="{D1228A4D-A7B7-48E0-BEBC-34C1E9982419}"/>
          </ac:spMkLst>
        </pc:spChg>
        <pc:spChg chg="mod">
          <ac:chgData name="Rocha, Michael A CPT" userId="5604bdd7-75c2-49b5-9102-cb08f1006c07" providerId="ADAL" clId="{C7F71585-7763-498C-AD0B-251534F22B9B}" dt="2021-10-14T11:22:04.072" v="143" actId="403"/>
          <ac:spMkLst>
            <pc:docMk/>
            <pc:sldMk cId="553025683" sldId="269"/>
            <ac:spMk id="3" creationId="{069035D7-3238-4C7F-9081-57AEAFFA9EF5}"/>
          </ac:spMkLst>
        </pc:spChg>
      </pc:sldChg>
      <pc:sldChg chg="del">
        <pc:chgData name="Rocha, Michael A CPT" userId="5604bdd7-75c2-49b5-9102-cb08f1006c07" providerId="ADAL" clId="{C7F71585-7763-498C-AD0B-251534F22B9B}" dt="2021-10-14T11:21:22.217" v="103" actId="47"/>
        <pc:sldMkLst>
          <pc:docMk/>
          <pc:sldMk cId="2203688642" sldId="269"/>
        </pc:sldMkLst>
      </pc:sldChg>
      <pc:sldChg chg="del">
        <pc:chgData name="Rocha, Michael A CPT" userId="5604bdd7-75c2-49b5-9102-cb08f1006c07" providerId="ADAL" clId="{C7F71585-7763-498C-AD0B-251534F22B9B}" dt="2021-10-14T11:21:22.217" v="103" actId="47"/>
        <pc:sldMkLst>
          <pc:docMk/>
          <pc:sldMk cId="1414298907" sldId="270"/>
        </pc:sldMkLst>
      </pc:sldChg>
      <pc:sldChg chg="addSp delSp modSp new mod">
        <pc:chgData name="Rocha, Michael A CPT" userId="5604bdd7-75c2-49b5-9102-cb08f1006c07" providerId="ADAL" clId="{C7F71585-7763-498C-AD0B-251534F22B9B}" dt="2021-10-15T12:46:08.497" v="174" actId="12788"/>
        <pc:sldMkLst>
          <pc:docMk/>
          <pc:sldMk cId="2582128900" sldId="270"/>
        </pc:sldMkLst>
        <pc:spChg chg="del">
          <ac:chgData name="Rocha, Michael A CPT" userId="5604bdd7-75c2-49b5-9102-cb08f1006c07" providerId="ADAL" clId="{C7F71585-7763-498C-AD0B-251534F22B9B}" dt="2021-10-15T12:45:57.123" v="147" actId="478"/>
          <ac:spMkLst>
            <pc:docMk/>
            <pc:sldMk cId="2582128900" sldId="270"/>
            <ac:spMk id="2" creationId="{5ABF5043-8342-47F2-BF6A-27F4556A5B9C}"/>
          </ac:spMkLst>
        </pc:spChg>
        <pc:spChg chg="del">
          <ac:chgData name="Rocha, Michael A CPT" userId="5604bdd7-75c2-49b5-9102-cb08f1006c07" providerId="ADAL" clId="{C7F71585-7763-498C-AD0B-251534F22B9B}" dt="2021-10-15T12:45:56.151" v="146" actId="478"/>
          <ac:spMkLst>
            <pc:docMk/>
            <pc:sldMk cId="2582128900" sldId="270"/>
            <ac:spMk id="3" creationId="{8D51291C-D539-4FB9-B106-FF03FF15BCEE}"/>
          </ac:spMkLst>
        </pc:spChg>
        <pc:picChg chg="add mod">
          <ac:chgData name="Rocha, Michael A CPT" userId="5604bdd7-75c2-49b5-9102-cb08f1006c07" providerId="ADAL" clId="{C7F71585-7763-498C-AD0B-251534F22B9B}" dt="2021-10-15T12:46:08.497" v="174" actId="12788"/>
          <ac:picMkLst>
            <pc:docMk/>
            <pc:sldMk cId="2582128900" sldId="270"/>
            <ac:picMk id="1026" creationId="{EA25A8CB-E783-4B1E-987F-E5E05AEFB297}"/>
          </ac:picMkLst>
        </pc:picChg>
      </pc:sldChg>
      <pc:sldChg chg="modSp mod">
        <pc:chgData name="Rocha, Michael A CPT" userId="5604bdd7-75c2-49b5-9102-cb08f1006c07" providerId="ADAL" clId="{C7F71585-7763-498C-AD0B-251534F22B9B}" dt="2021-10-18T11:45:34.587" v="356" actId="207"/>
        <pc:sldMkLst>
          <pc:docMk/>
          <pc:sldMk cId="1917080915" sldId="272"/>
        </pc:sldMkLst>
        <pc:spChg chg="mod">
          <ac:chgData name="Rocha, Michael A CPT" userId="5604bdd7-75c2-49b5-9102-cb08f1006c07" providerId="ADAL" clId="{C7F71585-7763-498C-AD0B-251534F22B9B}" dt="2021-10-18T11:45:34.587" v="356" actId="207"/>
          <ac:spMkLst>
            <pc:docMk/>
            <pc:sldMk cId="1917080915" sldId="272"/>
            <ac:spMk id="3" creationId="{07BF2A1B-7B0A-439D-A63E-F1B1D4AD5B33}"/>
          </ac:spMkLst>
        </pc:spChg>
      </pc:sldChg>
      <pc:sldChg chg="addSp delSp modSp mod">
        <pc:chgData name="Rocha, Michael A CPT" userId="5604bdd7-75c2-49b5-9102-cb08f1006c07" providerId="ADAL" clId="{C7F71585-7763-498C-AD0B-251534F22B9B}" dt="2021-10-18T00:54:03.656" v="329" actId="478"/>
        <pc:sldMkLst>
          <pc:docMk/>
          <pc:sldMk cId="181517941" sldId="274"/>
        </pc:sldMkLst>
        <pc:spChg chg="add mod">
          <ac:chgData name="Rocha, Michael A CPT" userId="5604bdd7-75c2-49b5-9102-cb08f1006c07" providerId="ADAL" clId="{C7F71585-7763-498C-AD0B-251534F22B9B}" dt="2021-10-18T00:52:30.552" v="263" actId="1076"/>
          <ac:spMkLst>
            <pc:docMk/>
            <pc:sldMk cId="181517941" sldId="274"/>
            <ac:spMk id="2" creationId="{034EC353-2EC3-4D74-9306-BF174F42C797}"/>
          </ac:spMkLst>
        </pc:spChg>
        <pc:spChg chg="add del mod">
          <ac:chgData name="Rocha, Michael A CPT" userId="5604bdd7-75c2-49b5-9102-cb08f1006c07" providerId="ADAL" clId="{C7F71585-7763-498C-AD0B-251534F22B9B}" dt="2021-10-18T00:53:33.477" v="328" actId="20577"/>
          <ac:spMkLst>
            <pc:docMk/>
            <pc:sldMk cId="181517941" sldId="274"/>
            <ac:spMk id="6" creationId="{D1E57856-B58A-4A05-A959-9AAFCE90113A}"/>
          </ac:spMkLst>
        </pc:spChg>
        <pc:spChg chg="del">
          <ac:chgData name="Rocha, Michael A CPT" userId="5604bdd7-75c2-49b5-9102-cb08f1006c07" providerId="ADAL" clId="{C7F71585-7763-498C-AD0B-251534F22B9B}" dt="2021-10-18T00:54:03.656" v="329" actId="478"/>
          <ac:spMkLst>
            <pc:docMk/>
            <pc:sldMk cId="181517941" sldId="274"/>
            <ac:spMk id="33" creationId="{88996783-5624-4835-8F4A-1957EEB947D1}"/>
          </ac:spMkLst>
        </pc:spChg>
      </pc:sldChg>
      <pc:sldChg chg="addSp modSp mod">
        <pc:chgData name="Rocha, Michael A CPT" userId="5604bdd7-75c2-49b5-9102-cb08f1006c07" providerId="ADAL" clId="{C7F71585-7763-498C-AD0B-251534F22B9B}" dt="2021-10-18T09:14:46.307" v="354" actId="14100"/>
        <pc:sldMkLst>
          <pc:docMk/>
          <pc:sldMk cId="924141672" sldId="275"/>
        </pc:sldMkLst>
        <pc:spChg chg="add mod">
          <ac:chgData name="Rocha, Michael A CPT" userId="5604bdd7-75c2-49b5-9102-cb08f1006c07" providerId="ADAL" clId="{C7F71585-7763-498C-AD0B-251534F22B9B}" dt="2021-10-18T00:51:44.492" v="218" actId="208"/>
          <ac:spMkLst>
            <pc:docMk/>
            <pc:sldMk cId="924141672" sldId="275"/>
            <ac:spMk id="2" creationId="{7E47F750-3474-451F-8C59-6E1C0AF2BFBF}"/>
          </ac:spMkLst>
        </pc:spChg>
        <pc:spChg chg="add mod">
          <ac:chgData name="Rocha, Michael A CPT" userId="5604bdd7-75c2-49b5-9102-cb08f1006c07" providerId="ADAL" clId="{C7F71585-7763-498C-AD0B-251534F22B9B}" dt="2021-10-18T00:51:49.481" v="219" actId="2085"/>
          <ac:spMkLst>
            <pc:docMk/>
            <pc:sldMk cId="924141672" sldId="275"/>
            <ac:spMk id="7" creationId="{02E54E14-A363-4F9C-B6B0-B9C3E670B38E}"/>
          </ac:spMkLst>
        </pc:spChg>
        <pc:spChg chg="add mod">
          <ac:chgData name="Rocha, Michael A CPT" userId="5604bdd7-75c2-49b5-9102-cb08f1006c07" providerId="ADAL" clId="{C7F71585-7763-498C-AD0B-251534F22B9B}" dt="2021-10-18T09:14:40.631" v="353" actId="1076"/>
          <ac:spMkLst>
            <pc:docMk/>
            <pc:sldMk cId="924141672" sldId="275"/>
            <ac:spMk id="9" creationId="{CC18BA98-1DC1-45D9-8513-D88748A904E1}"/>
          </ac:spMkLst>
        </pc:spChg>
        <pc:cxnChg chg="mod">
          <ac:chgData name="Rocha, Michael A CPT" userId="5604bdd7-75c2-49b5-9102-cb08f1006c07" providerId="ADAL" clId="{C7F71585-7763-498C-AD0B-251534F22B9B}" dt="2021-10-18T09:14:46.307" v="354" actId="14100"/>
          <ac:cxnSpMkLst>
            <pc:docMk/>
            <pc:sldMk cId="924141672" sldId="275"/>
            <ac:cxnSpMk id="5" creationId="{A0FC9C62-8321-45D9-AD4F-941C6150BCE9}"/>
          </ac:cxnSpMkLst>
        </pc:cxnChg>
      </pc:sldChg>
    </pc:docChg>
  </pc:docChgLst>
  <pc:docChgLst>
    <pc:chgData name="Rocha, Michael A CPT" userId="5604bdd7-75c2-49b5-9102-cb08f1006c07" providerId="ADAL" clId="{AD64F32A-8A7D-4297-B24B-78C1A3D81556}"/>
    <pc:docChg chg="undo custSel addSld delSld modSld sldOrd">
      <pc:chgData name="Rocha, Michael A CPT" userId="5604bdd7-75c2-49b5-9102-cb08f1006c07" providerId="ADAL" clId="{AD64F32A-8A7D-4297-B24B-78C1A3D81556}" dt="2021-09-01T11:10:10.380" v="1117" actId="680"/>
      <pc:docMkLst>
        <pc:docMk/>
      </pc:docMkLst>
      <pc:sldChg chg="modSp mod">
        <pc:chgData name="Rocha, Michael A CPT" userId="5604bdd7-75c2-49b5-9102-cb08f1006c07" providerId="ADAL" clId="{AD64F32A-8A7D-4297-B24B-78C1A3D81556}" dt="2021-08-27T11:04:32.251" v="0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AD64F32A-8A7D-4297-B24B-78C1A3D81556}" dt="2021-08-27T11:04:32.251" v="0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2148487160" sldId="257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182584590" sldId="258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2987668649" sldId="259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1049080016" sldId="260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3931390308" sldId="261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1677312119" sldId="262"/>
        </pc:sldMkLst>
      </pc:sldChg>
      <pc:sldChg chg="del">
        <pc:chgData name="Rocha, Michael A CPT" userId="5604bdd7-75c2-49b5-9102-cb08f1006c07" providerId="ADAL" clId="{AD64F32A-8A7D-4297-B24B-78C1A3D81556}" dt="2021-08-27T11:04:41.710" v="2" actId="47"/>
        <pc:sldMkLst>
          <pc:docMk/>
          <pc:sldMk cId="2348921569" sldId="263"/>
        </pc:sldMkLst>
      </pc:sldChg>
      <pc:sldChg chg="ord">
        <pc:chgData name="Rocha, Michael A CPT" userId="5604bdd7-75c2-49b5-9102-cb08f1006c07" providerId="ADAL" clId="{AD64F32A-8A7D-4297-B24B-78C1A3D81556}" dt="2021-08-27T11:04:54.831" v="7"/>
        <pc:sldMkLst>
          <pc:docMk/>
          <pc:sldMk cId="4067881629" sldId="264"/>
        </pc:sldMkLst>
      </pc:sldChg>
      <pc:sldChg chg="addSp modSp mod modShow">
        <pc:chgData name="Rocha, Michael A CPT" userId="5604bdd7-75c2-49b5-9102-cb08f1006c07" providerId="ADAL" clId="{AD64F32A-8A7D-4297-B24B-78C1A3D81556}" dt="2021-09-01T11:02:57.950" v="760" actId="729"/>
        <pc:sldMkLst>
          <pc:docMk/>
          <pc:sldMk cId="2149467070" sldId="265"/>
        </pc:sldMkLst>
        <pc:spChg chg="add mod">
          <ac:chgData name="Rocha, Michael A CPT" userId="5604bdd7-75c2-49b5-9102-cb08f1006c07" providerId="ADAL" clId="{AD64F32A-8A7D-4297-B24B-78C1A3D81556}" dt="2021-08-31T17:07:26.846" v="701" actId="1076"/>
          <ac:spMkLst>
            <pc:docMk/>
            <pc:sldMk cId="2149467070" sldId="265"/>
            <ac:spMk id="3" creationId="{6CB43227-3018-4253-9196-9E05FA48B876}"/>
          </ac:spMkLst>
        </pc:spChg>
        <pc:spChg chg="add mod">
          <ac:chgData name="Rocha, Michael A CPT" userId="5604bdd7-75c2-49b5-9102-cb08f1006c07" providerId="ADAL" clId="{AD64F32A-8A7D-4297-B24B-78C1A3D81556}" dt="2021-08-31T17:07:19.684" v="699" actId="14100"/>
          <ac:spMkLst>
            <pc:docMk/>
            <pc:sldMk cId="2149467070" sldId="265"/>
            <ac:spMk id="4" creationId="{07FE8DDD-D3AA-408F-B506-AC249D2BBF48}"/>
          </ac:spMkLst>
        </pc:spChg>
      </pc:sldChg>
      <pc:sldChg chg="del">
        <pc:chgData name="Rocha, Michael A CPT" userId="5604bdd7-75c2-49b5-9102-cb08f1006c07" providerId="ADAL" clId="{AD64F32A-8A7D-4297-B24B-78C1A3D81556}" dt="2021-08-27T11:04:36.677" v="1" actId="47"/>
        <pc:sldMkLst>
          <pc:docMk/>
          <pc:sldMk cId="2620341486" sldId="266"/>
        </pc:sldMkLst>
      </pc:sldChg>
      <pc:sldChg chg="addSp delSp modSp mod ord">
        <pc:chgData name="Rocha, Michael A CPT" userId="5604bdd7-75c2-49b5-9102-cb08f1006c07" providerId="ADAL" clId="{AD64F32A-8A7D-4297-B24B-78C1A3D81556}" dt="2021-08-31T17:09:24.575" v="704" actId="478"/>
        <pc:sldMkLst>
          <pc:docMk/>
          <pc:sldMk cId="1694385967" sldId="268"/>
        </pc:sldMkLst>
        <pc:spChg chg="mod">
          <ac:chgData name="Rocha, Michael A CPT" userId="5604bdd7-75c2-49b5-9102-cb08f1006c07" providerId="ADAL" clId="{AD64F32A-8A7D-4297-B24B-78C1A3D81556}" dt="2021-08-27T11:04:49.302" v="5" actId="207"/>
          <ac:spMkLst>
            <pc:docMk/>
            <pc:sldMk cId="1694385967" sldId="268"/>
            <ac:spMk id="11" creationId="{17D206DD-3D7D-40E7-8EC3-A1B843D3E36C}"/>
          </ac:spMkLst>
        </pc:spChg>
        <pc:spChg chg="mod">
          <ac:chgData name="Rocha, Michael A CPT" userId="5604bdd7-75c2-49b5-9102-cb08f1006c07" providerId="ADAL" clId="{AD64F32A-8A7D-4297-B24B-78C1A3D81556}" dt="2021-08-27T11:04:49.302" v="5" actId="207"/>
          <ac:spMkLst>
            <pc:docMk/>
            <pc:sldMk cId="1694385967" sldId="268"/>
            <ac:spMk id="14" creationId="{4A93EA97-1E91-4592-A899-1A641F5F8B3A}"/>
          </ac:spMkLst>
        </pc:spChg>
        <pc:picChg chg="add del">
          <ac:chgData name="Rocha, Michael A CPT" userId="5604bdd7-75c2-49b5-9102-cb08f1006c07" providerId="ADAL" clId="{AD64F32A-8A7D-4297-B24B-78C1A3D81556}" dt="2021-08-31T17:09:24.575" v="704" actId="478"/>
          <ac:picMkLst>
            <pc:docMk/>
            <pc:sldMk cId="1694385967" sldId="268"/>
            <ac:picMk id="4" creationId="{86413824-9997-450C-8C26-2E69A253607D}"/>
          </ac:picMkLst>
        </pc:picChg>
      </pc:sldChg>
      <pc:sldChg chg="addSp delSp modSp new mod modNotesTx">
        <pc:chgData name="Rocha, Michael A CPT" userId="5604bdd7-75c2-49b5-9102-cb08f1006c07" providerId="ADAL" clId="{AD64F32A-8A7D-4297-B24B-78C1A3D81556}" dt="2021-08-30T19:41:25.236" v="686" actId="12788"/>
        <pc:sldMkLst>
          <pc:docMk/>
          <pc:sldMk cId="166068267" sldId="269"/>
        </pc:sldMkLst>
        <pc:spChg chg="del">
          <ac:chgData name="Rocha, Michael A CPT" userId="5604bdd7-75c2-49b5-9102-cb08f1006c07" providerId="ADAL" clId="{AD64F32A-8A7D-4297-B24B-78C1A3D81556}" dt="2021-08-30T17:27:00.242" v="81" actId="478"/>
          <ac:spMkLst>
            <pc:docMk/>
            <pc:sldMk cId="166068267" sldId="269"/>
            <ac:spMk id="2" creationId="{9CEEB34A-D43C-4903-91BD-DEC95D3DCDE3}"/>
          </ac:spMkLst>
        </pc:spChg>
        <pc:spChg chg="del mod">
          <ac:chgData name="Rocha, Michael A CPT" userId="5604bdd7-75c2-49b5-9102-cb08f1006c07" providerId="ADAL" clId="{AD64F32A-8A7D-4297-B24B-78C1A3D81556}" dt="2021-08-30T17:26:56.242" v="79" actId="478"/>
          <ac:spMkLst>
            <pc:docMk/>
            <pc:sldMk cId="166068267" sldId="269"/>
            <ac:spMk id="3" creationId="{93C24AAC-B13A-4FF8-A3BF-C5CBCCB2A9C4}"/>
          </ac:spMkLst>
        </pc:spChg>
        <pc:spChg chg="add mod">
          <ac:chgData name="Rocha, Michael A CPT" userId="5604bdd7-75c2-49b5-9102-cb08f1006c07" providerId="ADAL" clId="{AD64F32A-8A7D-4297-B24B-78C1A3D81556}" dt="2021-08-30T18:59:04.193" v="613" actId="20577"/>
          <ac:spMkLst>
            <pc:docMk/>
            <pc:sldMk cId="166068267" sldId="269"/>
            <ac:spMk id="6" creationId="{919345D8-87B1-4B68-88A1-613381A64C9E}"/>
          </ac:spMkLst>
        </pc:spChg>
        <pc:spChg chg="add del mod topLvl">
          <ac:chgData name="Rocha, Michael A CPT" userId="5604bdd7-75c2-49b5-9102-cb08f1006c07" providerId="ADAL" clId="{AD64F32A-8A7D-4297-B24B-78C1A3D81556}" dt="2021-08-30T19:41:16.849" v="683" actId="478"/>
          <ac:spMkLst>
            <pc:docMk/>
            <pc:sldMk cId="166068267" sldId="269"/>
            <ac:spMk id="7" creationId="{2D78677B-405B-4CE6-8906-A25869CE06B5}"/>
          </ac:spMkLst>
        </pc:spChg>
        <pc:spChg chg="add del mod">
          <ac:chgData name="Rocha, Michael A CPT" userId="5604bdd7-75c2-49b5-9102-cb08f1006c07" providerId="ADAL" clId="{AD64F32A-8A7D-4297-B24B-78C1A3D81556}" dt="2021-08-30T19:41:16.849" v="683" actId="478"/>
          <ac:spMkLst>
            <pc:docMk/>
            <pc:sldMk cId="166068267" sldId="269"/>
            <ac:spMk id="11" creationId="{E05AA572-0556-4DF2-A755-C9AA390D930A}"/>
          </ac:spMkLst>
        </pc:spChg>
        <pc:grpChg chg="add del mod">
          <ac:chgData name="Rocha, Michael A CPT" userId="5604bdd7-75c2-49b5-9102-cb08f1006c07" providerId="ADAL" clId="{AD64F32A-8A7D-4297-B24B-78C1A3D81556}" dt="2021-08-30T19:37:43.572" v="652" actId="165"/>
          <ac:grpSpMkLst>
            <pc:docMk/>
            <pc:sldMk cId="166068267" sldId="269"/>
            <ac:grpSpMk id="10" creationId="{27FDD918-81A0-4933-9839-9C2FBDF2FE56}"/>
          </ac:grpSpMkLst>
        </pc:grpChg>
        <pc:picChg chg="add del mod topLvl">
          <ac:chgData name="Rocha, Michael A CPT" userId="5604bdd7-75c2-49b5-9102-cb08f1006c07" providerId="ADAL" clId="{AD64F32A-8A7D-4297-B24B-78C1A3D81556}" dt="2021-08-30T19:41:14.627" v="682" actId="478"/>
          <ac:picMkLst>
            <pc:docMk/>
            <pc:sldMk cId="166068267" sldId="269"/>
            <ac:picMk id="5" creationId="{BF0A94CB-B98E-41D1-8125-05877C9362EC}"/>
          </ac:picMkLst>
        </pc:picChg>
        <pc:picChg chg="add del">
          <ac:chgData name="Rocha, Michael A CPT" userId="5604bdd7-75c2-49b5-9102-cb08f1006c07" providerId="ADAL" clId="{AD64F32A-8A7D-4297-B24B-78C1A3D81556}" dt="2021-08-30T18:58:05.067" v="562" actId="22"/>
          <ac:picMkLst>
            <pc:docMk/>
            <pc:sldMk cId="166068267" sldId="269"/>
            <ac:picMk id="9" creationId="{C2E5ACEA-D414-475F-ADBA-122E48BDF8AE}"/>
          </ac:picMkLst>
        </pc:picChg>
        <pc:picChg chg="add mod">
          <ac:chgData name="Rocha, Michael A CPT" userId="5604bdd7-75c2-49b5-9102-cb08f1006c07" providerId="ADAL" clId="{AD64F32A-8A7D-4297-B24B-78C1A3D81556}" dt="2021-08-30T19:41:25.236" v="686" actId="12788"/>
          <ac:picMkLst>
            <pc:docMk/>
            <pc:sldMk cId="166068267" sldId="269"/>
            <ac:picMk id="13" creationId="{29B4F982-9E28-4AAE-BEA0-B69561E9FC68}"/>
          </ac:picMkLst>
        </pc:picChg>
      </pc:sldChg>
      <pc:sldChg chg="addSp modSp add del mod">
        <pc:chgData name="Rocha, Michael A CPT" userId="5604bdd7-75c2-49b5-9102-cb08f1006c07" providerId="ADAL" clId="{AD64F32A-8A7D-4297-B24B-78C1A3D81556}" dt="2021-08-30T19:41:56.769" v="694" actId="47"/>
        <pc:sldMkLst>
          <pc:docMk/>
          <pc:sldMk cId="730304753" sldId="270"/>
        </pc:sldMkLst>
        <pc:spChg chg="add mod">
          <ac:chgData name="Rocha, Michael A CPT" userId="5604bdd7-75c2-49b5-9102-cb08f1006c07" providerId="ADAL" clId="{AD64F32A-8A7D-4297-B24B-78C1A3D81556}" dt="2021-08-30T19:03:04.066" v="645" actId="1037"/>
          <ac:spMkLst>
            <pc:docMk/>
            <pc:sldMk cId="730304753" sldId="270"/>
            <ac:spMk id="2" creationId="{8D11BB51-613E-41F5-B09A-2155ED2A74B9}"/>
          </ac:spMkLst>
        </pc:spChg>
      </pc:sldChg>
      <pc:sldChg chg="addSp modSp add mod">
        <pc:chgData name="Rocha, Michael A CPT" userId="5604bdd7-75c2-49b5-9102-cb08f1006c07" providerId="ADAL" clId="{AD64F32A-8A7D-4297-B24B-78C1A3D81556}" dt="2021-08-30T19:42:03.666" v="696" actId="1037"/>
        <pc:sldMkLst>
          <pc:docMk/>
          <pc:sldMk cId="2007971543" sldId="271"/>
        </pc:sldMkLst>
        <pc:spChg chg="add mod">
          <ac:chgData name="Rocha, Michael A CPT" userId="5604bdd7-75c2-49b5-9102-cb08f1006c07" providerId="ADAL" clId="{AD64F32A-8A7D-4297-B24B-78C1A3D81556}" dt="2021-08-30T19:42:03.666" v="696" actId="1037"/>
          <ac:spMkLst>
            <pc:docMk/>
            <pc:sldMk cId="2007971543" sldId="271"/>
            <ac:spMk id="4" creationId="{47E7B3AF-88DC-40F0-AAB9-2204212DA3E6}"/>
          </ac:spMkLst>
        </pc:spChg>
      </pc:sldChg>
      <pc:sldChg chg="addSp modSp add mod modNotesTx">
        <pc:chgData name="Rocha, Michael A CPT" userId="5604bdd7-75c2-49b5-9102-cb08f1006c07" providerId="ADAL" clId="{AD64F32A-8A7D-4297-B24B-78C1A3D81556}" dt="2021-08-31T17:18:31.556" v="759" actId="20577"/>
        <pc:sldMkLst>
          <pc:docMk/>
          <pc:sldMk cId="1770334088" sldId="272"/>
        </pc:sldMkLst>
        <pc:spChg chg="add mod">
          <ac:chgData name="Rocha, Michael A CPT" userId="5604bdd7-75c2-49b5-9102-cb08f1006c07" providerId="ADAL" clId="{AD64F32A-8A7D-4297-B24B-78C1A3D81556}" dt="2021-08-31T17:09:35.439" v="708" actId="14100"/>
          <ac:spMkLst>
            <pc:docMk/>
            <pc:sldMk cId="1770334088" sldId="272"/>
            <ac:spMk id="15" creationId="{C187AD8E-D90A-4F9B-84EB-BB1853B5080B}"/>
          </ac:spMkLst>
        </pc:spChg>
      </pc:sldChg>
      <pc:sldChg chg="addSp delSp modSp new mod">
        <pc:chgData name="Rocha, Michael A CPT" userId="5604bdd7-75c2-49b5-9102-cb08f1006c07" providerId="ADAL" clId="{AD64F32A-8A7D-4297-B24B-78C1A3D81556}" dt="2021-09-01T11:09:51.498" v="1116" actId="14100"/>
        <pc:sldMkLst>
          <pc:docMk/>
          <pc:sldMk cId="473008823" sldId="273"/>
        </pc:sldMkLst>
        <pc:spChg chg="del">
          <ac:chgData name="Rocha, Michael A CPT" userId="5604bdd7-75c2-49b5-9102-cb08f1006c07" providerId="ADAL" clId="{AD64F32A-8A7D-4297-B24B-78C1A3D81556}" dt="2021-09-01T11:03:02.435" v="762" actId="478"/>
          <ac:spMkLst>
            <pc:docMk/>
            <pc:sldMk cId="473008823" sldId="273"/>
            <ac:spMk id="2" creationId="{29C1B15F-8ACE-43DC-A025-F0B47F9EAF7A}"/>
          </ac:spMkLst>
        </pc:spChg>
        <pc:spChg chg="del">
          <ac:chgData name="Rocha, Michael A CPT" userId="5604bdd7-75c2-49b5-9102-cb08f1006c07" providerId="ADAL" clId="{AD64F32A-8A7D-4297-B24B-78C1A3D81556}" dt="2021-09-01T11:03:06.480" v="763" actId="478"/>
          <ac:spMkLst>
            <pc:docMk/>
            <pc:sldMk cId="473008823" sldId="273"/>
            <ac:spMk id="3" creationId="{298EBFD8-BAC5-48BD-B796-BF83EE4E66FA}"/>
          </ac:spMkLst>
        </pc:spChg>
        <pc:spChg chg="add mod">
          <ac:chgData name="Rocha, Michael A CPT" userId="5604bdd7-75c2-49b5-9102-cb08f1006c07" providerId="ADAL" clId="{AD64F32A-8A7D-4297-B24B-78C1A3D81556}" dt="2021-09-01T11:03:43.641" v="803" actId="12788"/>
          <ac:spMkLst>
            <pc:docMk/>
            <pc:sldMk cId="473008823" sldId="273"/>
            <ac:spMk id="4" creationId="{47268103-9E69-4BAE-A79F-237EBD2543D2}"/>
          </ac:spMkLst>
        </pc:spChg>
        <pc:spChg chg="add mod">
          <ac:chgData name="Rocha, Michael A CPT" userId="5604bdd7-75c2-49b5-9102-cb08f1006c07" providerId="ADAL" clId="{AD64F32A-8A7D-4297-B24B-78C1A3D81556}" dt="2021-09-01T11:06:15.770" v="956" actId="1076"/>
          <ac:spMkLst>
            <pc:docMk/>
            <pc:sldMk cId="473008823" sldId="273"/>
            <ac:spMk id="6" creationId="{D42B7821-F2D4-4D8F-BE93-BDA7FD7C3932}"/>
          </ac:spMkLst>
        </pc:spChg>
        <pc:spChg chg="add mod">
          <ac:chgData name="Rocha, Michael A CPT" userId="5604bdd7-75c2-49b5-9102-cb08f1006c07" providerId="ADAL" clId="{AD64F32A-8A7D-4297-B24B-78C1A3D81556}" dt="2021-09-01T11:06:18.589" v="958" actId="6549"/>
          <ac:spMkLst>
            <pc:docMk/>
            <pc:sldMk cId="473008823" sldId="273"/>
            <ac:spMk id="7" creationId="{94BE2D51-A234-4AF4-AD38-FC48B642CD70}"/>
          </ac:spMkLst>
        </pc:spChg>
        <pc:spChg chg="add mod">
          <ac:chgData name="Rocha, Michael A CPT" userId="5604bdd7-75c2-49b5-9102-cb08f1006c07" providerId="ADAL" clId="{AD64F32A-8A7D-4297-B24B-78C1A3D81556}" dt="2021-09-01T11:06:25.375" v="976" actId="1076"/>
          <ac:spMkLst>
            <pc:docMk/>
            <pc:sldMk cId="473008823" sldId="273"/>
            <ac:spMk id="10" creationId="{05738866-C584-4CA8-9860-41F99969973C}"/>
          </ac:spMkLst>
        </pc:spChg>
        <pc:spChg chg="add mod">
          <ac:chgData name="Rocha, Michael A CPT" userId="5604bdd7-75c2-49b5-9102-cb08f1006c07" providerId="ADAL" clId="{AD64F32A-8A7D-4297-B24B-78C1A3D81556}" dt="2021-09-01T11:06:41.099" v="1011" actId="1076"/>
          <ac:spMkLst>
            <pc:docMk/>
            <pc:sldMk cId="473008823" sldId="273"/>
            <ac:spMk id="11" creationId="{BCF9962A-FEE9-44B2-A23E-000CAF469EBF}"/>
          </ac:spMkLst>
        </pc:spChg>
        <pc:spChg chg="add mod">
          <ac:chgData name="Rocha, Michael A CPT" userId="5604bdd7-75c2-49b5-9102-cb08f1006c07" providerId="ADAL" clId="{AD64F32A-8A7D-4297-B24B-78C1A3D81556}" dt="2021-09-01T11:06:28.955" v="1006" actId="1037"/>
          <ac:spMkLst>
            <pc:docMk/>
            <pc:sldMk cId="473008823" sldId="273"/>
            <ac:spMk id="12" creationId="{467AA929-D124-4BDC-9BDF-81EB477E0DE9}"/>
          </ac:spMkLst>
        </pc:spChg>
        <pc:spChg chg="add mod">
          <ac:chgData name="Rocha, Michael A CPT" userId="5604bdd7-75c2-49b5-9102-cb08f1006c07" providerId="ADAL" clId="{AD64F32A-8A7D-4297-B24B-78C1A3D81556}" dt="2021-09-01T11:06:35.353" v="1009" actId="1076"/>
          <ac:spMkLst>
            <pc:docMk/>
            <pc:sldMk cId="473008823" sldId="273"/>
            <ac:spMk id="13" creationId="{9F1A91BE-F99F-43ED-A937-A4DC72F57ABF}"/>
          </ac:spMkLst>
        </pc:spChg>
        <pc:spChg chg="add mod">
          <ac:chgData name="Rocha, Michael A CPT" userId="5604bdd7-75c2-49b5-9102-cb08f1006c07" providerId="ADAL" clId="{AD64F32A-8A7D-4297-B24B-78C1A3D81556}" dt="2021-09-01T11:06:28.955" v="1006" actId="1037"/>
          <ac:spMkLst>
            <pc:docMk/>
            <pc:sldMk cId="473008823" sldId="273"/>
            <ac:spMk id="15" creationId="{2E4F8283-522E-44E2-BB94-F07A05B37313}"/>
          </ac:spMkLst>
        </pc:spChg>
        <pc:spChg chg="add mod">
          <ac:chgData name="Rocha, Michael A CPT" userId="5604bdd7-75c2-49b5-9102-cb08f1006c07" providerId="ADAL" clId="{AD64F32A-8A7D-4297-B24B-78C1A3D81556}" dt="2021-09-01T11:06:51.679" v="1024" actId="20577"/>
          <ac:spMkLst>
            <pc:docMk/>
            <pc:sldMk cId="473008823" sldId="273"/>
            <ac:spMk id="18" creationId="{C5369585-FDFE-49B3-81FA-737A650B0C1B}"/>
          </ac:spMkLst>
        </pc:spChg>
        <pc:spChg chg="add mod">
          <ac:chgData name="Rocha, Michael A CPT" userId="5604bdd7-75c2-49b5-9102-cb08f1006c07" providerId="ADAL" clId="{AD64F32A-8A7D-4297-B24B-78C1A3D81556}" dt="2021-09-01T11:08:16.488" v="1109" actId="14100"/>
          <ac:spMkLst>
            <pc:docMk/>
            <pc:sldMk cId="473008823" sldId="273"/>
            <ac:spMk id="19" creationId="{4329209B-0A89-49F7-8F01-0713A918C499}"/>
          </ac:spMkLst>
        </pc:spChg>
        <pc:spChg chg="add mod">
          <ac:chgData name="Rocha, Michael A CPT" userId="5604bdd7-75c2-49b5-9102-cb08f1006c07" providerId="ADAL" clId="{AD64F32A-8A7D-4297-B24B-78C1A3D81556}" dt="2021-09-01T11:08:25.516" v="1112" actId="6549"/>
          <ac:spMkLst>
            <pc:docMk/>
            <pc:sldMk cId="473008823" sldId="273"/>
            <ac:spMk id="20" creationId="{DA53EC82-7133-4737-B69D-EBEAE572318F}"/>
          </ac:spMkLst>
        </pc:spChg>
        <pc:graphicFrameChg chg="add mod modGraphic">
          <ac:chgData name="Rocha, Michael A CPT" userId="5604bdd7-75c2-49b5-9102-cb08f1006c07" providerId="ADAL" clId="{AD64F32A-8A7D-4297-B24B-78C1A3D81556}" dt="2021-09-01T11:06:09.126" v="951" actId="1076"/>
          <ac:graphicFrameMkLst>
            <pc:docMk/>
            <pc:sldMk cId="473008823" sldId="273"/>
            <ac:graphicFrameMk id="5" creationId="{9264DE51-7DE4-4CC8-9A6A-47C9CFF85138}"/>
          </ac:graphicFrameMkLst>
        </pc:graphicFrameChg>
        <pc:picChg chg="add mod">
          <ac:chgData name="Rocha, Michael A CPT" userId="5604bdd7-75c2-49b5-9102-cb08f1006c07" providerId="ADAL" clId="{AD64F32A-8A7D-4297-B24B-78C1A3D81556}" dt="2021-09-01T11:09:51.498" v="1116" actId="14100"/>
          <ac:picMkLst>
            <pc:docMk/>
            <pc:sldMk cId="473008823" sldId="273"/>
            <ac:picMk id="22" creationId="{D7B87668-7D26-462C-9857-03AAF7523CED}"/>
          </ac:picMkLst>
        </pc:picChg>
        <pc:cxnChg chg="add mod">
          <ac:chgData name="Rocha, Michael A CPT" userId="5604bdd7-75c2-49b5-9102-cb08f1006c07" providerId="ADAL" clId="{AD64F32A-8A7D-4297-B24B-78C1A3D81556}" dt="2021-09-01T11:06:31.528" v="1007" actId="14100"/>
          <ac:cxnSpMkLst>
            <pc:docMk/>
            <pc:sldMk cId="473008823" sldId="273"/>
            <ac:cxnSpMk id="8" creationId="{140D8369-DAE3-451F-8EDF-2EEE6E9F5AEC}"/>
          </ac:cxnSpMkLst>
        </pc:cxnChg>
        <pc:cxnChg chg="add mod">
          <ac:chgData name="Rocha, Michael A CPT" userId="5604bdd7-75c2-49b5-9102-cb08f1006c07" providerId="ADAL" clId="{AD64F32A-8A7D-4297-B24B-78C1A3D81556}" dt="2021-09-01T11:06:39.643" v="1010" actId="14100"/>
          <ac:cxnSpMkLst>
            <pc:docMk/>
            <pc:sldMk cId="473008823" sldId="273"/>
            <ac:cxnSpMk id="9" creationId="{108854F0-1C05-41FE-8A21-CA0D7690C331}"/>
          </ac:cxnSpMkLst>
        </pc:cxnChg>
      </pc:sldChg>
      <pc:sldChg chg="new">
        <pc:chgData name="Rocha, Michael A CPT" userId="5604bdd7-75c2-49b5-9102-cb08f1006c07" providerId="ADAL" clId="{AD64F32A-8A7D-4297-B24B-78C1A3D81556}" dt="2021-09-01T11:10:10.380" v="1117" actId="680"/>
        <pc:sldMkLst>
          <pc:docMk/>
          <pc:sldMk cId="1944849873" sldId="274"/>
        </pc:sldMkLst>
      </pc:sldChg>
    </pc:docChg>
  </pc:docChgLst>
  <pc:docChgLst>
    <pc:chgData name="Rocha, Michael A CPT" userId="5604bdd7-75c2-49b5-9102-cb08f1006c07" providerId="ADAL" clId="{4474AC93-E253-4E63-8084-5BFCC4512638}"/>
    <pc:docChg chg="undo custSel addSld delSld modSld sldOrd modNotesMaster">
      <pc:chgData name="Rocha, Michael A CPT" userId="5604bdd7-75c2-49b5-9102-cb08f1006c07" providerId="ADAL" clId="{4474AC93-E253-4E63-8084-5BFCC4512638}" dt="2021-09-03T11:20:05.838" v="1716"/>
      <pc:docMkLst>
        <pc:docMk/>
      </pc:docMkLst>
      <pc:sldChg chg="modSp mod">
        <pc:chgData name="Rocha, Michael A CPT" userId="5604bdd7-75c2-49b5-9102-cb08f1006c07" providerId="ADAL" clId="{4474AC93-E253-4E63-8084-5BFCC4512638}" dt="2021-09-01T13:52:37.691" v="14" actId="20577"/>
        <pc:sldMkLst>
          <pc:docMk/>
          <pc:sldMk cId="4169271750" sldId="256"/>
        </pc:sldMkLst>
        <pc:spChg chg="mod">
          <ac:chgData name="Rocha, Michael A CPT" userId="5604bdd7-75c2-49b5-9102-cb08f1006c07" providerId="ADAL" clId="{4474AC93-E253-4E63-8084-5BFCC4512638}" dt="2021-09-01T13:52:37.691" v="14" actId="20577"/>
          <ac:spMkLst>
            <pc:docMk/>
            <pc:sldMk cId="4169271750" sldId="256"/>
            <ac:spMk id="6" creationId="{7C2BB238-5409-46E6-BDBF-6C9BF864987A}"/>
          </ac:spMkLst>
        </pc:spChg>
      </pc:sldChg>
      <pc:sldChg chg="modSp mod">
        <pc:chgData name="Rocha, Michael A CPT" userId="5604bdd7-75c2-49b5-9102-cb08f1006c07" providerId="ADAL" clId="{4474AC93-E253-4E63-8084-5BFCC4512638}" dt="2021-09-01T13:52:48.603" v="17" actId="14100"/>
        <pc:sldMkLst>
          <pc:docMk/>
          <pc:sldMk cId="4067881629" sldId="264"/>
        </pc:sldMkLst>
        <pc:spChg chg="mod">
          <ac:chgData name="Rocha, Michael A CPT" userId="5604bdd7-75c2-49b5-9102-cb08f1006c07" providerId="ADAL" clId="{4474AC93-E253-4E63-8084-5BFCC4512638}" dt="2021-09-01T13:52:48.603" v="17" actId="14100"/>
          <ac:spMkLst>
            <pc:docMk/>
            <pc:sldMk cId="4067881629" sldId="264"/>
            <ac:spMk id="4" creationId="{A802290C-6F89-416C-BBB1-1BD0AD91A20D}"/>
          </ac:spMkLst>
        </pc:spChg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2149467070" sldId="265"/>
        </pc:sldMkLst>
      </pc:sldChg>
      <pc:sldChg chg="delSp modSp mod ord modNotesTx">
        <pc:chgData name="Rocha, Michael A CPT" userId="5604bdd7-75c2-49b5-9102-cb08f1006c07" providerId="ADAL" clId="{4474AC93-E253-4E63-8084-5BFCC4512638}" dt="2021-09-03T10:41:15.034" v="1335" actId="20577"/>
        <pc:sldMkLst>
          <pc:docMk/>
          <pc:sldMk cId="1694385967" sldId="268"/>
        </pc:sldMkLst>
        <pc:spChg chg="mod">
          <ac:chgData name="Rocha, Michael A CPT" userId="5604bdd7-75c2-49b5-9102-cb08f1006c07" providerId="ADAL" clId="{4474AC93-E253-4E63-8084-5BFCC4512638}" dt="2021-09-01T13:54:11.518" v="24" actId="20577"/>
          <ac:spMkLst>
            <pc:docMk/>
            <pc:sldMk cId="1694385967" sldId="268"/>
            <ac:spMk id="2" creationId="{48AB35B2-E2EB-48B2-8671-1A9EEF2F13B1}"/>
          </ac:spMkLst>
        </pc:spChg>
        <pc:spChg chg="mod">
          <ac:chgData name="Rocha, Michael A CPT" userId="5604bdd7-75c2-49b5-9102-cb08f1006c07" providerId="ADAL" clId="{4474AC93-E253-4E63-8084-5BFCC4512638}" dt="2021-09-01T13:56:29.051" v="58" actId="1035"/>
          <ac:spMkLst>
            <pc:docMk/>
            <pc:sldMk cId="1694385967" sldId="268"/>
            <ac:spMk id="3" creationId="{64600F24-01C1-4A7B-8197-187E92968B83}"/>
          </ac:spMkLst>
        </pc:spChg>
        <pc:spChg chg="del">
          <ac:chgData name="Rocha, Michael A CPT" userId="5604bdd7-75c2-49b5-9102-cb08f1006c07" providerId="ADAL" clId="{4474AC93-E253-4E63-8084-5BFCC4512638}" dt="2021-09-01T13:55:13.885" v="35" actId="478"/>
          <ac:spMkLst>
            <pc:docMk/>
            <pc:sldMk cId="1694385967" sldId="268"/>
            <ac:spMk id="8" creationId="{7674C09C-064D-4315-9C54-48F85D11C3BE}"/>
          </ac:spMkLst>
        </pc:spChg>
        <pc:spChg chg="mod">
          <ac:chgData name="Rocha, Michael A CPT" userId="5604bdd7-75c2-49b5-9102-cb08f1006c07" providerId="ADAL" clId="{4474AC93-E253-4E63-8084-5BFCC4512638}" dt="2021-09-03T10:41:15.034" v="1335" actId="20577"/>
          <ac:spMkLst>
            <pc:docMk/>
            <pc:sldMk cId="1694385967" sldId="268"/>
            <ac:spMk id="9" creationId="{C1CB711E-B525-4923-9B75-81F4A22EB0B4}"/>
          </ac:spMkLst>
        </pc:spChg>
        <pc:spChg chg="del">
          <ac:chgData name="Rocha, Michael A CPT" userId="5604bdd7-75c2-49b5-9102-cb08f1006c07" providerId="ADAL" clId="{4474AC93-E253-4E63-8084-5BFCC4512638}" dt="2021-09-01T13:55:13.453" v="34" actId="478"/>
          <ac:spMkLst>
            <pc:docMk/>
            <pc:sldMk cId="1694385967" sldId="268"/>
            <ac:spMk id="10" creationId="{FA6810B2-875C-423F-92BB-9B7D54F2C515}"/>
          </ac:spMkLst>
        </pc:spChg>
        <pc:spChg chg="del">
          <ac:chgData name="Rocha, Michael A CPT" userId="5604bdd7-75c2-49b5-9102-cb08f1006c07" providerId="ADAL" clId="{4474AC93-E253-4E63-8084-5BFCC4512638}" dt="2021-09-01T13:55:11.725" v="31" actId="478"/>
          <ac:spMkLst>
            <pc:docMk/>
            <pc:sldMk cId="1694385967" sldId="268"/>
            <ac:spMk id="11" creationId="{17D206DD-3D7D-40E7-8EC3-A1B843D3E36C}"/>
          </ac:spMkLst>
        </pc:spChg>
        <pc:spChg chg="del">
          <ac:chgData name="Rocha, Michael A CPT" userId="5604bdd7-75c2-49b5-9102-cb08f1006c07" providerId="ADAL" clId="{4474AC93-E253-4E63-8084-5BFCC4512638}" dt="2021-09-01T13:55:12.748" v="33" actId="478"/>
          <ac:spMkLst>
            <pc:docMk/>
            <pc:sldMk cId="1694385967" sldId="268"/>
            <ac:spMk id="12" creationId="{2BFF0921-33CB-4643-8AAC-714AAD23E00E}"/>
          </ac:spMkLst>
        </pc:spChg>
        <pc:spChg chg="del">
          <ac:chgData name="Rocha, Michael A CPT" userId="5604bdd7-75c2-49b5-9102-cb08f1006c07" providerId="ADAL" clId="{4474AC93-E253-4E63-8084-5BFCC4512638}" dt="2021-09-01T13:55:12.301" v="32" actId="478"/>
          <ac:spMkLst>
            <pc:docMk/>
            <pc:sldMk cId="1694385967" sldId="268"/>
            <ac:spMk id="13" creationId="{346FA406-7FDB-442F-871E-9414628A31DA}"/>
          </ac:spMkLst>
        </pc:spChg>
        <pc:spChg chg="del">
          <ac:chgData name="Rocha, Michael A CPT" userId="5604bdd7-75c2-49b5-9102-cb08f1006c07" providerId="ADAL" clId="{4474AC93-E253-4E63-8084-5BFCC4512638}" dt="2021-09-01T13:55:11.051" v="30" actId="478"/>
          <ac:spMkLst>
            <pc:docMk/>
            <pc:sldMk cId="1694385967" sldId="268"/>
            <ac:spMk id="14" creationId="{4A93EA97-1E91-4592-A899-1A641F5F8B3A}"/>
          </ac:spMkLst>
        </pc:spChg>
        <pc:picChg chg="mod">
          <ac:chgData name="Rocha, Michael A CPT" userId="5604bdd7-75c2-49b5-9102-cb08f1006c07" providerId="ADAL" clId="{4474AC93-E253-4E63-8084-5BFCC4512638}" dt="2021-09-01T13:54:29.203" v="27" actId="1076"/>
          <ac:picMkLst>
            <pc:docMk/>
            <pc:sldMk cId="1694385967" sldId="268"/>
            <ac:picMk id="4" creationId="{86413824-9997-450C-8C26-2E69A253607D}"/>
          </ac:picMkLst>
        </pc:picChg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166068267" sldId="269"/>
        </pc:sldMkLst>
      </pc:sldChg>
      <pc:sldChg chg="delSp modSp new mod ord">
        <pc:chgData name="Rocha, Michael A CPT" userId="5604bdd7-75c2-49b5-9102-cb08f1006c07" providerId="ADAL" clId="{4474AC93-E253-4E63-8084-5BFCC4512638}" dt="2021-09-03T11:20:05.838" v="1716"/>
        <pc:sldMkLst>
          <pc:docMk/>
          <pc:sldMk cId="3468896899" sldId="269"/>
        </pc:sldMkLst>
        <pc:spChg chg="del">
          <ac:chgData name="Rocha, Michael A CPT" userId="5604bdd7-75c2-49b5-9102-cb08f1006c07" providerId="ADAL" clId="{4474AC93-E253-4E63-8084-5BFCC4512638}" dt="2021-09-01T18:38:02.387" v="61" actId="478"/>
          <ac:spMkLst>
            <pc:docMk/>
            <pc:sldMk cId="3468896899" sldId="269"/>
            <ac:spMk id="2" creationId="{D17C3E44-F22C-4389-97FF-F998927CBF9D}"/>
          </ac:spMkLst>
        </pc:spChg>
        <pc:spChg chg="mod">
          <ac:chgData name="Rocha, Michael A CPT" userId="5604bdd7-75c2-49b5-9102-cb08f1006c07" providerId="ADAL" clId="{4474AC93-E253-4E63-8084-5BFCC4512638}" dt="2021-09-01T18:38:22.081" v="107" actId="20577"/>
          <ac:spMkLst>
            <pc:docMk/>
            <pc:sldMk cId="3468896899" sldId="269"/>
            <ac:spMk id="3" creationId="{F7181CEA-30A3-4BE4-AFD8-74A2C4C52F1B}"/>
          </ac:spMkLst>
        </pc:spChg>
      </pc:sldChg>
      <pc:sldChg chg="delSp modSp new del mod">
        <pc:chgData name="Rocha, Michael A CPT" userId="5604bdd7-75c2-49b5-9102-cb08f1006c07" providerId="ADAL" clId="{4474AC93-E253-4E63-8084-5BFCC4512638}" dt="2021-09-02T20:03:27.253" v="811" actId="47"/>
        <pc:sldMkLst>
          <pc:docMk/>
          <pc:sldMk cId="1837391774" sldId="270"/>
        </pc:sldMkLst>
        <pc:spChg chg="del">
          <ac:chgData name="Rocha, Michael A CPT" userId="5604bdd7-75c2-49b5-9102-cb08f1006c07" providerId="ADAL" clId="{4474AC93-E253-4E63-8084-5BFCC4512638}" dt="2021-09-01T18:38:36.515" v="109" actId="478"/>
          <ac:spMkLst>
            <pc:docMk/>
            <pc:sldMk cId="1837391774" sldId="270"/>
            <ac:spMk id="2" creationId="{F374CE86-96D8-4F4E-8820-FB97D1EA582E}"/>
          </ac:spMkLst>
        </pc:spChg>
        <pc:spChg chg="mod">
          <ac:chgData name="Rocha, Michael A CPT" userId="5604bdd7-75c2-49b5-9102-cb08f1006c07" providerId="ADAL" clId="{4474AC93-E253-4E63-8084-5BFCC4512638}" dt="2021-09-01T18:38:41.092" v="135" actId="20577"/>
          <ac:spMkLst>
            <pc:docMk/>
            <pc:sldMk cId="1837391774" sldId="270"/>
            <ac:spMk id="3" creationId="{7D03A854-3E0E-434C-9C71-AFA761E8DE99}"/>
          </ac:spMkLst>
        </pc:spChg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2007971543" sldId="271"/>
        </pc:sldMkLst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1770334088" sldId="272"/>
        </pc:sldMkLst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473008823" sldId="273"/>
        </pc:sldMkLst>
      </pc:sldChg>
      <pc:sldChg chg="del">
        <pc:chgData name="Rocha, Michael A CPT" userId="5604bdd7-75c2-49b5-9102-cb08f1006c07" providerId="ADAL" clId="{4474AC93-E253-4E63-8084-5BFCC4512638}" dt="2021-09-01T13:54:04.040" v="18" actId="47"/>
        <pc:sldMkLst>
          <pc:docMk/>
          <pc:sldMk cId="1944849873" sldId="274"/>
        </pc:sldMkLst>
      </pc:sldChg>
      <pc:sldChg chg="addSp delSp modSp add del mod addAnim delAnim modAnim">
        <pc:chgData name="Rocha, Michael A CPT" userId="5604bdd7-75c2-49b5-9102-cb08f1006c07" providerId="ADAL" clId="{4474AC93-E253-4E63-8084-5BFCC4512638}" dt="2021-09-02T19:54:19.686" v="180" actId="47"/>
        <pc:sldMkLst>
          <pc:docMk/>
          <pc:sldMk cId="2486303126" sldId="274"/>
        </pc:sldMkLst>
        <pc:spChg chg="mod">
          <ac:chgData name="Rocha, Michael A CPT" userId="5604bdd7-75c2-49b5-9102-cb08f1006c07" providerId="ADAL" clId="{4474AC93-E253-4E63-8084-5BFCC4512638}" dt="2021-09-02T13:43:54.106" v="175" actId="20577"/>
          <ac:spMkLst>
            <pc:docMk/>
            <pc:sldMk cId="2486303126" sldId="274"/>
            <ac:spMk id="3" creationId="{5D226D54-9A44-4C3C-8B2F-012EC7D5783C}"/>
          </ac:spMkLst>
        </pc:spChg>
        <pc:spChg chg="del">
          <ac:chgData name="Rocha, Michael A CPT" userId="5604bdd7-75c2-49b5-9102-cb08f1006c07" providerId="ADAL" clId="{4474AC93-E253-4E63-8084-5BFCC4512638}" dt="2021-09-02T13:43:17.813" v="159" actId="478"/>
          <ac:spMkLst>
            <pc:docMk/>
            <pc:sldMk cId="2486303126" sldId="274"/>
            <ac:spMk id="6" creationId="{28260178-F81B-4266-95B1-BD47C2512663}"/>
          </ac:spMkLst>
        </pc:spChg>
        <pc:spChg chg="add del mod">
          <ac:chgData name="Rocha, Michael A CPT" userId="5604bdd7-75c2-49b5-9102-cb08f1006c07" providerId="ADAL" clId="{4474AC93-E253-4E63-8084-5BFCC4512638}" dt="2021-09-02T13:43:16.332" v="158" actId="478"/>
          <ac:spMkLst>
            <pc:docMk/>
            <pc:sldMk cId="2486303126" sldId="274"/>
            <ac:spMk id="9" creationId="{BC166D7C-B795-4DAE-A121-43CCAD878C5E}"/>
          </ac:spMkLst>
        </pc:spChg>
        <pc:spChg chg="mod">
          <ac:chgData name="Rocha, Michael A CPT" userId="5604bdd7-75c2-49b5-9102-cb08f1006c07" providerId="ADAL" clId="{4474AC93-E253-4E63-8084-5BFCC4512638}" dt="2021-09-02T13:43:20.503" v="160" actId="1076"/>
          <ac:spMkLst>
            <pc:docMk/>
            <pc:sldMk cId="2486303126" sldId="274"/>
            <ac:spMk id="11" creationId="{67C1A0AC-8817-404D-9F35-ADEC35200E34}"/>
          </ac:spMkLst>
        </pc:spChg>
        <pc:spChg chg="del mod">
          <ac:chgData name="Rocha, Michael A CPT" userId="5604bdd7-75c2-49b5-9102-cb08f1006c07" providerId="ADAL" clId="{4474AC93-E253-4E63-8084-5BFCC4512638}" dt="2021-09-02T13:43:41.066" v="170" actId="478"/>
          <ac:spMkLst>
            <pc:docMk/>
            <pc:sldMk cId="2486303126" sldId="274"/>
            <ac:spMk id="13" creationId="{45024AC1-4874-4CAC-9C5F-4617CC9FF198}"/>
          </ac:spMkLst>
        </pc:spChg>
        <pc:spChg chg="del mod">
          <ac:chgData name="Rocha, Michael A CPT" userId="5604bdd7-75c2-49b5-9102-cb08f1006c07" providerId="ADAL" clId="{4474AC93-E253-4E63-8084-5BFCC4512638}" dt="2021-09-02T13:52:49.271" v="177"/>
          <ac:spMkLst>
            <pc:docMk/>
            <pc:sldMk cId="2486303126" sldId="274"/>
            <ac:spMk id="15" creationId="{7192A538-042D-4A0A-BF4F-A7661DD6FD8F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2522351460" sldId="276"/>
        </pc:sldMkLst>
        <pc:spChg chg="del">
          <ac:chgData name="Rocha, Michael A CPT" userId="5604bdd7-75c2-49b5-9102-cb08f1006c07" providerId="ADAL" clId="{4474AC93-E253-4E63-8084-5BFCC4512638}" dt="2021-09-01T20:23:56.345" v="142" actId="478"/>
          <ac:spMkLst>
            <pc:docMk/>
            <pc:sldMk cId="2522351460" sldId="276"/>
            <ac:spMk id="2" creationId="{2D8912C2-4DA7-4FC5-BAF3-03C6827B779F}"/>
          </ac:spMkLst>
        </pc:spChg>
        <pc:spChg chg="add del mod">
          <ac:chgData name="Rocha, Michael A CPT" userId="5604bdd7-75c2-49b5-9102-cb08f1006c07" providerId="ADAL" clId="{4474AC93-E253-4E63-8084-5BFCC4512638}" dt="2021-09-01T20:23:57.976" v="143" actId="478"/>
          <ac:spMkLst>
            <pc:docMk/>
            <pc:sldMk cId="2522351460" sldId="276"/>
            <ac:spMk id="4" creationId="{033F8FAD-759F-48A5-9B47-A50EABBC5238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2339909272" sldId="277"/>
        </pc:sldMkLst>
        <pc:spChg chg="del">
          <ac:chgData name="Rocha, Michael A CPT" userId="5604bdd7-75c2-49b5-9102-cb08f1006c07" providerId="ADAL" clId="{4474AC93-E253-4E63-8084-5BFCC4512638}" dt="2021-09-01T20:23:49.983" v="140" actId="478"/>
          <ac:spMkLst>
            <pc:docMk/>
            <pc:sldMk cId="2339909272" sldId="277"/>
            <ac:spMk id="2" creationId="{3EC4F84B-269A-41CD-B828-FC7C9FD6BE5F}"/>
          </ac:spMkLst>
        </pc:spChg>
        <pc:spChg chg="add del mod">
          <ac:chgData name="Rocha, Michael A CPT" userId="5604bdd7-75c2-49b5-9102-cb08f1006c07" providerId="ADAL" clId="{4474AC93-E253-4E63-8084-5BFCC4512638}" dt="2021-09-01T20:23:50.716" v="141" actId="478"/>
          <ac:spMkLst>
            <pc:docMk/>
            <pc:sldMk cId="2339909272" sldId="277"/>
            <ac:spMk id="5" creationId="{D0735D12-C2F2-4888-979A-07243FADC414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422222620" sldId="278"/>
        </pc:sldMkLst>
        <pc:spChg chg="del">
          <ac:chgData name="Rocha, Michael A CPT" userId="5604bdd7-75c2-49b5-9102-cb08f1006c07" providerId="ADAL" clId="{4474AC93-E253-4E63-8084-5BFCC4512638}" dt="2021-09-01T20:23:44.758" v="138" actId="478"/>
          <ac:spMkLst>
            <pc:docMk/>
            <pc:sldMk cId="422222620" sldId="278"/>
            <ac:spMk id="2" creationId="{51A04BBB-E820-4890-9F84-83616EC17A94}"/>
          </ac:spMkLst>
        </pc:spChg>
        <pc:spChg chg="mod">
          <ac:chgData name="Rocha, Michael A CPT" userId="5604bdd7-75c2-49b5-9102-cb08f1006c07" providerId="ADAL" clId="{4474AC93-E253-4E63-8084-5BFCC4512638}" dt="2021-09-01T20:18:27.880" v="137" actId="27636"/>
          <ac:spMkLst>
            <pc:docMk/>
            <pc:sldMk cId="422222620" sldId="278"/>
            <ac:spMk id="3" creationId="{189D37B3-55B0-4E91-841A-209C80F128BC}"/>
          </ac:spMkLst>
        </pc:spChg>
        <pc:spChg chg="add del mod">
          <ac:chgData name="Rocha, Michael A CPT" userId="5604bdd7-75c2-49b5-9102-cb08f1006c07" providerId="ADAL" clId="{4474AC93-E253-4E63-8084-5BFCC4512638}" dt="2021-09-01T20:23:46.762" v="139" actId="478"/>
          <ac:spMkLst>
            <pc:docMk/>
            <pc:sldMk cId="422222620" sldId="278"/>
            <ac:spMk id="5" creationId="{AD98D5F4-B621-4C67-9974-C2713D7922FB}"/>
          </ac:spMkLst>
        </pc:spChg>
      </pc:sldChg>
      <pc:sldChg chg="addSp delSp modSp add del mod">
        <pc:chgData name="Rocha, Michael A CPT" userId="5604bdd7-75c2-49b5-9102-cb08f1006c07" providerId="ADAL" clId="{4474AC93-E253-4E63-8084-5BFCC4512638}" dt="2021-09-02T13:42:47.979" v="150" actId="47"/>
        <pc:sldMkLst>
          <pc:docMk/>
          <pc:sldMk cId="4084104939" sldId="279"/>
        </pc:sldMkLst>
        <pc:spChg chg="del">
          <ac:chgData name="Rocha, Michael A CPT" userId="5604bdd7-75c2-49b5-9102-cb08f1006c07" providerId="ADAL" clId="{4474AC93-E253-4E63-8084-5BFCC4512638}" dt="2021-09-01T20:24:10.956" v="144" actId="478"/>
          <ac:spMkLst>
            <pc:docMk/>
            <pc:sldMk cId="4084104939" sldId="279"/>
            <ac:spMk id="2" creationId="{18D783B2-D63A-4574-B4EF-6B1D25421810}"/>
          </ac:spMkLst>
        </pc:spChg>
        <pc:spChg chg="add del mod">
          <ac:chgData name="Rocha, Michael A CPT" userId="5604bdd7-75c2-49b5-9102-cb08f1006c07" providerId="ADAL" clId="{4474AC93-E253-4E63-8084-5BFCC4512638}" dt="2021-09-01T20:24:11.748" v="145" actId="478"/>
          <ac:spMkLst>
            <pc:docMk/>
            <pc:sldMk cId="4084104939" sldId="279"/>
            <ac:spMk id="5" creationId="{21504A33-E18A-4DB9-AB5D-27BEFBD38932}"/>
          </ac:spMkLst>
        </pc:spChg>
      </pc:sldChg>
      <pc:sldChg chg="delSp modSp add mod modNotesTx">
        <pc:chgData name="Rocha, Michael A CPT" userId="5604bdd7-75c2-49b5-9102-cb08f1006c07" providerId="ADAL" clId="{4474AC93-E253-4E63-8084-5BFCC4512638}" dt="2021-09-02T20:04:54.887" v="1034" actId="6549"/>
        <pc:sldMkLst>
          <pc:docMk/>
          <pc:sldMk cId="1123963115" sldId="280"/>
        </pc:sldMkLst>
        <pc:spChg chg="del mod">
          <ac:chgData name="Rocha, Michael A CPT" userId="5604bdd7-75c2-49b5-9102-cb08f1006c07" providerId="ADAL" clId="{4474AC93-E253-4E63-8084-5BFCC4512638}" dt="2021-09-02T19:54:24.230" v="182" actId="478"/>
          <ac:spMkLst>
            <pc:docMk/>
            <pc:sldMk cId="1123963115" sldId="280"/>
            <ac:spMk id="2" creationId="{2D8912C2-4DA7-4FC5-BAF3-03C6827B779F}"/>
          </ac:spMkLst>
        </pc:spChg>
        <pc:spChg chg="mod">
          <ac:chgData name="Rocha, Michael A CPT" userId="5604bdd7-75c2-49b5-9102-cb08f1006c07" providerId="ADAL" clId="{4474AC93-E253-4E63-8084-5BFCC4512638}" dt="2021-09-02T20:03:20.791" v="810" actId="12789"/>
          <ac:spMkLst>
            <pc:docMk/>
            <pc:sldMk cId="1123963115" sldId="280"/>
            <ac:spMk id="8" creationId="{45D79FCD-F7BD-4D06-804C-C41519D1CA37}"/>
          </ac:spMkLst>
        </pc:spChg>
      </pc:sldChg>
      <pc:sldChg chg="modSp add del mod">
        <pc:chgData name="Rocha, Michael A CPT" userId="5604bdd7-75c2-49b5-9102-cb08f1006c07" providerId="ADAL" clId="{4474AC93-E253-4E63-8084-5BFCC4512638}" dt="2021-09-02T20:00:31.334" v="587" actId="47"/>
        <pc:sldMkLst>
          <pc:docMk/>
          <pc:sldMk cId="481568386" sldId="281"/>
        </pc:sldMkLst>
        <pc:spChg chg="mod">
          <ac:chgData name="Rocha, Michael A CPT" userId="5604bdd7-75c2-49b5-9102-cb08f1006c07" providerId="ADAL" clId="{4474AC93-E253-4E63-8084-5BFCC4512638}" dt="2021-09-02T13:42:44.707" v="147" actId="27636"/>
          <ac:spMkLst>
            <pc:docMk/>
            <pc:sldMk cId="481568386" sldId="281"/>
            <ac:spMk id="3" creationId="{CBC870BF-95BB-4E26-BEC9-5A6E97743E50}"/>
          </ac:spMkLst>
        </pc:spChg>
      </pc:sldChg>
      <pc:sldChg chg="addSp delSp modSp add mod modAnim modNotesTx">
        <pc:chgData name="Rocha, Michael A CPT" userId="5604bdd7-75c2-49b5-9102-cb08f1006c07" providerId="ADAL" clId="{4474AC93-E253-4E63-8084-5BFCC4512638}" dt="2021-09-02T20:02:32.866" v="804" actId="20577"/>
        <pc:sldMkLst>
          <pc:docMk/>
          <pc:sldMk cId="4117274104" sldId="282"/>
        </pc:sldMkLst>
        <pc:spChg chg="mod">
          <ac:chgData name="Rocha, Michael A CPT" userId="5604bdd7-75c2-49b5-9102-cb08f1006c07" providerId="ADAL" clId="{4474AC93-E253-4E63-8084-5BFCC4512638}" dt="2021-09-02T20:02:32.866" v="804" actId="20577"/>
          <ac:spMkLst>
            <pc:docMk/>
            <pc:sldMk cId="4117274104" sldId="282"/>
            <ac:spMk id="3" creationId="{189D37B3-55B0-4E91-841A-209C80F128BC}"/>
          </ac:spMkLst>
        </pc:spChg>
        <pc:spChg chg="add del mod">
          <ac:chgData name="Rocha, Michael A CPT" userId="5604bdd7-75c2-49b5-9102-cb08f1006c07" providerId="ADAL" clId="{4474AC93-E253-4E63-8084-5BFCC4512638}" dt="2021-09-02T20:00:57.470" v="589" actId="478"/>
          <ac:spMkLst>
            <pc:docMk/>
            <pc:sldMk cId="4117274104" sldId="282"/>
            <ac:spMk id="5" creationId="{1F1D8B4F-DE31-414D-AE19-D6E39ED7C351}"/>
          </ac:spMkLst>
        </pc:spChg>
        <pc:spChg chg="del">
          <ac:chgData name="Rocha, Michael A CPT" userId="5604bdd7-75c2-49b5-9102-cb08f1006c07" providerId="ADAL" clId="{4474AC93-E253-4E63-8084-5BFCC4512638}" dt="2021-09-02T20:00:55.544" v="588" actId="478"/>
          <ac:spMkLst>
            <pc:docMk/>
            <pc:sldMk cId="4117274104" sldId="282"/>
            <ac:spMk id="7" creationId="{F0B13567-2D29-409F-A2FA-6D33303E322B}"/>
          </ac:spMkLst>
        </pc:spChg>
      </pc:sldChg>
      <pc:sldChg chg="addSp delSp modSp add mod modNotesTx">
        <pc:chgData name="Rocha, Michael A CPT" userId="5604bdd7-75c2-49b5-9102-cb08f1006c07" providerId="ADAL" clId="{4474AC93-E253-4E63-8084-5BFCC4512638}" dt="2021-09-02T20:06:58.553" v="1133" actId="6549"/>
        <pc:sldMkLst>
          <pc:docMk/>
          <pc:sldMk cId="76865227" sldId="283"/>
        </pc:sldMkLst>
        <pc:spChg chg="mod">
          <ac:chgData name="Rocha, Michael A CPT" userId="5604bdd7-75c2-49b5-9102-cb08f1006c07" providerId="ADAL" clId="{4474AC93-E253-4E63-8084-5BFCC4512638}" dt="2021-09-02T20:06:51.880" v="1132" actId="12789"/>
          <ac:spMkLst>
            <pc:docMk/>
            <pc:sldMk cId="76865227" sldId="283"/>
            <ac:spMk id="3" creationId="{769A3A48-2F35-4EF9-AC47-F57EB70A3711}"/>
          </ac:spMkLst>
        </pc:spChg>
        <pc:spChg chg="add del mod">
          <ac:chgData name="Rocha, Michael A CPT" userId="5604bdd7-75c2-49b5-9102-cb08f1006c07" providerId="ADAL" clId="{4474AC93-E253-4E63-8084-5BFCC4512638}" dt="2021-09-02T20:05:58.061" v="1120" actId="478"/>
          <ac:spMkLst>
            <pc:docMk/>
            <pc:sldMk cId="76865227" sldId="283"/>
            <ac:spMk id="4" creationId="{A7D356F8-B498-4865-9C4C-817B7C359E1C}"/>
          </ac:spMkLst>
        </pc:spChg>
        <pc:spChg chg="del">
          <ac:chgData name="Rocha, Michael A CPT" userId="5604bdd7-75c2-49b5-9102-cb08f1006c07" providerId="ADAL" clId="{4474AC93-E253-4E63-8084-5BFCC4512638}" dt="2021-09-02T20:05:56.641" v="1119" actId="478"/>
          <ac:spMkLst>
            <pc:docMk/>
            <pc:sldMk cId="76865227" sldId="283"/>
            <ac:spMk id="6" creationId="{52BE4766-883A-49E3-86E3-E7632BC317B8}"/>
          </ac:spMkLst>
        </pc:spChg>
      </pc:sldChg>
      <pc:sldChg chg="modSp add mod modNotesTx">
        <pc:chgData name="Rocha, Michael A CPT" userId="5604bdd7-75c2-49b5-9102-cb08f1006c07" providerId="ADAL" clId="{4474AC93-E253-4E63-8084-5BFCC4512638}" dt="2021-09-02T20:05:21.939" v="1102" actId="20577"/>
        <pc:sldMkLst>
          <pc:docMk/>
          <pc:sldMk cId="2814588534" sldId="284"/>
        </pc:sldMkLst>
        <pc:spChg chg="mod">
          <ac:chgData name="Rocha, Michael A CPT" userId="5604bdd7-75c2-49b5-9102-cb08f1006c07" providerId="ADAL" clId="{4474AC93-E253-4E63-8084-5BFCC4512638}" dt="2021-09-02T20:05:06.549" v="1070" actId="20577"/>
          <ac:spMkLst>
            <pc:docMk/>
            <pc:sldMk cId="2814588534" sldId="284"/>
            <ac:spMk id="8" creationId="{45D79FCD-F7BD-4D06-804C-C41519D1CA37}"/>
          </ac:spMkLst>
        </pc:spChg>
      </pc:sldChg>
      <pc:sldChg chg="addSp modSp add mod modNotesTx">
        <pc:chgData name="Rocha, Michael A CPT" userId="5604bdd7-75c2-49b5-9102-cb08f1006c07" providerId="ADAL" clId="{4474AC93-E253-4E63-8084-5BFCC4512638}" dt="2021-09-03T10:42:00.570" v="1425" actId="5793"/>
        <pc:sldMkLst>
          <pc:docMk/>
          <pc:sldMk cId="3269379280" sldId="285"/>
        </pc:sldMkLst>
        <pc:spChg chg="mod">
          <ac:chgData name="Rocha, Michael A CPT" userId="5604bdd7-75c2-49b5-9102-cb08f1006c07" providerId="ADAL" clId="{4474AC93-E253-4E63-8084-5BFCC4512638}" dt="2021-09-03T10:42:00.570" v="1425" actId="5793"/>
          <ac:spMkLst>
            <pc:docMk/>
            <pc:sldMk cId="3269379280" sldId="285"/>
            <ac:spMk id="3" creationId="{F7181CEA-30A3-4BE4-AFD8-74A2C4C52F1B}"/>
          </ac:spMkLst>
        </pc:spChg>
        <pc:spChg chg="add mod">
          <ac:chgData name="Rocha, Michael A CPT" userId="5604bdd7-75c2-49b5-9102-cb08f1006c07" providerId="ADAL" clId="{4474AC93-E253-4E63-8084-5BFCC4512638}" dt="2021-09-03T10:41:09.133" v="1321" actId="20577"/>
          <ac:spMkLst>
            <pc:docMk/>
            <pc:sldMk cId="3269379280" sldId="285"/>
            <ac:spMk id="4" creationId="{889C445A-CD64-4B43-A780-507ACD5970D0}"/>
          </ac:spMkLst>
        </pc:spChg>
      </pc:sldChg>
      <pc:sldChg chg="addSp modSp add mod modNotesTx">
        <pc:chgData name="Rocha, Michael A CPT" userId="5604bdd7-75c2-49b5-9102-cb08f1006c07" providerId="ADAL" clId="{4474AC93-E253-4E63-8084-5BFCC4512638}" dt="2021-09-03T10:43:59.774" v="1688" actId="20577"/>
        <pc:sldMkLst>
          <pc:docMk/>
          <pc:sldMk cId="2933082766" sldId="286"/>
        </pc:sldMkLst>
        <pc:spChg chg="add mod">
          <ac:chgData name="Rocha, Michael A CPT" userId="5604bdd7-75c2-49b5-9102-cb08f1006c07" providerId="ADAL" clId="{4474AC93-E253-4E63-8084-5BFCC4512638}" dt="2021-09-03T10:43:56.652" v="1687" actId="1076"/>
          <ac:spMkLst>
            <pc:docMk/>
            <pc:sldMk cId="2933082766" sldId="286"/>
            <ac:spMk id="2" creationId="{04B50985-A68E-45C2-8F85-AC195E3FC8FC}"/>
          </ac:spMkLst>
        </pc:spChg>
        <pc:spChg chg="mod">
          <ac:chgData name="Rocha, Michael A CPT" userId="5604bdd7-75c2-49b5-9102-cb08f1006c07" providerId="ADAL" clId="{4474AC93-E253-4E63-8084-5BFCC4512638}" dt="2021-09-03T10:43:59.774" v="1688" actId="20577"/>
          <ac:spMkLst>
            <pc:docMk/>
            <pc:sldMk cId="2933082766" sldId="286"/>
            <ac:spMk id="3" creationId="{F7181CEA-30A3-4BE4-AFD8-74A2C4C52F1B}"/>
          </ac:spMkLst>
        </pc:spChg>
      </pc:sldChg>
      <pc:sldChg chg="modSp add mod">
        <pc:chgData name="Rocha, Michael A CPT" userId="5604bdd7-75c2-49b5-9102-cb08f1006c07" providerId="ADAL" clId="{4474AC93-E253-4E63-8084-5BFCC4512638}" dt="2021-09-03T10:45:22.176" v="1714" actId="20577"/>
        <pc:sldMkLst>
          <pc:docMk/>
          <pc:sldMk cId="2752720728" sldId="287"/>
        </pc:sldMkLst>
        <pc:spChg chg="mod">
          <ac:chgData name="Rocha, Michael A CPT" userId="5604bdd7-75c2-49b5-9102-cb08f1006c07" providerId="ADAL" clId="{4474AC93-E253-4E63-8084-5BFCC4512638}" dt="2021-09-03T10:45:22.176" v="1714" actId="20577"/>
          <ac:spMkLst>
            <pc:docMk/>
            <pc:sldMk cId="2752720728" sldId="287"/>
            <ac:spMk id="3" creationId="{F7181CEA-30A3-4BE4-AFD8-74A2C4C52F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70483-C089-4C9B-826F-BEE36366301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29EAC-70EB-4371-926D-35203A65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1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rgbClr val="FF0000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rgbClr val="FF0000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3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Form, Direction, and Strength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amount of</a:t>
                </a:r>
                <a:r>
                  <a:rPr lang="en-US" baseline="0" dirty="0"/>
                  <a:t> variation in the response variable explained by our model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For every unit change in the variable X, we expect the response variable Y to change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𝜋</a:t>
                </a:r>
                <a:r>
                  <a:rPr lang="en-US" dirty="0"/>
                  <a:t> – The long run proportion</a:t>
                </a:r>
              </a:p>
              <a:p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𝑧=(𝑝 ̂  −𝜋_0)/(𝑆𝐷(𝑛𝑢𝑙𝑙))  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𝑝 ̂±𝑀×𝑆𝐸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Association – If one value of one variable gives you information about the variable of another; i.e. if comparing two groups, means or proportions take on different values</a:t>
                </a:r>
              </a:p>
              <a:p>
                <a:endParaRPr lang="en-US" dirty="0"/>
              </a:p>
              <a:p>
                <a:r>
                  <a:rPr lang="en-US" dirty="0"/>
                  <a:t>Cause and Effect if we have an experiment with Random Assignment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29EAC-70EB-4371-926D-35203A6516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3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71A0-D58D-4DCF-97B2-C53A810623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A71A0-D58D-4DCF-97B2-C53A810623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5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D5F2-75D3-4953-AD3D-62902BFF0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F3EBC-F8A1-4BF8-A4B4-C09C27657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77846-D1DE-4EF9-AA5F-FDF8E561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03E5-10E8-473C-9C6F-DF560B36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AAE26-D5C8-480F-BB97-57CAD9CA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9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8208-1500-421E-8993-8FF5D777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46657-E148-4F12-A9E1-32F6C125C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644A-FDE6-4EAD-87A1-D9D4B304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D801-176D-4BA4-857E-E6B448B2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3FC4-4AD0-48E8-972C-AB4DFD07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8DBBB-113B-4CBA-B5F5-2792C004B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62F75-6A68-444E-AB3F-C7547233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FCD6-F7F1-4C4B-A005-475458D6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A666-B1ED-47FD-B93C-18898201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5C11-78EC-4FEA-9462-8C663209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EA27-F782-4A74-A4DC-5C42320F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247B-D205-460C-9A22-41610793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B761-0477-401D-A348-3D8F061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BC52-410B-46B6-B2A3-BD3EE43A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7B7E-22EF-42A4-B258-99E7E244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931E-8A90-4A53-8C29-6A938CA2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CDBBE-9D31-42B4-AFBC-8B967D84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01BF-16EE-42B1-BA16-6967A582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E9B0-2152-4EEB-B72D-9BF5A6DA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E043-D301-4DF2-B8DD-138B6ADA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6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631F-A802-4408-A985-73B89C6E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E516-AFC2-4CB1-9590-33623139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92F4-2EE2-4C49-A525-9DA06DF98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681E1-3C97-45BF-9A9D-34DFDD6F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F740-8856-4367-8276-66AE6B94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D6E0D-666E-4FB6-8A5C-2FBA405D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D483-AF8D-475B-A863-1CE3A62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5597-C2C9-4E55-BD9D-658E24DD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2F5B-1CE3-4FE3-AB7C-0F7EC75F8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DC8E0-F698-43EB-B332-67CCACBCB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6E65-4727-4084-B1DE-08E3917A0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171BE-0795-4F8C-BD91-4F80A01C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08F34-1EC4-4BF9-B422-FE1B976C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6629F-68EF-4AC8-9AB2-F56C2A2A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1E74-4CBC-4BF5-AE35-0518E6E6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E7A20-25CD-4DE4-A780-5D386F71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BF687-6083-4E28-8157-E091D583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67558-84D1-48D3-9934-9BDD53E2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A21C7-6CD3-4328-8112-603C620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A64C3-B8DA-4BBC-BE44-A31834F6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96B29-2FA7-4049-B2AE-54C73058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3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BEF0-99EF-4040-A0B5-F54E8F88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C6D7-5E67-46BE-8747-BE03EC9A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DD48D-7A37-4C26-A112-416B85DB5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E762F-FA96-481A-B48A-13DF4B70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3BE4-CAE0-446F-ACC8-AC3D677F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2D90-B3A1-4674-9D71-46C10888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01B0-69D2-4EE6-A729-0CE909FB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9BC90-3D8D-4C38-9032-36D975DB6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33134-C78E-4647-AC3B-89EB0AD76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10B56-2EA8-455A-9754-415A8344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2EC8-F623-4213-A697-EE7F5F96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531DE-19EB-4B45-850E-7A89D89D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3D761-E718-40AA-B976-73132349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C21E3-6A6E-4679-849A-4C876591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C80-0A8A-4E7B-87A8-7CA5B5120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60DF-2650-4926-AB3D-43769301064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8F9E-1531-4A22-9351-2F1A90E4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7523-376B-41D4-9787-FC88F294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756F-A1D8-4664-9D34-C4F46A6528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mplate ART.tif">
            <a:extLst>
              <a:ext uri="{FF2B5EF4-FFF2-40B4-BE49-F238E27FC236}">
                <a16:creationId xmlns:a16="http://schemas.microsoft.com/office/drawing/2014/main" id="{927EB963-60CB-43AC-A785-BB0A0B2AB2D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1532128"/>
          </a:xfrm>
          <a:prstGeom prst="rect">
            <a:avLst/>
          </a:prstGeom>
        </p:spPr>
      </p:pic>
      <p:pic>
        <p:nvPicPr>
          <p:cNvPr id="8" name="Picture 7" descr="D-Math.png">
            <a:extLst>
              <a:ext uri="{FF2B5EF4-FFF2-40B4-BE49-F238E27FC236}">
                <a16:creationId xmlns:a16="http://schemas.microsoft.com/office/drawing/2014/main" id="{995AC314-D05F-4D4C-8042-D0D26A1655F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896600" y="5973749"/>
            <a:ext cx="1295400" cy="8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1.png"/><Relationship Id="rId4" Type="http://schemas.openxmlformats.org/officeDocument/2006/relationships/image" Target="../media/image151.png"/><Relationship Id="rId9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2BB238-5409-46E6-BDBF-6C9BF8649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75" y="1776705"/>
            <a:ext cx="11039912" cy="2387600"/>
          </a:xfrm>
        </p:spPr>
        <p:txBody>
          <a:bodyPr>
            <a:normAutofit/>
          </a:bodyPr>
          <a:lstStyle/>
          <a:p>
            <a:r>
              <a:rPr lang="en-US" dirty="0"/>
              <a:t>MA206 – Probability and Statistics</a:t>
            </a:r>
            <a:br>
              <a:rPr lang="en-US" dirty="0"/>
            </a:br>
            <a:r>
              <a:rPr lang="en-US" dirty="0"/>
              <a:t>Lesson 20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6927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0A4A44-30C3-4DE2-AD6C-A796036398D6}"/>
              </a:ext>
            </a:extLst>
          </p:cNvPr>
          <p:cNvSpPr txBox="1">
            <a:spLocks/>
          </p:cNvSpPr>
          <p:nvPr/>
        </p:nvSpPr>
        <p:spPr>
          <a:xfrm>
            <a:off x="4917042" y="17008"/>
            <a:ext cx="7248787" cy="1260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831DEE6-CC4D-41D0-B141-6D395A28D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three factors do we consider when describing association between two quantitative variables?</a:t>
                </a:r>
              </a:p>
              <a:p>
                <a:endParaRPr lang="en-US" dirty="0"/>
              </a:p>
              <a:p>
                <a:r>
                  <a:rPr lang="en-US" dirty="0"/>
                  <a:t>Describe 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is.</a:t>
                </a:r>
              </a:p>
              <a:p>
                <a:endParaRPr lang="en-US" dirty="0"/>
              </a:p>
              <a:p>
                <a:r>
                  <a:rPr lang="en-US" dirty="0"/>
                  <a:t>Describe, in words,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signifies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linear regression model.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831DEE6-CC4D-41D0-B141-6D395A28D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55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87AD5-3A1D-44E5-B6FF-1D4D3E33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44" y="2086944"/>
            <a:ext cx="8498929" cy="3661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92227" y="4177391"/>
            <a:ext cx="2202484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baseline="30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D70E33-1BE9-47F6-B472-E4C3F49358D1}"/>
              </a:ext>
            </a:extLst>
          </p:cNvPr>
          <p:cNvSpPr/>
          <p:nvPr/>
        </p:nvSpPr>
        <p:spPr>
          <a:xfrm>
            <a:off x="7106417" y="5743631"/>
            <a:ext cx="1794987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D1DD7D-5C86-4457-8A44-40CB47CFFCF0}"/>
              </a:ext>
            </a:extLst>
          </p:cNvPr>
          <p:cNvSpPr/>
          <p:nvPr/>
        </p:nvSpPr>
        <p:spPr>
          <a:xfrm>
            <a:off x="0" y="5809512"/>
            <a:ext cx="1492898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AA204B-0616-4747-95A2-8B331882CFC4}"/>
              </a:ext>
            </a:extLst>
          </p:cNvPr>
          <p:cNvSpPr/>
          <p:nvPr/>
        </p:nvSpPr>
        <p:spPr>
          <a:xfrm>
            <a:off x="4356982" y="6473664"/>
            <a:ext cx="821508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endParaRPr lang="en-US" i="1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2AB78-D481-4488-8F9B-CAF252A14B38}"/>
              </a:ext>
            </a:extLst>
          </p:cNvPr>
          <p:cNvSpPr/>
          <p:nvPr/>
        </p:nvSpPr>
        <p:spPr>
          <a:xfrm>
            <a:off x="1196259" y="1510481"/>
            <a:ext cx="1008937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E45EE0-3C58-4495-B81D-7AA4BC99BCBF}"/>
              </a:ext>
            </a:extLst>
          </p:cNvPr>
          <p:cNvSpPr/>
          <p:nvPr/>
        </p:nvSpPr>
        <p:spPr>
          <a:xfrm>
            <a:off x="3029506" y="1510481"/>
            <a:ext cx="1327476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2E01A5-D5F3-406E-90B1-690136BC879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691178" y="1879813"/>
            <a:ext cx="2066" cy="45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5C44F1-DAB4-4105-9394-A5486D05F277}"/>
                  </a:ext>
                </a:extLst>
              </p:cNvPr>
              <p:cNvSpPr txBox="1"/>
              <p:nvPr/>
            </p:nvSpPr>
            <p:spPr>
              <a:xfrm>
                <a:off x="9553136" y="1637997"/>
                <a:ext cx="70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5C44F1-DAB4-4105-9394-A5486D05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136" y="1637997"/>
                <a:ext cx="709297" cy="276999"/>
              </a:xfrm>
              <a:prstGeom prst="rect">
                <a:avLst/>
              </a:prstGeom>
              <a:blipFill>
                <a:blip r:embed="rId7"/>
                <a:stretch>
                  <a:fillRect l="-11207" t="-4444" r="-8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FBC7E4-6F5A-4B5A-83AC-A7D480005D8E}"/>
                  </a:ext>
                </a:extLst>
              </p:cNvPr>
              <p:cNvSpPr txBox="1"/>
              <p:nvPr/>
            </p:nvSpPr>
            <p:spPr>
              <a:xfrm>
                <a:off x="9553136" y="2407931"/>
                <a:ext cx="70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FBC7E4-6F5A-4B5A-83AC-A7D48000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136" y="2407931"/>
                <a:ext cx="709297" cy="276999"/>
              </a:xfrm>
              <a:prstGeom prst="rect">
                <a:avLst/>
              </a:prstGeom>
              <a:blipFill>
                <a:blip r:embed="rId8"/>
                <a:stretch>
                  <a:fillRect l="-11207" t="-2222" r="-8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F0FC8C1-6729-422C-8243-70268B45D596}"/>
              </a:ext>
            </a:extLst>
          </p:cNvPr>
          <p:cNvSpPr/>
          <p:nvPr/>
        </p:nvSpPr>
        <p:spPr>
          <a:xfrm>
            <a:off x="2228128" y="6227560"/>
            <a:ext cx="1280182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2346965-FAD0-48A2-8486-51D5471E8746}"/>
              </a:ext>
            </a:extLst>
          </p:cNvPr>
          <p:cNvSpPr txBox="1">
            <a:spLocks/>
          </p:cNvSpPr>
          <p:nvPr/>
        </p:nvSpPr>
        <p:spPr>
          <a:xfrm>
            <a:off x="4917042" y="17008"/>
            <a:ext cx="7248787" cy="1260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Reading the R 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29F3D6-2D4B-4628-BF6C-A999F81D84C6}"/>
              </a:ext>
            </a:extLst>
          </p:cNvPr>
          <p:cNvSpPr/>
          <p:nvPr/>
        </p:nvSpPr>
        <p:spPr>
          <a:xfrm>
            <a:off x="2284113" y="2338079"/>
            <a:ext cx="1059116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7D3F4B-5363-4E4F-B36F-06554AF92535}"/>
              </a:ext>
            </a:extLst>
          </p:cNvPr>
          <p:cNvSpPr/>
          <p:nvPr/>
        </p:nvSpPr>
        <p:spPr>
          <a:xfrm>
            <a:off x="2238181" y="4191128"/>
            <a:ext cx="4039049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EC4BB1-A8B6-4417-A9A8-869E94F9F95F}"/>
              </a:ext>
            </a:extLst>
          </p:cNvPr>
          <p:cNvSpPr/>
          <p:nvPr/>
        </p:nvSpPr>
        <p:spPr>
          <a:xfrm>
            <a:off x="882655" y="5212852"/>
            <a:ext cx="2966113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FC74D-BFB2-472D-8545-1CBBAD07612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46449" y="4362060"/>
            <a:ext cx="1742301" cy="144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249CA2-A934-4544-83E3-94719030464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04139" y="4269591"/>
            <a:ext cx="588088" cy="9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6A3A0B-25CE-4DAC-B10F-A75D3569C64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5047954" y="4409623"/>
            <a:ext cx="2955957" cy="133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E5D8D2-04E4-4025-95B0-FC7E6B1B8AA3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079599" y="4409626"/>
            <a:ext cx="688137" cy="206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D6FF28-73F8-475E-B4EB-DBC2AEA9B40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868219" y="5441646"/>
            <a:ext cx="475010" cy="78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8E534F-9189-4A3D-BEDA-18553863C5C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700728" y="1879813"/>
            <a:ext cx="788021" cy="51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46E8AD-759B-41F6-B2AB-4A4579B1435C}"/>
              </a:ext>
            </a:extLst>
          </p:cNvPr>
          <p:cNvSpPr/>
          <p:nvPr/>
        </p:nvSpPr>
        <p:spPr>
          <a:xfrm>
            <a:off x="4981376" y="2329887"/>
            <a:ext cx="3698854" cy="33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EDD742-4D1E-4727-80F5-B1706161BC07}"/>
              </a:ext>
            </a:extLst>
          </p:cNvPr>
          <p:cNvSpPr/>
          <p:nvPr/>
        </p:nvSpPr>
        <p:spPr>
          <a:xfrm>
            <a:off x="3605256" y="2338079"/>
            <a:ext cx="1376120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99026-F045-4303-94A5-7B8CAD3F1975}"/>
              </a:ext>
            </a:extLst>
          </p:cNvPr>
          <p:cNvSpPr txBox="1"/>
          <p:nvPr/>
        </p:nvSpPr>
        <p:spPr>
          <a:xfrm>
            <a:off x="7106417" y="1283561"/>
            <a:ext cx="5142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: There is NO association between explanatory and response variable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H</a:t>
            </a:r>
            <a:r>
              <a:rPr lang="en-US" baseline="-25000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: There IS an association between explanatory and response variable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87AD5-3A1D-44E5-B6FF-1D4D3E33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44" y="2086944"/>
            <a:ext cx="8498929" cy="36619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92227" y="4177391"/>
            <a:ext cx="2210928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ambria Math" panose="020405030504060302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</a:rPr>
              <a:t>-value = 4.49x10</a:t>
            </a:r>
            <a:r>
              <a:rPr lang="en-US" baseline="30000" dirty="0">
                <a:solidFill>
                  <a:schemeClr val="tx1"/>
                </a:solidFill>
                <a:latin typeface="Cambria Math" panose="02040503050406030204" pitchFamily="18" charset="0"/>
              </a:rPr>
              <a:t>-11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70E33-1BE9-47F6-B472-E4C3F49358D1}"/>
                  </a:ext>
                </a:extLst>
              </p:cNvPr>
              <p:cNvSpPr/>
              <p:nvPr/>
            </p:nvSpPr>
            <p:spPr>
              <a:xfrm>
                <a:off x="7106417" y="5743631"/>
                <a:ext cx="1896738" cy="369332"/>
              </a:xfrm>
              <a:prstGeom prst="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6.974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1D70E33-1BE9-47F6-B472-E4C3F4935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417" y="5743631"/>
                <a:ext cx="1896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D1DD7D-5C86-4457-8A44-40CB47CFFCF0}"/>
                  </a:ext>
                </a:extLst>
              </p:cNvPr>
              <p:cNvSpPr/>
              <p:nvPr/>
            </p:nvSpPr>
            <p:spPr>
              <a:xfrm>
                <a:off x="0" y="5809512"/>
                <a:ext cx="1583254" cy="384336"/>
              </a:xfrm>
              <a:prstGeom prst="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0.15796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D1DD7D-5C86-4457-8A44-40CB47CFF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9512"/>
                <a:ext cx="1583254" cy="384336"/>
              </a:xfrm>
              <a:prstGeom prst="rect">
                <a:avLst/>
              </a:prstGeom>
              <a:blipFill>
                <a:blip r:embed="rId5"/>
                <a:stretch>
                  <a:fillRect t="-6154" b="-1230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6AA204B-0616-4747-95A2-8B331882CFC4}"/>
                  </a:ext>
                </a:extLst>
              </p:cNvPr>
              <p:cNvSpPr/>
              <p:nvPr/>
            </p:nvSpPr>
            <p:spPr>
              <a:xfrm>
                <a:off x="4356982" y="6473664"/>
                <a:ext cx="767326" cy="384336"/>
              </a:xfrm>
              <a:prstGeom prst="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i="1" dirty="0">
                    <a:solidFill>
                      <a:schemeClr val="tx1"/>
                    </a:solidFill>
                    <a:latin typeface="Calibri"/>
                  </a:rPr>
                  <a:t>SE(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6AA204B-0616-4747-95A2-8B331882C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982" y="6473664"/>
                <a:ext cx="767326" cy="384336"/>
              </a:xfrm>
              <a:prstGeom prst="rect">
                <a:avLst/>
              </a:prstGeom>
              <a:blipFill>
                <a:blip r:embed="rId6"/>
                <a:stretch>
                  <a:fillRect l="-6250" t="-6154" r="-6250" b="-2307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8B2AB78-D481-4488-8F9B-CAF252A14B38}"/>
              </a:ext>
            </a:extLst>
          </p:cNvPr>
          <p:cNvSpPr/>
          <p:nvPr/>
        </p:nvSpPr>
        <p:spPr>
          <a:xfrm>
            <a:off x="1196260" y="1510481"/>
            <a:ext cx="1081515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alibri"/>
              </a:rPr>
              <a:t>Response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E45EE0-3C58-4495-B81D-7AA4BC99BCBF}"/>
              </a:ext>
            </a:extLst>
          </p:cNvPr>
          <p:cNvSpPr/>
          <p:nvPr/>
        </p:nvSpPr>
        <p:spPr>
          <a:xfrm>
            <a:off x="3029506" y="1510481"/>
            <a:ext cx="1293944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Calibri"/>
              </a:rPr>
              <a:t>Explanatory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2E01A5-D5F3-406E-90B1-690136BC879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676478" y="1879813"/>
            <a:ext cx="14700" cy="45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5C44F1-DAB4-4105-9394-A5486D05F277}"/>
                  </a:ext>
                </a:extLst>
              </p:cNvPr>
              <p:cNvSpPr txBox="1"/>
              <p:nvPr/>
            </p:nvSpPr>
            <p:spPr>
              <a:xfrm>
                <a:off x="9553136" y="1637997"/>
                <a:ext cx="70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5C44F1-DAB4-4105-9394-A5486D05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136" y="1637997"/>
                <a:ext cx="709297" cy="276999"/>
              </a:xfrm>
              <a:prstGeom prst="rect">
                <a:avLst/>
              </a:prstGeom>
              <a:blipFill>
                <a:blip r:embed="rId7"/>
                <a:stretch>
                  <a:fillRect l="-11207" t="-4444" r="-8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FBC7E4-6F5A-4B5A-83AC-A7D480005D8E}"/>
                  </a:ext>
                </a:extLst>
              </p:cNvPr>
              <p:cNvSpPr txBox="1"/>
              <p:nvPr/>
            </p:nvSpPr>
            <p:spPr>
              <a:xfrm>
                <a:off x="9553136" y="2407931"/>
                <a:ext cx="70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FBC7E4-6F5A-4B5A-83AC-A7D48000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136" y="2407931"/>
                <a:ext cx="709297" cy="276999"/>
              </a:xfrm>
              <a:prstGeom prst="rect">
                <a:avLst/>
              </a:prstGeom>
              <a:blipFill>
                <a:blip r:embed="rId8"/>
                <a:stretch>
                  <a:fillRect l="-11207" t="-2222" r="-862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0FC8C1-6729-422C-8243-70268B45D596}"/>
                  </a:ext>
                </a:extLst>
              </p:cNvPr>
              <p:cNvSpPr/>
              <p:nvPr/>
            </p:nvSpPr>
            <p:spPr>
              <a:xfrm>
                <a:off x="2228128" y="6227560"/>
                <a:ext cx="1361527" cy="369332"/>
              </a:xfrm>
              <a:prstGeom prst="rect">
                <a:avLst/>
              </a:prstGeom>
              <a:solidFill>
                <a:schemeClr val="accent2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1972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F0FC8C1-6729-422C-8243-70268B45D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8" y="6227560"/>
                <a:ext cx="13615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02346965-FAD0-48A2-8486-51D5471E8746}"/>
              </a:ext>
            </a:extLst>
          </p:cNvPr>
          <p:cNvSpPr txBox="1">
            <a:spLocks/>
          </p:cNvSpPr>
          <p:nvPr/>
        </p:nvSpPr>
        <p:spPr>
          <a:xfrm>
            <a:off x="4917042" y="17008"/>
            <a:ext cx="7248787" cy="1260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Reading the R Output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29F3D6-2D4B-4628-BF6C-A999F81D84C6}"/>
              </a:ext>
            </a:extLst>
          </p:cNvPr>
          <p:cNvSpPr/>
          <p:nvPr/>
        </p:nvSpPr>
        <p:spPr>
          <a:xfrm>
            <a:off x="2284113" y="2338079"/>
            <a:ext cx="1059116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7D3F4B-5363-4E4F-B36F-06554AF92535}"/>
              </a:ext>
            </a:extLst>
          </p:cNvPr>
          <p:cNvSpPr/>
          <p:nvPr/>
        </p:nvSpPr>
        <p:spPr>
          <a:xfrm>
            <a:off x="2238181" y="4191128"/>
            <a:ext cx="4039049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EC4BB1-A8B6-4417-A9A8-869E94F9F95F}"/>
              </a:ext>
            </a:extLst>
          </p:cNvPr>
          <p:cNvSpPr/>
          <p:nvPr/>
        </p:nvSpPr>
        <p:spPr>
          <a:xfrm>
            <a:off x="882655" y="5212852"/>
            <a:ext cx="2966113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FC74D-BFB2-472D-8545-1CBBAD07612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791627" y="4362060"/>
            <a:ext cx="1697123" cy="144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249CA2-A934-4544-83E3-94719030464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04139" y="4269591"/>
            <a:ext cx="588088" cy="9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6A3A0B-25CE-4DAC-B10F-A75D3569C64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5047954" y="4409623"/>
            <a:ext cx="3006832" cy="133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E5D8D2-04E4-4025-95B0-FC7E6B1B8AA3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079599" y="4409626"/>
            <a:ext cx="661046" cy="206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D6FF28-73F8-475E-B4EB-DBC2AEA9B401}"/>
              </a:ext>
            </a:extLst>
          </p:cNvPr>
          <p:cNvCxnSpPr>
            <a:stCxn id="36" idx="0"/>
          </p:cNvCxnSpPr>
          <p:nvPr/>
        </p:nvCxnSpPr>
        <p:spPr>
          <a:xfrm flipV="1">
            <a:off x="2908892" y="5441646"/>
            <a:ext cx="434337" cy="78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8E534F-9189-4A3D-BEDA-18553863C5CB}"/>
              </a:ext>
            </a:extLst>
          </p:cNvPr>
          <p:cNvCxnSpPr>
            <a:stCxn id="22" idx="2"/>
          </p:cNvCxnSpPr>
          <p:nvPr/>
        </p:nvCxnSpPr>
        <p:spPr>
          <a:xfrm>
            <a:off x="1737017" y="1879813"/>
            <a:ext cx="751732" cy="51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46E8AD-759B-41F6-B2AB-4A4579B1435C}"/>
              </a:ext>
            </a:extLst>
          </p:cNvPr>
          <p:cNvSpPr/>
          <p:nvPr/>
        </p:nvSpPr>
        <p:spPr>
          <a:xfrm>
            <a:off x="4981376" y="2329887"/>
            <a:ext cx="3698854" cy="33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EDD742-4D1E-4727-80F5-B1706161BC07}"/>
              </a:ext>
            </a:extLst>
          </p:cNvPr>
          <p:cNvSpPr/>
          <p:nvPr/>
        </p:nvSpPr>
        <p:spPr>
          <a:xfrm>
            <a:off x="3605256" y="2338079"/>
            <a:ext cx="1376120" cy="26933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99026-F045-4303-94A5-7B8CAD3F1975}"/>
              </a:ext>
            </a:extLst>
          </p:cNvPr>
          <p:cNvSpPr txBox="1"/>
          <p:nvPr/>
        </p:nvSpPr>
        <p:spPr>
          <a:xfrm>
            <a:off x="7106417" y="1283561"/>
            <a:ext cx="5142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: There is NO association between explanatory and response variable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H</a:t>
            </a:r>
            <a:r>
              <a:rPr lang="en-US" baseline="-25000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: There IS an association between explanatory and response variable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8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DD4A-77D4-46DF-B80A-88221D44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4"/>
            <a:ext cx="10515600" cy="5304618"/>
          </a:xfrm>
        </p:spPr>
        <p:txBody>
          <a:bodyPr>
            <a:normAutofit/>
          </a:bodyPr>
          <a:lstStyle/>
          <a:p>
            <a:r>
              <a:rPr lang="en-US" dirty="0"/>
              <a:t>Linearity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Independence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Normality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Equal Variance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7DEA89-FE44-42A4-870A-CF89AE5C821E}"/>
              </a:ext>
            </a:extLst>
          </p:cNvPr>
          <p:cNvSpPr txBox="1">
            <a:spLocks/>
          </p:cNvSpPr>
          <p:nvPr/>
        </p:nvSpPr>
        <p:spPr>
          <a:xfrm>
            <a:off x="4917042" y="17008"/>
            <a:ext cx="7248787" cy="1260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Validity Conditions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5DAEFC-50DE-429F-ABB3-A1A258938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6"/>
          <a:stretch/>
        </p:blipFill>
        <p:spPr bwMode="auto">
          <a:xfrm>
            <a:off x="4071257" y="1328316"/>
            <a:ext cx="2024743" cy="12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1718B2-7998-4106-87E9-C74F465EB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r="18269"/>
          <a:stretch/>
        </p:blipFill>
        <p:spPr bwMode="auto">
          <a:xfrm>
            <a:off x="7064149" y="1229313"/>
            <a:ext cx="2204459" cy="136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BE1B2E-CDD9-4414-9A74-8F3245C3E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2" r="15816"/>
          <a:stretch/>
        </p:blipFill>
        <p:spPr bwMode="auto">
          <a:xfrm>
            <a:off x="7132667" y="5196456"/>
            <a:ext cx="2258008" cy="142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5D755E2-D875-4785-A5C7-9E90D2681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6"/>
          <a:stretch/>
        </p:blipFill>
        <p:spPr bwMode="auto">
          <a:xfrm>
            <a:off x="4071256" y="5278531"/>
            <a:ext cx="2024744" cy="123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91ED2-BC3C-4142-B687-6F774A929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183" y="3961682"/>
            <a:ext cx="1736392" cy="1233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CE1A1-0230-4E37-B50E-F64BD8303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875" y="3962647"/>
            <a:ext cx="1736392" cy="123380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EA89B24-577E-4CB1-A342-0CBDD06E5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5" t="1176" r="50903" b="65132"/>
          <a:stretch/>
        </p:blipFill>
        <p:spPr bwMode="auto">
          <a:xfrm>
            <a:off x="4071256" y="3907598"/>
            <a:ext cx="471975" cy="43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47069111-8310-4B0E-95A4-77A685FF7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r="75460" b="68198"/>
          <a:stretch/>
        </p:blipFill>
        <p:spPr bwMode="auto">
          <a:xfrm>
            <a:off x="7195358" y="3904735"/>
            <a:ext cx="391654" cy="44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4383B2-6FEB-4B22-8CBB-5785A69D13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26" t="11503" r="3241" b="15647"/>
          <a:stretch/>
        </p:blipFill>
        <p:spPr>
          <a:xfrm>
            <a:off x="7251344" y="2643540"/>
            <a:ext cx="1970937" cy="1154993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9DD03AEE-D012-445D-8294-664F058E3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r="75460" b="68198"/>
          <a:stretch/>
        </p:blipFill>
        <p:spPr bwMode="auto">
          <a:xfrm>
            <a:off x="7083510" y="2510731"/>
            <a:ext cx="391654" cy="44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EE9E5E7-BBB1-4945-A0F1-2921491B8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6"/>
          <a:stretch/>
        </p:blipFill>
        <p:spPr bwMode="auto">
          <a:xfrm>
            <a:off x="4071257" y="2600485"/>
            <a:ext cx="2024743" cy="123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4E48A8BCBBA444A905F0568C9186F1" ma:contentTypeVersion="20" ma:contentTypeDescription="Create a new document." ma:contentTypeScope="" ma:versionID="5bdacbdcc3e7e705bd0ed029af0835ef">
  <xsd:schema xmlns:xsd="http://www.w3.org/2001/XMLSchema" xmlns:xs="http://www.w3.org/2001/XMLSchema" xmlns:p="http://schemas.microsoft.com/office/2006/metadata/properties" xmlns:ns2="54d29fa5-b315-4d03-a525-e32de81fd117" xmlns:ns3="885cc4a9-6fc6-4c77-90bb-23375bdec816" targetNamespace="http://schemas.microsoft.com/office/2006/metadata/properties" ma:root="true" ma:fieldsID="94bf6b8a834794e48fbe31ef41640005" ns2:_="" ns3:_="">
    <xsd:import namespace="54d29fa5-b315-4d03-a525-e32de81fd117"/>
    <xsd:import namespace="885cc4a9-6fc6-4c77-90bb-23375bdec8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_x0061_ku6" minOccurs="0"/>
                <xsd:element ref="ns3:SharedWithUsers" minOccurs="0"/>
                <xsd:element ref="ns3:SharedWithDetails" minOccurs="0"/>
                <xsd:element ref="ns2:MediaLengthInSeconds" minOccurs="0"/>
                <xsd:element ref="ns2:Notes" minOccurs="0"/>
                <xsd:element ref="ns2:Briefdescription" minOccurs="0"/>
                <xsd:element ref="ns2:notes0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29fa5-b315-4d03-a525-e32de81fd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x0061_ku6" ma:index="18" nillable="true" ma:displayName="Previous Location" ma:internalName="_x0061_ku6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Notes" ma:index="22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Briefdescription" ma:index="23" nillable="true" ma:displayName="Brief description" ma:description="Explanation of file" ma:format="Dropdown" ma:internalName="Briefdescription">
      <xsd:simpleType>
        <xsd:restriction base="dms:Text">
          <xsd:maxLength value="255"/>
        </xsd:restriction>
      </xsd:simpleType>
    </xsd:element>
    <xsd:element name="notes0" ma:index="24" nillable="true" ma:displayName="notes" ma:default="Master is for me, Class is for Presenting, Student is for read ahead. In Master Purple=write, Red=discuss" ma:format="Dropdown" ma:internalName="notes0">
      <xsd:simpleType>
        <xsd:restriction base="dms:Text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cc4a9-6fc6-4c77-90bb-23375bdec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7471b8cd-cf1f-43c9-b61b-79fc0ac9cda3}" ma:internalName="TaxCatchAll" ma:showField="CatchAllData" ma:web="885cc4a9-6fc6-4c77-90bb-23375bdec8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riefdescription xmlns="54d29fa5-b315-4d03-a525-e32de81fd117" xsi:nil="true"/>
    <TaxCatchAll xmlns="885cc4a9-6fc6-4c77-90bb-23375bdec816" xsi:nil="true"/>
    <notes0 xmlns="54d29fa5-b315-4d03-a525-e32de81fd117">Master is for me, Class is for Presenting, Student is for read ahead. In Master Purple=write, Red=discuss</notes0>
    <Notes xmlns="54d29fa5-b315-4d03-a525-e32de81fd117" xsi:nil="true"/>
    <_x0061_ku6 xmlns="54d29fa5-b315-4d03-a525-e32de81fd117" xsi:nil="true"/>
    <lcf76f155ced4ddcb4097134ff3c332f xmlns="54d29fa5-b315-4d03-a525-e32de81fd1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6122E2-2422-40F9-A278-068FE2E27C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A4438A-3056-4BFD-8F63-E658F5572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d29fa5-b315-4d03-a525-e32de81fd117"/>
    <ds:schemaRef ds:uri="885cc4a9-6fc6-4c77-90bb-23375bdec8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032CBA-4901-4947-9D7A-E6891472339F}">
  <ds:schemaRefs>
    <ds:schemaRef ds:uri="http://schemas.microsoft.com/office/2006/metadata/properties"/>
    <ds:schemaRef ds:uri="http://schemas.microsoft.com/office/infopath/2007/PartnerControls"/>
    <ds:schemaRef ds:uri="54d29fa5-b315-4d03-a525-e32de81fd117"/>
    <ds:schemaRef ds:uri="885cc4a9-6fc6-4c77-90bb-23375bdec8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11623</TotalTime>
  <Words>190</Words>
  <Application>Microsoft Office PowerPoint</Application>
  <PresentationFormat>Widescreen</PresentationFormat>
  <Paragraphs>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MA206 – Probability and Statistics Lesson 20 – Linear Regression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Rocha, Michael A CPT</dc:creator>
  <cp:lastModifiedBy>McDermott, Kyle C MAJ</cp:lastModifiedBy>
  <cp:revision>91</cp:revision>
  <dcterms:created xsi:type="dcterms:W3CDTF">2021-07-15T19:04:07Z</dcterms:created>
  <dcterms:modified xsi:type="dcterms:W3CDTF">2023-03-23T18:50:05Z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0x010100954E48A8BCBBA444A905F0568C9186F1</vt:lpwstr>
  </property>
</Properties>
</file>