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71" r:id="rId6"/>
    <p:sldId id="272" r:id="rId7"/>
    <p:sldId id="273" r:id="rId8"/>
    <p:sldId id="275" r:id="rId9"/>
    <p:sldId id="274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a, Michael A CPT" userId="5604bdd7-75c2-49b5-9102-cb08f1006c07" providerId="ADAL" clId="{7863EAA1-AFEF-42DC-AA28-D744CC17A346}"/>
    <pc:docChg chg="undo custSel modSld">
      <pc:chgData name="Rocha, Michael A CPT" userId="5604bdd7-75c2-49b5-9102-cb08f1006c07" providerId="ADAL" clId="{7863EAA1-AFEF-42DC-AA28-D744CC17A346}" dt="2021-10-03T15:48:37.495" v="431" actId="6549"/>
      <pc:docMkLst>
        <pc:docMk/>
      </pc:docMkLst>
      <pc:sldChg chg="addSp modSp mod">
        <pc:chgData name="Rocha, Michael A CPT" userId="5604bdd7-75c2-49b5-9102-cb08f1006c07" providerId="ADAL" clId="{7863EAA1-AFEF-42DC-AA28-D744CC17A346}" dt="2021-10-01T18:12:25.181" v="26" actId="732"/>
        <pc:sldMkLst>
          <pc:docMk/>
          <pc:sldMk cId="1694385967" sldId="268"/>
        </pc:sldMkLst>
        <pc:spChg chg="add mod">
          <ac:chgData name="Rocha, Michael A CPT" userId="5604bdd7-75c2-49b5-9102-cb08f1006c07" providerId="ADAL" clId="{7863EAA1-AFEF-42DC-AA28-D744CC17A346}" dt="2021-10-01T18:11:36.883" v="10" actId="1038"/>
          <ac:spMkLst>
            <pc:docMk/>
            <pc:sldMk cId="1694385967" sldId="268"/>
            <ac:spMk id="6" creationId="{7DFE5F83-F1B7-4F89-8FC5-A7736B8B6271}"/>
          </ac:spMkLst>
        </pc:spChg>
        <pc:spChg chg="add mod">
          <ac:chgData name="Rocha, Michael A CPT" userId="5604bdd7-75c2-49b5-9102-cb08f1006c07" providerId="ADAL" clId="{7863EAA1-AFEF-42DC-AA28-D744CC17A346}" dt="2021-10-01T18:11:43.962" v="17" actId="1036"/>
          <ac:spMkLst>
            <pc:docMk/>
            <pc:sldMk cId="1694385967" sldId="268"/>
            <ac:spMk id="7" creationId="{09B8707D-25E2-4395-A67F-D58CC44957CD}"/>
          </ac:spMkLst>
        </pc:spChg>
        <pc:spChg chg="add mod">
          <ac:chgData name="Rocha, Michael A CPT" userId="5604bdd7-75c2-49b5-9102-cb08f1006c07" providerId="ADAL" clId="{7863EAA1-AFEF-42DC-AA28-D744CC17A346}" dt="2021-10-01T18:11:46.774" v="19" actId="1076"/>
          <ac:spMkLst>
            <pc:docMk/>
            <pc:sldMk cId="1694385967" sldId="268"/>
            <ac:spMk id="8" creationId="{360E7BD0-DD51-47E3-932C-A5D8472D5FC3}"/>
          </ac:spMkLst>
        </pc:spChg>
        <pc:spChg chg="add mod">
          <ac:chgData name="Rocha, Michael A CPT" userId="5604bdd7-75c2-49b5-9102-cb08f1006c07" providerId="ADAL" clId="{7863EAA1-AFEF-42DC-AA28-D744CC17A346}" dt="2021-10-01T18:11:49.559" v="21" actId="1076"/>
          <ac:spMkLst>
            <pc:docMk/>
            <pc:sldMk cId="1694385967" sldId="268"/>
            <ac:spMk id="10" creationId="{9BF5051F-2521-47BC-97D8-A5343AF5E68B}"/>
          </ac:spMkLst>
        </pc:spChg>
        <pc:spChg chg="add mod">
          <ac:chgData name="Rocha, Michael A CPT" userId="5604bdd7-75c2-49b5-9102-cb08f1006c07" providerId="ADAL" clId="{7863EAA1-AFEF-42DC-AA28-D744CC17A346}" dt="2021-10-01T18:11:52.364" v="23" actId="1076"/>
          <ac:spMkLst>
            <pc:docMk/>
            <pc:sldMk cId="1694385967" sldId="268"/>
            <ac:spMk id="11" creationId="{89184F54-3D51-4F9E-8473-C07E440781EF}"/>
          </ac:spMkLst>
        </pc:spChg>
        <pc:picChg chg="mod">
          <ac:chgData name="Rocha, Michael A CPT" userId="5604bdd7-75c2-49b5-9102-cb08f1006c07" providerId="ADAL" clId="{7863EAA1-AFEF-42DC-AA28-D744CC17A346}" dt="2021-10-01T18:12:25.181" v="26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NotesTx">
        <pc:chgData name="Rocha, Michael A CPT" userId="5604bdd7-75c2-49b5-9102-cb08f1006c07" providerId="ADAL" clId="{7863EAA1-AFEF-42DC-AA28-D744CC17A346}" dt="2021-10-03T15:41:58.233" v="187" actId="20577"/>
        <pc:sldMkLst>
          <pc:docMk/>
          <pc:sldMk cId="2164019463" sldId="1428"/>
        </pc:sldMkLst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3" creationId="{0634E6B0-E0C3-436A-993E-22FF978ABB4B}"/>
          </ac:grpSpMkLst>
        </pc:grpChg>
        <pc:grpChg chg="add mod">
          <ac:chgData name="Rocha, Michael A CPT" userId="5604bdd7-75c2-49b5-9102-cb08f1006c07" providerId="ADAL" clId="{7863EAA1-AFEF-42DC-AA28-D744CC17A346}" dt="2021-10-01T18:16:33.923" v="57" actId="164"/>
          <ac:grpSpMkLst>
            <pc:docMk/>
            <pc:sldMk cId="2164019463" sldId="1428"/>
            <ac:grpSpMk id="4" creationId="{0C230CE1-0396-4F14-BD2D-19157FA22F97}"/>
          </ac:grpSpMkLst>
        </pc:grpChg>
        <pc:grpChg chg="add mod">
          <ac:chgData name="Rocha, Michael A CPT" userId="5604bdd7-75c2-49b5-9102-cb08f1006c07" providerId="ADAL" clId="{7863EAA1-AFEF-42DC-AA28-D744CC17A346}" dt="2021-10-01T18:16:52.882" v="59" actId="166"/>
          <ac:grpSpMkLst>
            <pc:docMk/>
            <pc:sldMk cId="2164019463" sldId="1428"/>
            <ac:grpSpMk id="5" creationId="{676D5F2F-F004-44D9-B77E-484DE5CA712C}"/>
          </ac:grpSpMkLst>
        </pc:grpChg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12" creationId="{1B3C406C-E894-4020-8B12-2539BEB297C1}"/>
          </ac:grpSpMkLst>
        </pc:grpChg>
        <pc:grpChg chg="add del mod">
          <ac:chgData name="Rocha, Michael A CPT" userId="5604bdd7-75c2-49b5-9102-cb08f1006c07" providerId="ADAL" clId="{7863EAA1-AFEF-42DC-AA28-D744CC17A346}" dt="2021-10-01T18:16:01.845" v="49" actId="478"/>
          <ac:grpSpMkLst>
            <pc:docMk/>
            <pc:sldMk cId="2164019463" sldId="1428"/>
            <ac:grpSpMk id="16" creationId="{D686A08C-ACCA-4F83-99AF-4FB2FB7F0868}"/>
          </ac:grpSpMkLst>
        </pc:grpChg>
        <pc:grpChg chg="del mod">
          <ac:chgData name="Rocha, Michael A CPT" userId="5604bdd7-75c2-49b5-9102-cb08f1006c07" providerId="ADAL" clId="{7863EAA1-AFEF-42DC-AA28-D744CC17A346}" dt="2021-10-01T18:16:01.162" v="48" actId="478"/>
          <ac:grpSpMkLst>
            <pc:docMk/>
            <pc:sldMk cId="2164019463" sldId="1428"/>
            <ac:grpSpMk id="17" creationId="{77D5E42A-4502-4121-9047-00A3F8FD0DF2}"/>
          </ac:grpSpMkLst>
        </pc:grpChg>
        <pc:grpChg chg="add del mod">
          <ac:chgData name="Rocha, Michael A CPT" userId="5604bdd7-75c2-49b5-9102-cb08f1006c07" providerId="ADAL" clId="{7863EAA1-AFEF-42DC-AA28-D744CC17A346}" dt="2021-10-01T18:16:10.671" v="53" actId="165"/>
          <ac:grpSpMkLst>
            <pc:docMk/>
            <pc:sldMk cId="2164019463" sldId="1428"/>
            <ac:grpSpMk id="18" creationId="{74015398-5450-4EDC-B8F9-7A5531993F12}"/>
          </ac:grpSpMkLst>
        </pc:grp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2" creationId="{364D8053-4F16-4BEE-AA91-BF4EACD15F62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8" creationId="{5520ED57-C2A7-4A5D-92EF-F532B2329BC8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9" creationId="{529B19E5-5D9C-476A-B833-6904998298D6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10" creationId="{6A279CC8-7827-46DB-9102-80D68C8124AD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1" creationId="{8127DD98-0200-4700-9560-2B748D66295A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3" creationId="{27D45D66-F8D4-4C07-8568-C3507493BA0B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4" creationId="{4BB150A0-220F-456B-99B5-C6E974B5C1B0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5" creationId="{4CF1C3C5-1DB1-40E0-A897-431DC5768F1C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19" creationId="{AD68C89A-791E-4C43-A898-F6623CD2D419}"/>
          </ac:picMkLst>
        </pc:picChg>
        <pc:picChg chg="del mod">
          <ac:chgData name="Rocha, Michael A CPT" userId="5604bdd7-75c2-49b5-9102-cb08f1006c07" providerId="ADAL" clId="{7863EAA1-AFEF-42DC-AA28-D744CC17A346}" dt="2021-10-01T18:16:06.969" v="52" actId="478"/>
          <ac:picMkLst>
            <pc:docMk/>
            <pc:sldMk cId="2164019463" sldId="1428"/>
            <ac:picMk id="20" creationId="{6F0C6AD8-CA39-43BA-9BFE-9FF652C4FF8B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21" creationId="{0DBE2A93-8060-445F-B5A5-8B7DD1EE9CEE}"/>
          </ac:picMkLst>
        </pc:picChg>
        <pc:picChg chg="del mod">
          <ac:chgData name="Rocha, Michael A CPT" userId="5604bdd7-75c2-49b5-9102-cb08f1006c07" providerId="ADAL" clId="{7863EAA1-AFEF-42DC-AA28-D744CC17A346}" dt="2021-10-01T18:16:00.425" v="47" actId="478"/>
          <ac:picMkLst>
            <pc:docMk/>
            <pc:sldMk cId="2164019463" sldId="1428"/>
            <ac:picMk id="22" creationId="{419776CC-3D40-4E1A-8CEC-902DB1E0B042}"/>
          </ac:picMkLst>
        </pc:picChg>
        <pc:picChg chg="del mod">
          <ac:chgData name="Rocha, Michael A CPT" userId="5604bdd7-75c2-49b5-9102-cb08f1006c07" providerId="ADAL" clId="{7863EAA1-AFEF-42DC-AA28-D744CC17A346}" dt="2021-10-01T18:16:01.162" v="48" actId="478"/>
          <ac:picMkLst>
            <pc:docMk/>
            <pc:sldMk cId="2164019463" sldId="1428"/>
            <ac:picMk id="23" creationId="{C475D1ED-CDAB-47BD-AAB7-3DB6E02472B0}"/>
          </ac:picMkLst>
        </pc:picChg>
        <pc:picChg chg="del mod">
          <ac:chgData name="Rocha, Michael A CPT" userId="5604bdd7-75c2-49b5-9102-cb08f1006c07" providerId="ADAL" clId="{7863EAA1-AFEF-42DC-AA28-D744CC17A346}" dt="2021-10-01T18:16:01.845" v="49" actId="478"/>
          <ac:picMkLst>
            <pc:docMk/>
            <pc:sldMk cId="2164019463" sldId="1428"/>
            <ac:picMk id="24" creationId="{AD650E91-97D2-4569-A110-9703241179EF}"/>
          </ac:picMkLst>
        </pc:picChg>
        <pc:picChg chg="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032" creationId="{3BDBB7EC-290E-4A7D-8E1F-91050C9693C6}"/>
          </ac:picMkLst>
        </pc:picChg>
      </pc:sldChg>
      <pc:sldChg chg="addSp modSp mod">
        <pc:chgData name="Rocha, Michael A CPT" userId="5604bdd7-75c2-49b5-9102-cb08f1006c07" providerId="ADAL" clId="{7863EAA1-AFEF-42DC-AA28-D744CC17A346}" dt="2021-10-03T15:48:37.495" v="431" actId="6549"/>
        <pc:sldMkLst>
          <pc:docMk/>
          <pc:sldMk cId="2549886890" sldId="1429"/>
        </pc:sldMkLst>
        <pc:spChg chg="mod">
          <ac:chgData name="Rocha, Michael A CPT" userId="5604bdd7-75c2-49b5-9102-cb08f1006c07" providerId="ADAL" clId="{7863EAA1-AFEF-42DC-AA28-D744CC17A346}" dt="2021-10-03T15:42:19.838" v="189" actId="1076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7863EAA1-AFEF-42DC-AA28-D744CC17A346}" dt="2021-10-03T15:48:37.495" v="431" actId="6549"/>
          <ac:spMkLst>
            <pc:docMk/>
            <pc:sldMk cId="2549886890" sldId="1429"/>
            <ac:spMk id="14" creationId="{58A0C596-F03E-4C5A-B0BE-D02229A9D1FF}"/>
          </ac:spMkLst>
        </pc:spChg>
        <pc:graphicFrameChg chg="modGraphic">
          <ac:chgData name="Rocha, Michael A CPT" userId="5604bdd7-75c2-49b5-9102-cb08f1006c07" providerId="ADAL" clId="{7863EAA1-AFEF-42DC-AA28-D744CC17A346}" dt="2021-10-03T15:42:15.613" v="188" actId="2165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6" creationId="{F37ED547-E905-4BE2-ABCA-3DF59EF0BF7E}"/>
          </ac:cxnSpMkLst>
        </pc:cxn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7" creationId="{838C1B73-A294-40DC-AFF2-EADE19C1EF48}"/>
          </ac:cxnSpMkLst>
        </pc:cxnChg>
      </pc:sldChg>
    </pc:docChg>
  </pc:docChgLst>
  <pc:docChgLst>
    <pc:chgData name="McDermott, Kyle C MAJ" userId="75ed22b1-2acc-4299-8f67-800aa7b48bec" providerId="ADAL" clId="{31BA575C-9D71-41DB-9A06-AFBA8B63944C}"/>
    <pc:docChg chg="undo custSel addSld delSld modSld">
      <pc:chgData name="McDermott, Kyle C MAJ" userId="75ed22b1-2acc-4299-8f67-800aa7b48bec" providerId="ADAL" clId="{31BA575C-9D71-41DB-9A06-AFBA8B63944C}" dt="2023-03-26T00:00:07.071" v="6" actId="478"/>
      <pc:docMkLst>
        <pc:docMk/>
      </pc:docMkLst>
      <pc:sldChg chg="addSp delSp modSp mod">
        <pc:chgData name="McDermott, Kyle C MAJ" userId="75ed22b1-2acc-4299-8f67-800aa7b48bec" providerId="ADAL" clId="{31BA575C-9D71-41DB-9A06-AFBA8B63944C}" dt="2023-03-26T00:00:07.071" v="6" actId="478"/>
        <pc:sldMkLst>
          <pc:docMk/>
          <pc:sldMk cId="4169271750" sldId="256"/>
        </pc:sldMkLst>
        <pc:spChg chg="del">
          <ac:chgData name="McDermott, Kyle C MAJ" userId="75ed22b1-2acc-4299-8f67-800aa7b48bec" providerId="ADAL" clId="{31BA575C-9D71-41DB-9A06-AFBA8B63944C}" dt="2023-03-26T00:00:07.071" v="6" actId="478"/>
          <ac:spMkLst>
            <pc:docMk/>
            <pc:sldMk cId="4169271750" sldId="256"/>
            <ac:spMk id="3" creationId="{8300A793-E16E-47EC-A59E-55F279C01238}"/>
          </ac:spMkLst>
        </pc:spChg>
        <pc:spChg chg="add mod">
          <ac:chgData name="McDermott, Kyle C MAJ" userId="75ed22b1-2acc-4299-8f67-800aa7b48bec" providerId="ADAL" clId="{31BA575C-9D71-41DB-9A06-AFBA8B63944C}" dt="2023-03-26T00:00:07.071" v="6" actId="478"/>
          <ac:spMkLst>
            <pc:docMk/>
            <pc:sldMk cId="4169271750" sldId="256"/>
            <ac:spMk id="4" creationId="{A02D373E-CCF1-67E6-0518-268ED86589D7}"/>
          </ac:spMkLst>
        </pc:spChg>
      </pc:sldChg>
      <pc:sldChg chg="del">
        <pc:chgData name="McDermott, Kyle C MAJ" userId="75ed22b1-2acc-4299-8f67-800aa7b48bec" providerId="ADAL" clId="{31BA575C-9D71-41DB-9A06-AFBA8B63944C}" dt="2023-03-26T00:00:00.670" v="2" actId="47"/>
        <pc:sldMkLst>
          <pc:docMk/>
          <pc:sldMk cId="1694385967" sldId="268"/>
        </pc:sldMkLst>
      </pc:sldChg>
      <pc:sldChg chg="del">
        <pc:chgData name="McDermott, Kyle C MAJ" userId="75ed22b1-2acc-4299-8f67-800aa7b48bec" providerId="ADAL" clId="{31BA575C-9D71-41DB-9A06-AFBA8B63944C}" dt="2023-03-26T00:00:01.486" v="3" actId="47"/>
        <pc:sldMkLst>
          <pc:docMk/>
          <pc:sldMk cId="553025683" sldId="269"/>
        </pc:sldMkLst>
      </pc:sldChg>
      <pc:sldChg chg="del">
        <pc:chgData name="McDermott, Kyle C MAJ" userId="75ed22b1-2acc-4299-8f67-800aa7b48bec" providerId="ADAL" clId="{31BA575C-9D71-41DB-9A06-AFBA8B63944C}" dt="2023-03-25T23:59:59.446" v="1" actId="47"/>
        <pc:sldMkLst>
          <pc:docMk/>
          <pc:sldMk cId="2582128900" sldId="270"/>
        </pc:sldMkLst>
      </pc:sldChg>
      <pc:sldChg chg="add del">
        <pc:chgData name="McDermott, Kyle C MAJ" userId="75ed22b1-2acc-4299-8f67-800aa7b48bec" providerId="ADAL" clId="{31BA575C-9D71-41DB-9A06-AFBA8B63944C}" dt="2023-03-26T00:00:03.769" v="5" actId="47"/>
        <pc:sldMkLst>
          <pc:docMk/>
          <pc:sldMk cId="392600643" sldId="271"/>
        </pc:sldMkLst>
      </pc:sldChg>
      <pc:sldChg chg="del">
        <pc:chgData name="McDermott, Kyle C MAJ" userId="75ed22b1-2acc-4299-8f67-800aa7b48bec" providerId="ADAL" clId="{31BA575C-9D71-41DB-9A06-AFBA8B63944C}" dt="2023-03-25T23:59:55.685" v="0" actId="47"/>
        <pc:sldMkLst>
          <pc:docMk/>
          <pc:sldMk cId="729806263" sldId="320"/>
        </pc:sldMkLst>
      </pc:sldChg>
    </pc:docChg>
  </pc:docChgLst>
  <pc:docChgLst>
    <pc:chgData name="Rocha, Michael A CPT" userId="5604bdd7-75c2-49b5-9102-cb08f1006c07" providerId="ADAL" clId="{CE3066DF-CB98-44F5-B85E-2CAD2E53344C}"/>
    <pc:docChg chg="undo custSel addSld delSld modSld">
      <pc:chgData name="Rocha, Michael A CPT" userId="5604bdd7-75c2-49b5-9102-cb08f1006c07" providerId="ADAL" clId="{CE3066DF-CB98-44F5-B85E-2CAD2E53344C}" dt="2021-10-12T11:27:12.464" v="928" actId="1076"/>
      <pc:docMkLst>
        <pc:docMk/>
      </pc:docMkLst>
      <pc:sldChg chg="modSp mod">
        <pc:chgData name="Rocha, Michael A CPT" userId="5604bdd7-75c2-49b5-9102-cb08f1006c07" providerId="ADAL" clId="{CE3066DF-CB98-44F5-B85E-2CAD2E53344C}" dt="2021-10-11T13:30:31.236" v="90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E3066DF-CB98-44F5-B85E-2CAD2E53344C}" dt="2021-10-11T13:30:31.236" v="90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add mod">
        <pc:chgData name="Rocha, Michael A CPT" userId="5604bdd7-75c2-49b5-9102-cb08f1006c07" providerId="ADAL" clId="{CE3066DF-CB98-44F5-B85E-2CAD2E53344C}" dt="2021-10-07T19:06:28.387" v="443" actId="114"/>
        <pc:sldMkLst>
          <pc:docMk/>
          <pc:sldMk cId="3997292903" sldId="265"/>
        </pc:sldMkLst>
        <pc:spChg chg="add mod">
          <ac:chgData name="Rocha, Michael A CPT" userId="5604bdd7-75c2-49b5-9102-cb08f1006c07" providerId="ADAL" clId="{CE3066DF-CB98-44F5-B85E-2CAD2E53344C}" dt="2021-10-07T19:00:19.046" v="170" actId="207"/>
          <ac:spMkLst>
            <pc:docMk/>
            <pc:sldMk cId="3997292903" sldId="265"/>
            <ac:spMk id="2" creationId="{03FDC5AD-0A6C-4984-8AF4-49C47CEB12AF}"/>
          </ac:spMkLst>
        </pc:spChg>
        <pc:spChg chg="mod">
          <ac:chgData name="Rocha, Michael A CPT" userId="5604bdd7-75c2-49b5-9102-cb08f1006c07" providerId="ADAL" clId="{CE3066DF-CB98-44F5-B85E-2CAD2E53344C}" dt="2021-10-07T18:57:29.623" v="28" actId="20577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CE3066DF-CB98-44F5-B85E-2CAD2E53344C}" dt="2021-10-07T18:59:12.138" v="138" actId="6549"/>
          <ac:spMkLst>
            <pc:docMk/>
            <pc:sldMk cId="3997292903" sldId="265"/>
            <ac:spMk id="11" creationId="{C70461D9-14CC-480D-A549-CA48B35F6AFA}"/>
          </ac:spMkLst>
        </pc:spChg>
        <pc:spChg chg="mod">
          <ac:chgData name="Rocha, Michael A CPT" userId="5604bdd7-75c2-49b5-9102-cb08f1006c07" providerId="ADAL" clId="{CE3066DF-CB98-44F5-B85E-2CAD2E53344C}" dt="2021-10-07T19:05:59.765" v="442" actId="6549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CE3066DF-CB98-44F5-B85E-2CAD2E53344C}" dt="2021-10-07T19:00:21.166" v="171" actId="207"/>
          <ac:spMkLst>
            <pc:docMk/>
            <pc:sldMk cId="3997292903" sldId="265"/>
            <ac:spMk id="22" creationId="{AFF9C0A4-A866-4365-9C8B-D2CD0A869BD3}"/>
          </ac:spMkLst>
        </pc:spChg>
        <pc:spChg chg="mod">
          <ac:chgData name="Rocha, Michael A CPT" userId="5604bdd7-75c2-49b5-9102-cb08f1006c07" providerId="ADAL" clId="{CE3066DF-CB98-44F5-B85E-2CAD2E53344C}" dt="2021-10-07T19:05:46.358" v="439" actId="1076"/>
          <ac:spMkLst>
            <pc:docMk/>
            <pc:sldMk cId="3997292903" sldId="265"/>
            <ac:spMk id="26" creationId="{83F92ECF-A318-400D-A20B-A13AE87DA509}"/>
          </ac:spMkLst>
        </pc:spChg>
        <pc:spChg chg="del">
          <ac:chgData name="Rocha, Michael A CPT" userId="5604bdd7-75c2-49b5-9102-cb08f1006c07" providerId="ADAL" clId="{CE3066DF-CB98-44F5-B85E-2CAD2E53344C}" dt="2021-10-07T18:59:41.334" v="143" actId="478"/>
          <ac:spMkLst>
            <pc:docMk/>
            <pc:sldMk cId="3997292903" sldId="265"/>
            <ac:spMk id="27" creationId="{F8163FC0-468C-412A-849F-AAAFBE448FFF}"/>
          </ac:spMkLst>
        </pc:spChg>
        <pc:spChg chg="del">
          <ac:chgData name="Rocha, Michael A CPT" userId="5604bdd7-75c2-49b5-9102-cb08f1006c07" providerId="ADAL" clId="{CE3066DF-CB98-44F5-B85E-2CAD2E53344C}" dt="2021-10-07T19:00:27.510" v="173" actId="478"/>
          <ac:spMkLst>
            <pc:docMk/>
            <pc:sldMk cId="3997292903" sldId="265"/>
            <ac:spMk id="28" creationId="{3AACF509-BFAA-4AC4-9803-AAB740B9050E}"/>
          </ac:spMkLst>
        </pc:spChg>
        <pc:spChg chg="del">
          <ac:chgData name="Rocha, Michael A CPT" userId="5604bdd7-75c2-49b5-9102-cb08f1006c07" providerId="ADAL" clId="{CE3066DF-CB98-44F5-B85E-2CAD2E53344C}" dt="2021-10-07T18:59:31.543" v="139" actId="478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CE3066DF-CB98-44F5-B85E-2CAD2E53344C}" dt="2021-10-07T19:04:33.094" v="352" actId="1035"/>
          <ac:spMkLst>
            <pc:docMk/>
            <pc:sldMk cId="3997292903" sldId="265"/>
            <ac:spMk id="30" creationId="{F3DCAAA8-5A3C-4A15-A328-BD18DAB71AC9}"/>
          </ac:spMkLst>
        </pc:spChg>
        <pc:spChg chg="mod">
          <ac:chgData name="Rocha, Michael A CPT" userId="5604bdd7-75c2-49b5-9102-cb08f1006c07" providerId="ADAL" clId="{CE3066DF-CB98-44F5-B85E-2CAD2E53344C}" dt="2021-10-07T19:06:28.387" v="443" actId="114"/>
          <ac:spMkLst>
            <pc:docMk/>
            <pc:sldMk cId="3997292903" sldId="265"/>
            <ac:spMk id="31" creationId="{C0AF4F2B-8FDA-4D6F-AB82-8172F49C96CB}"/>
          </ac:spMkLst>
        </pc:spChg>
        <pc:spChg chg="add mod">
          <ac:chgData name="Rocha, Michael A CPT" userId="5604bdd7-75c2-49b5-9102-cb08f1006c07" providerId="ADAL" clId="{CE3066DF-CB98-44F5-B85E-2CAD2E53344C}" dt="2021-10-07T19:04:09.238" v="345" actId="20577"/>
          <ac:spMkLst>
            <pc:docMk/>
            <pc:sldMk cId="3997292903" sldId="265"/>
            <ac:spMk id="32" creationId="{CBE410E3-32FA-462A-B99A-C527EDB7C892}"/>
          </ac:spMkLst>
        </pc:spChg>
        <pc:spChg chg="add mod">
          <ac:chgData name="Rocha, Michael A CPT" userId="5604bdd7-75c2-49b5-9102-cb08f1006c07" providerId="ADAL" clId="{CE3066DF-CB98-44F5-B85E-2CAD2E53344C}" dt="2021-10-07T19:05:49.248" v="440" actId="1076"/>
          <ac:spMkLst>
            <pc:docMk/>
            <pc:sldMk cId="3997292903" sldId="265"/>
            <ac:spMk id="33" creationId="{66C8A7E9-DB66-4614-93E5-9C5F7B69C1DF}"/>
          </ac:spMkLst>
        </pc:spChg>
        <pc:spChg chg="add mod">
          <ac:chgData name="Rocha, Michael A CPT" userId="5604bdd7-75c2-49b5-9102-cb08f1006c07" providerId="ADAL" clId="{CE3066DF-CB98-44F5-B85E-2CAD2E53344C}" dt="2021-10-07T19:04:47.089" v="371" actId="20577"/>
          <ac:spMkLst>
            <pc:docMk/>
            <pc:sldMk cId="3997292903" sldId="265"/>
            <ac:spMk id="34" creationId="{8FF7D766-79D2-4E0D-9AF3-31E22E1EE2D5}"/>
          </ac:spMkLst>
        </pc:spChg>
        <pc:graphicFrameChg chg="mod">
          <ac:chgData name="Rocha, Michael A CPT" userId="5604bdd7-75c2-49b5-9102-cb08f1006c07" providerId="ADAL" clId="{CE3066DF-CB98-44F5-B85E-2CAD2E53344C}" dt="2021-10-07T18:57:44.686" v="29"/>
          <ac:graphicFrameMkLst>
            <pc:docMk/>
            <pc:sldMk cId="3997292903" sldId="265"/>
            <ac:graphicFrameMk id="9" creationId="{12552A38-5790-435E-A1D6-17C1AA9FBC41}"/>
          </ac:graphicFrameMkLst>
        </pc:graphicFrameChg>
        <pc:graphicFrameChg chg="mod modGraphic">
          <ac:chgData name="Rocha, Michael A CPT" userId="5604bdd7-75c2-49b5-9102-cb08f1006c07" providerId="ADAL" clId="{CE3066DF-CB98-44F5-B85E-2CAD2E53344C}" dt="2021-10-07T19:05:34.294" v="420" actId="1037"/>
          <ac:graphicFrameMkLst>
            <pc:docMk/>
            <pc:sldMk cId="3997292903" sldId="265"/>
            <ac:graphicFrameMk id="10" creationId="{32ECD8A7-8126-4860-9C00-DBBAE9B50ECA}"/>
          </ac:graphicFrameMkLst>
        </pc:graphicFrameChg>
        <pc:cxnChg chg="mod">
          <ac:chgData name="Rocha, Michael A CPT" userId="5604bdd7-75c2-49b5-9102-cb08f1006c07" providerId="ADAL" clId="{CE3066DF-CB98-44F5-B85E-2CAD2E53344C}" dt="2021-10-07T18:58:51.430" v="116" actId="1035"/>
          <ac:cxnSpMkLst>
            <pc:docMk/>
            <pc:sldMk cId="3997292903" sldId="265"/>
            <ac:cxnSpMk id="14" creationId="{4867B5A0-B98F-4223-BCE4-C09DEE7136DF}"/>
          </ac:cxnSpMkLst>
        </pc:cxnChg>
        <pc:cxnChg chg="mod">
          <ac:chgData name="Rocha, Michael A CPT" userId="5604bdd7-75c2-49b5-9102-cb08f1006c07" providerId="ADAL" clId="{CE3066DF-CB98-44F5-B85E-2CAD2E53344C}" dt="2021-10-07T19:05:42.967" v="438" actId="14100"/>
          <ac:cxnSpMkLst>
            <pc:docMk/>
            <pc:sldMk cId="3997292903" sldId="265"/>
            <ac:cxnSpMk id="23" creationId="{08F6B4A8-3B31-4E79-87B9-DE0D5815CDA0}"/>
          </ac:cxnSpMkLst>
        </pc:cxnChg>
        <pc:cxnChg chg="mod">
          <ac:chgData name="Rocha, Michael A CPT" userId="5604bdd7-75c2-49b5-9102-cb08f1006c07" providerId="ADAL" clId="{CE3066DF-CB98-44F5-B85E-2CAD2E53344C}" dt="2021-10-07T19:05:50.915" v="441" actId="14100"/>
          <ac:cxnSpMkLst>
            <pc:docMk/>
            <pc:sldMk cId="3997292903" sldId="265"/>
            <ac:cxnSpMk id="24" creationId="{9C168371-9512-4C69-BA00-F007265165EC}"/>
          </ac:cxnSpMkLst>
        </pc:cxnChg>
      </pc:sldChg>
      <pc:sldChg chg="addSp modSp mod">
        <pc:chgData name="Rocha, Michael A CPT" userId="5604bdd7-75c2-49b5-9102-cb08f1006c07" providerId="ADAL" clId="{CE3066DF-CB98-44F5-B85E-2CAD2E53344C}" dt="2021-10-12T11:27:12.464" v="928" actId="1076"/>
        <pc:sldMkLst>
          <pc:docMk/>
          <pc:sldMk cId="1694385967" sldId="268"/>
        </pc:sldMkLst>
        <pc:spChg chg="add mod">
          <ac:chgData name="Rocha, Michael A CPT" userId="5604bdd7-75c2-49b5-9102-cb08f1006c07" providerId="ADAL" clId="{CE3066DF-CB98-44F5-B85E-2CAD2E53344C}" dt="2021-10-12T11:27:01.234" v="925" actId="1076"/>
          <ac:spMkLst>
            <pc:docMk/>
            <pc:sldMk cId="1694385967" sldId="268"/>
            <ac:spMk id="5" creationId="{9C96FDB4-EFBF-4803-B143-8FE1FE7D9424}"/>
          </ac:spMkLst>
        </pc:spChg>
        <pc:spChg chg="add mod">
          <ac:chgData name="Rocha, Michael A CPT" userId="5604bdd7-75c2-49b5-9102-cb08f1006c07" providerId="ADAL" clId="{CE3066DF-CB98-44F5-B85E-2CAD2E53344C}" dt="2021-10-07T18:42:16.558" v="1"/>
          <ac:spMkLst>
            <pc:docMk/>
            <pc:sldMk cId="1694385967" sldId="268"/>
            <ac:spMk id="6" creationId="{F28C74F4-F418-4995-9D9A-AF594DB4C333}"/>
          </ac:spMkLst>
        </pc:spChg>
        <pc:spChg chg="add mod">
          <ac:chgData name="Rocha, Michael A CPT" userId="5604bdd7-75c2-49b5-9102-cb08f1006c07" providerId="ADAL" clId="{CE3066DF-CB98-44F5-B85E-2CAD2E53344C}" dt="2021-10-07T18:42:22.337" v="5" actId="1036"/>
          <ac:spMkLst>
            <pc:docMk/>
            <pc:sldMk cId="1694385967" sldId="268"/>
            <ac:spMk id="7" creationId="{9A829797-1F9F-49B5-85FE-178BE35B337F}"/>
          </ac:spMkLst>
        </pc:spChg>
        <pc:spChg chg="add mod">
          <ac:chgData name="Rocha, Michael A CPT" userId="5604bdd7-75c2-49b5-9102-cb08f1006c07" providerId="ADAL" clId="{CE3066DF-CB98-44F5-B85E-2CAD2E53344C}" dt="2021-10-07T18:42:26.449" v="7" actId="1076"/>
          <ac:spMkLst>
            <pc:docMk/>
            <pc:sldMk cId="1694385967" sldId="268"/>
            <ac:spMk id="8" creationId="{D8916AC2-7687-46D7-A6FD-9E2CCC1DD416}"/>
          </ac:spMkLst>
        </pc:spChg>
        <pc:spChg chg="add mod">
          <ac:chgData name="Rocha, Michael A CPT" userId="5604bdd7-75c2-49b5-9102-cb08f1006c07" providerId="ADAL" clId="{CE3066DF-CB98-44F5-B85E-2CAD2E53344C}" dt="2021-10-07T18:42:30.735" v="9" actId="1076"/>
          <ac:spMkLst>
            <pc:docMk/>
            <pc:sldMk cId="1694385967" sldId="268"/>
            <ac:spMk id="10" creationId="{9334908E-7533-49CA-A167-FB57969AA65D}"/>
          </ac:spMkLst>
        </pc:spChg>
        <pc:spChg chg="add mod">
          <ac:chgData name="Rocha, Michael A CPT" userId="5604bdd7-75c2-49b5-9102-cb08f1006c07" providerId="ADAL" clId="{CE3066DF-CB98-44F5-B85E-2CAD2E53344C}" dt="2021-10-07T18:42:33.678" v="11" actId="1076"/>
          <ac:spMkLst>
            <pc:docMk/>
            <pc:sldMk cId="1694385967" sldId="268"/>
            <ac:spMk id="11" creationId="{B159B448-9F6F-47A1-97A2-D89E303A0FFC}"/>
          </ac:spMkLst>
        </pc:spChg>
        <pc:spChg chg="add mod">
          <ac:chgData name="Rocha, Michael A CPT" userId="5604bdd7-75c2-49b5-9102-cb08f1006c07" providerId="ADAL" clId="{CE3066DF-CB98-44F5-B85E-2CAD2E53344C}" dt="2021-10-07T18:42:37.370" v="13" actId="1076"/>
          <ac:spMkLst>
            <pc:docMk/>
            <pc:sldMk cId="1694385967" sldId="268"/>
            <ac:spMk id="12" creationId="{BDB4CC93-D7AD-4C3C-AE97-0CADAB4B3F23}"/>
          </ac:spMkLst>
        </pc:spChg>
        <pc:spChg chg="add mod">
          <ac:chgData name="Rocha, Michael A CPT" userId="5604bdd7-75c2-49b5-9102-cb08f1006c07" providerId="ADAL" clId="{CE3066DF-CB98-44F5-B85E-2CAD2E53344C}" dt="2021-10-12T11:27:12.464" v="928" actId="1076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E3066DF-CB98-44F5-B85E-2CAD2E53344C}" dt="2021-10-07T18:43:25.711" v="21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">
        <pc:chgData name="Rocha, Michael A CPT" userId="5604bdd7-75c2-49b5-9102-cb08f1006c07" providerId="ADAL" clId="{CE3066DF-CB98-44F5-B85E-2CAD2E53344C}" dt="2021-10-07T19:47:11.064" v="830" actId="113"/>
        <pc:sldMkLst>
          <pc:docMk/>
          <pc:sldMk cId="2203688642" sldId="269"/>
        </pc:sldMkLst>
        <pc:spChg chg="del">
          <ac:chgData name="Rocha, Michael A CPT" userId="5604bdd7-75c2-49b5-9102-cb08f1006c07" providerId="ADAL" clId="{CE3066DF-CB98-44F5-B85E-2CAD2E53344C}" dt="2021-10-07T19:07:14.050" v="445" actId="478"/>
          <ac:spMkLst>
            <pc:docMk/>
            <pc:sldMk cId="2203688642" sldId="269"/>
            <ac:spMk id="2" creationId="{8DFB7E1A-22D2-404C-B95D-23744EBC1B04}"/>
          </ac:spMkLst>
        </pc:spChg>
        <pc:spChg chg="del">
          <ac:chgData name="Rocha, Michael A CPT" userId="5604bdd7-75c2-49b5-9102-cb08f1006c07" providerId="ADAL" clId="{CE3066DF-CB98-44F5-B85E-2CAD2E53344C}" dt="2021-10-07T19:38:05.642" v="446" actId="3680"/>
          <ac:spMkLst>
            <pc:docMk/>
            <pc:sldMk cId="2203688642" sldId="269"/>
            <ac:spMk id="3" creationId="{F2991FAF-B7AA-4F15-82D9-619143B9C32B}"/>
          </ac:spMkLst>
        </pc:spChg>
        <pc:graphicFrameChg chg="add mod ord modGraphic">
          <ac:chgData name="Rocha, Michael A CPT" userId="5604bdd7-75c2-49b5-9102-cb08f1006c07" providerId="ADAL" clId="{CE3066DF-CB98-44F5-B85E-2CAD2E53344C}" dt="2021-10-07T19:47:11.064" v="830" actId="113"/>
          <ac:graphicFrameMkLst>
            <pc:docMk/>
            <pc:sldMk cId="2203688642" sldId="269"/>
            <ac:graphicFrameMk id="4" creationId="{F71BCBE2-677A-4147-BF21-AADCEFEF02F9}"/>
          </ac:graphicFrameMkLst>
        </pc:graphicFrameChg>
      </pc:sldChg>
      <pc:sldChg chg="delSp modSp new mod">
        <pc:chgData name="Rocha, Michael A CPT" userId="5604bdd7-75c2-49b5-9102-cb08f1006c07" providerId="ADAL" clId="{CE3066DF-CB98-44F5-B85E-2CAD2E53344C}" dt="2021-10-10T23:37:14.529" v="898"/>
        <pc:sldMkLst>
          <pc:docMk/>
          <pc:sldMk cId="1414298907" sldId="270"/>
        </pc:sldMkLst>
        <pc:spChg chg="del">
          <ac:chgData name="Rocha, Michael A CPT" userId="5604bdd7-75c2-49b5-9102-cb08f1006c07" providerId="ADAL" clId="{CE3066DF-CB98-44F5-B85E-2CAD2E53344C}" dt="2021-10-07T19:50:16.871" v="832" actId="478"/>
          <ac:spMkLst>
            <pc:docMk/>
            <pc:sldMk cId="1414298907" sldId="270"/>
            <ac:spMk id="2" creationId="{0D95E2E8-CC8D-46DB-A019-E6FB9A81C79B}"/>
          </ac:spMkLst>
        </pc:spChg>
        <pc:spChg chg="mod">
          <ac:chgData name="Rocha, Michael A CPT" userId="5604bdd7-75c2-49b5-9102-cb08f1006c07" providerId="ADAL" clId="{CE3066DF-CB98-44F5-B85E-2CAD2E53344C}" dt="2021-10-10T23:37:14.529" v="898"/>
          <ac:spMkLst>
            <pc:docMk/>
            <pc:sldMk cId="1414298907" sldId="270"/>
            <ac:spMk id="3" creationId="{43B20913-DA7C-4AFE-B9B9-E74FBC0690A3}"/>
          </ac:spMkLst>
        </pc:spChg>
      </pc:sldChg>
      <pc:sldChg chg="add del">
        <pc:chgData name="Rocha, Michael A CPT" userId="5604bdd7-75c2-49b5-9102-cb08f1006c07" providerId="ADAL" clId="{CE3066DF-CB98-44F5-B85E-2CAD2E53344C}" dt="2021-10-07T19:00:39.923" v="176" actId="47"/>
        <pc:sldMkLst>
          <pc:docMk/>
          <pc:sldMk cId="2549886890" sldId="1429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3043959537" sldId="1430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686478082" sldId="1431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4262895523" sldId="1432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2414457020" sldId="1433"/>
        </pc:sldMkLst>
      </pc:sldChg>
      <pc:sldChg chg="del">
        <pc:chgData name="Rocha, Michael A CPT" userId="5604bdd7-75c2-49b5-9102-cb08f1006c07" providerId="ADAL" clId="{CE3066DF-CB98-44F5-B85E-2CAD2E53344C}" dt="2021-10-07T18:41:59.636" v="0" actId="47"/>
        <pc:sldMkLst>
          <pc:docMk/>
          <pc:sldMk cId="969773377" sldId="1435"/>
        </pc:sldMkLst>
      </pc:sldChg>
    </pc:docChg>
  </pc:docChgLst>
  <pc:docChgLst>
    <pc:chgData name="Rocha, Michael A CPT" userId="5604bdd7-75c2-49b5-9102-cb08f1006c07" providerId="ADAL" clId="{7ED02C2B-34A6-4C8B-A917-707BC5DA36EE}"/>
    <pc:docChg chg="undo custSel addSld delSld modSld sldOrd">
      <pc:chgData name="Rocha, Michael A CPT" userId="5604bdd7-75c2-49b5-9102-cb08f1006c07" providerId="ADAL" clId="{7ED02C2B-34A6-4C8B-A917-707BC5DA36EE}" dt="2021-10-07T11:11:15.889" v="528"/>
      <pc:docMkLst>
        <pc:docMk/>
      </pc:docMkLst>
      <pc:sldChg chg="modSp mod">
        <pc:chgData name="Rocha, Michael A CPT" userId="5604bdd7-75c2-49b5-9102-cb08f1006c07" providerId="ADAL" clId="{7ED02C2B-34A6-4C8B-A917-707BC5DA36EE}" dt="2021-10-06T20:05:53.872" v="217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ED02C2B-34A6-4C8B-A917-707BC5DA36EE}" dt="2021-10-06T20:05:53.872" v="217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Sp mod modNotesTx">
        <pc:chgData name="Rocha, Michael A CPT" userId="5604bdd7-75c2-49b5-9102-cb08f1006c07" providerId="ADAL" clId="{7ED02C2B-34A6-4C8B-A917-707BC5DA36EE}" dt="2021-10-06T11:46:08.105" v="16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7ED02C2B-34A6-4C8B-A917-707BC5DA36EE}" dt="2021-10-06T11:45:25.388" v="7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7ED02C2B-34A6-4C8B-A917-707BC5DA36EE}" dt="2021-10-06T11:46:08.105" v="16" actId="20577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7ED02C2B-34A6-4C8B-A917-707BC5DA36EE}" dt="2021-10-06T11:45:49.663" v="10" actId="478"/>
          <ac:spMkLst>
            <pc:docMk/>
            <pc:sldMk cId="1694385967" sldId="268"/>
            <ac:spMk id="6" creationId="{7DFE5F83-F1B7-4F89-8FC5-A7736B8B6271}"/>
          </ac:spMkLst>
        </pc:spChg>
        <pc:spChg chg="del">
          <ac:chgData name="Rocha, Michael A CPT" userId="5604bdd7-75c2-49b5-9102-cb08f1006c07" providerId="ADAL" clId="{7ED02C2B-34A6-4C8B-A917-707BC5DA36EE}" dt="2021-10-06T11:45:50.759" v="11" actId="478"/>
          <ac:spMkLst>
            <pc:docMk/>
            <pc:sldMk cId="1694385967" sldId="268"/>
            <ac:spMk id="7" creationId="{09B8707D-25E2-4395-A67F-D58CC44957CD}"/>
          </ac:spMkLst>
        </pc:spChg>
        <pc:spChg chg="del">
          <ac:chgData name="Rocha, Michael A CPT" userId="5604bdd7-75c2-49b5-9102-cb08f1006c07" providerId="ADAL" clId="{7ED02C2B-34A6-4C8B-A917-707BC5DA36EE}" dt="2021-10-06T11:45:51.434" v="12" actId="478"/>
          <ac:spMkLst>
            <pc:docMk/>
            <pc:sldMk cId="1694385967" sldId="268"/>
            <ac:spMk id="8" creationId="{360E7BD0-DD51-47E3-932C-A5D8472D5FC3}"/>
          </ac:spMkLst>
        </pc:spChg>
        <pc:spChg chg="mod">
          <ac:chgData name="Rocha, Michael A CPT" userId="5604bdd7-75c2-49b5-9102-cb08f1006c07" providerId="ADAL" clId="{7ED02C2B-34A6-4C8B-A917-707BC5DA36EE}" dt="2021-10-06T11:45:20.201" v="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7ED02C2B-34A6-4C8B-A917-707BC5DA36EE}" dt="2021-10-06T11:45:51.999" v="13" actId="478"/>
          <ac:spMkLst>
            <pc:docMk/>
            <pc:sldMk cId="1694385967" sldId="268"/>
            <ac:spMk id="10" creationId="{9BF5051F-2521-47BC-97D8-A5343AF5E68B}"/>
          </ac:spMkLst>
        </pc:spChg>
        <pc:spChg chg="del">
          <ac:chgData name="Rocha, Michael A CPT" userId="5604bdd7-75c2-49b5-9102-cb08f1006c07" providerId="ADAL" clId="{7ED02C2B-34A6-4C8B-A917-707BC5DA36EE}" dt="2021-10-06T11:45:53.064" v="14" actId="478"/>
          <ac:spMkLst>
            <pc:docMk/>
            <pc:sldMk cId="1694385967" sldId="268"/>
            <ac:spMk id="11" creationId="{89184F54-3D51-4F9E-8473-C07E440781EF}"/>
          </ac:spMkLst>
        </pc:spChg>
      </pc:sldChg>
      <pc:sldChg chg="del">
        <pc:chgData name="Rocha, Michael A CPT" userId="5604bdd7-75c2-49b5-9102-cb08f1006c07" providerId="ADAL" clId="{7ED02C2B-34A6-4C8B-A917-707BC5DA36EE}" dt="2021-10-06T11:57:00.556" v="17" actId="47"/>
        <pc:sldMkLst>
          <pc:docMk/>
          <pc:sldMk cId="2164019463" sldId="1428"/>
        </pc:sldMkLst>
      </pc:sldChg>
      <pc:sldChg chg="del">
        <pc:chgData name="Rocha, Michael A CPT" userId="5604bdd7-75c2-49b5-9102-cb08f1006c07" providerId="ADAL" clId="{7ED02C2B-34A6-4C8B-A917-707BC5DA36EE}" dt="2021-10-06T11:57:04.863" v="18" actId="47"/>
        <pc:sldMkLst>
          <pc:docMk/>
          <pc:sldMk cId="2549886890" sldId="1429"/>
        </pc:sldMkLst>
      </pc:sldChg>
      <pc:sldChg chg="addSp delSp modSp mod ord modNotesTx">
        <pc:chgData name="Rocha, Michael A CPT" userId="5604bdd7-75c2-49b5-9102-cb08f1006c07" providerId="ADAL" clId="{7ED02C2B-34A6-4C8B-A917-707BC5DA36EE}" dt="2021-10-07T11:11:15.889" v="528"/>
        <pc:sldMkLst>
          <pc:docMk/>
          <pc:sldMk cId="3043959537" sldId="1430"/>
        </pc:sldMkLst>
        <pc:spChg chg="add mod">
          <ac:chgData name="Rocha, Michael A CPT" userId="5604bdd7-75c2-49b5-9102-cb08f1006c07" providerId="ADAL" clId="{7ED02C2B-34A6-4C8B-A917-707BC5DA36EE}" dt="2021-10-06T20:03:55.648" v="69" actId="12788"/>
          <ac:spMkLst>
            <pc:docMk/>
            <pc:sldMk cId="3043959537" sldId="1430"/>
            <ac:spMk id="2" creationId="{76D81AB6-001F-48F6-A593-D69DD7226517}"/>
          </ac:spMkLst>
        </pc:spChg>
        <pc:picChg chg="add del">
          <ac:chgData name="Rocha, Michael A CPT" userId="5604bdd7-75c2-49b5-9102-cb08f1006c07" providerId="ADAL" clId="{7ED02C2B-34A6-4C8B-A917-707BC5DA36EE}" dt="2021-10-06T20:02:58.952" v="22" actId="478"/>
          <ac:picMkLst>
            <pc:docMk/>
            <pc:sldMk cId="3043959537" sldId="1430"/>
            <ac:picMk id="1026" creationId="{FFEE6D5E-E07A-4149-9AEB-FF1B7CCC29F1}"/>
          </ac:picMkLst>
        </pc:picChg>
        <pc:picChg chg="add mod">
          <ac:chgData name="Rocha, Michael A CPT" userId="5604bdd7-75c2-49b5-9102-cb08f1006c07" providerId="ADAL" clId="{7ED02C2B-34A6-4C8B-A917-707BC5DA36EE}" dt="2021-10-06T20:03:55.648" v="69" actId="12788"/>
          <ac:picMkLst>
            <pc:docMk/>
            <pc:sldMk cId="3043959537" sldId="1430"/>
            <ac:picMk id="1028" creationId="{0EBF1AF6-978B-4E5A-BD4E-104E52D60188}"/>
          </ac:picMkLst>
        </pc:picChg>
        <pc:picChg chg="add del">
          <ac:chgData name="Rocha, Michael A CPT" userId="5604bdd7-75c2-49b5-9102-cb08f1006c07" providerId="ADAL" clId="{7ED02C2B-34A6-4C8B-A917-707BC5DA36EE}" dt="2021-10-06T20:04:34.784" v="71"/>
          <ac:picMkLst>
            <pc:docMk/>
            <pc:sldMk cId="3043959537" sldId="1430"/>
            <ac:picMk id="1030" creationId="{5EAA013E-B0E9-43C6-B9B5-B2D9D6E471DC}"/>
          </ac:picMkLst>
        </pc:picChg>
      </pc:sldChg>
      <pc:sldChg chg="addSp delSp modSp new mod modNotesTx">
        <pc:chgData name="Rocha, Michael A CPT" userId="5604bdd7-75c2-49b5-9102-cb08f1006c07" providerId="ADAL" clId="{7ED02C2B-34A6-4C8B-A917-707BC5DA36EE}" dt="2021-10-06T20:05:18.643" v="211" actId="20577"/>
        <pc:sldMkLst>
          <pc:docMk/>
          <pc:sldMk cId="686478082" sldId="1431"/>
        </pc:sldMkLst>
        <pc:spChg chg="del">
          <ac:chgData name="Rocha, Michael A CPT" userId="5604bdd7-75c2-49b5-9102-cb08f1006c07" providerId="ADAL" clId="{7ED02C2B-34A6-4C8B-A917-707BC5DA36EE}" dt="2021-10-06T20:04:39.467" v="74" actId="478"/>
          <ac:spMkLst>
            <pc:docMk/>
            <pc:sldMk cId="686478082" sldId="1431"/>
            <ac:spMk id="2" creationId="{F3F150AE-9CC4-481D-B182-ADBB077D42F5}"/>
          </ac:spMkLst>
        </pc:spChg>
        <pc:spChg chg="del">
          <ac:chgData name="Rocha, Michael A CPT" userId="5604bdd7-75c2-49b5-9102-cb08f1006c07" providerId="ADAL" clId="{7ED02C2B-34A6-4C8B-A917-707BC5DA36EE}" dt="2021-10-06T20:04:37.910" v="73" actId="478"/>
          <ac:spMkLst>
            <pc:docMk/>
            <pc:sldMk cId="686478082" sldId="1431"/>
            <ac:spMk id="3" creationId="{C620FDB9-F415-4E81-87FA-9B2E1D3302F7}"/>
          </ac:spMkLst>
        </pc:spChg>
        <pc:picChg chg="add mod">
          <ac:chgData name="Rocha, Michael A CPT" userId="5604bdd7-75c2-49b5-9102-cb08f1006c07" providerId="ADAL" clId="{7ED02C2B-34A6-4C8B-A917-707BC5DA36EE}" dt="2021-10-06T20:04:45.869" v="77" actId="1076"/>
          <ac:picMkLst>
            <pc:docMk/>
            <pc:sldMk cId="686478082" sldId="1431"/>
            <ac:picMk id="2050" creationId="{4D80909A-E8B4-4258-8E3A-226BD46549AC}"/>
          </ac:picMkLst>
        </pc:picChg>
      </pc:sldChg>
      <pc:sldChg chg="add del">
        <pc:chgData name="Rocha, Michael A CPT" userId="5604bdd7-75c2-49b5-9102-cb08f1006c07" providerId="ADAL" clId="{7ED02C2B-34A6-4C8B-A917-707BC5DA36EE}" dt="2021-10-06T16:20:10.763" v="20" actId="47"/>
        <pc:sldMkLst>
          <pc:docMk/>
          <pc:sldMk cId="1124769635" sldId="1431"/>
        </pc:sldMkLst>
      </pc:sldChg>
      <pc:sldChg chg="del">
        <pc:chgData name="Rocha, Michael A CPT" userId="5604bdd7-75c2-49b5-9102-cb08f1006c07" providerId="ADAL" clId="{7ED02C2B-34A6-4C8B-A917-707BC5DA36EE}" dt="2021-10-06T11:45:16.684" v="0" actId="47"/>
        <pc:sldMkLst>
          <pc:docMk/>
          <pc:sldMk cId="2190741711" sldId="1431"/>
        </pc:sldMkLst>
      </pc:sldChg>
      <pc:sldChg chg="addSp delSp modSp new mod">
        <pc:chgData name="Rocha, Michael A CPT" userId="5604bdd7-75c2-49b5-9102-cb08f1006c07" providerId="ADAL" clId="{7ED02C2B-34A6-4C8B-A917-707BC5DA36EE}" dt="2021-10-06T20:16:15.743" v="471" actId="1076"/>
        <pc:sldMkLst>
          <pc:docMk/>
          <pc:sldMk cId="4262895523" sldId="1432"/>
        </pc:sldMkLst>
        <pc:spChg chg="del">
          <ac:chgData name="Rocha, Michael A CPT" userId="5604bdd7-75c2-49b5-9102-cb08f1006c07" providerId="ADAL" clId="{7ED02C2B-34A6-4C8B-A917-707BC5DA36EE}" dt="2021-10-06T20:06:12.969" v="219" actId="478"/>
          <ac:spMkLst>
            <pc:docMk/>
            <pc:sldMk cId="4262895523" sldId="1432"/>
            <ac:spMk id="2" creationId="{0F9ECDB5-96F0-4A8F-8227-49E991E77ED1}"/>
          </ac:spMkLst>
        </pc:spChg>
        <pc:spChg chg="del">
          <ac:chgData name="Rocha, Michael A CPT" userId="5604bdd7-75c2-49b5-9102-cb08f1006c07" providerId="ADAL" clId="{7ED02C2B-34A6-4C8B-A917-707BC5DA36EE}" dt="2021-10-06T20:06:22.665" v="220" actId="3680"/>
          <ac:spMkLst>
            <pc:docMk/>
            <pc:sldMk cId="4262895523" sldId="1432"/>
            <ac:spMk id="3" creationId="{0C0B4DD1-3055-4BAB-A360-FD1AE1C431CC}"/>
          </ac:spMkLst>
        </pc:spChg>
        <pc:spChg chg="add mod">
          <ac:chgData name="Rocha, Michael A CPT" userId="5604bdd7-75c2-49b5-9102-cb08f1006c07" providerId="ADAL" clId="{7ED02C2B-34A6-4C8B-A917-707BC5DA36EE}" dt="2021-10-06T20:15:50.445" v="460" actId="1035"/>
          <ac:spMkLst>
            <pc:docMk/>
            <pc:sldMk cId="4262895523" sldId="1432"/>
            <ac:spMk id="5" creationId="{1B1D1ACD-2C03-4D25-8F5D-1DB49A5B5A73}"/>
          </ac:spMkLst>
        </pc:spChg>
        <pc:graphicFrameChg chg="add mod or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4" creationId="{CD560078-4962-4470-AD13-BBEF976E8B9C}"/>
          </ac:graphicFrameMkLst>
        </pc:graphicFrameChg>
        <pc:graphicFrameChg chg="add mo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16" creationId="{B0DD1C2A-F24E-47BA-ABFE-65AE6744C772}"/>
          </ac:graphicFrameMkLst>
        </pc:graphicFrameChg>
        <pc:graphicFrameChg chg="add del">
          <ac:chgData name="Rocha, Michael A CPT" userId="5604bdd7-75c2-49b5-9102-cb08f1006c07" providerId="ADAL" clId="{7ED02C2B-34A6-4C8B-A917-707BC5DA36EE}" dt="2021-10-06T20:15:21.339" v="416"/>
          <ac:graphicFrameMkLst>
            <pc:docMk/>
            <pc:sldMk cId="4262895523" sldId="1432"/>
            <ac:graphicFrameMk id="17" creationId="{8BD5C40A-683B-4515-B39F-568BE4646CAE}"/>
          </ac:graphicFrameMkLst>
        </pc:graphicFrameChg>
        <pc:picChg chg="add del mod">
          <ac:chgData name="Rocha, Michael A CPT" userId="5604bdd7-75c2-49b5-9102-cb08f1006c07" providerId="ADAL" clId="{7ED02C2B-34A6-4C8B-A917-707BC5DA36EE}" dt="2021-10-06T20:15:32.577" v="421" actId="478"/>
          <ac:picMkLst>
            <pc:docMk/>
            <pc:sldMk cId="4262895523" sldId="1432"/>
            <ac:picMk id="19" creationId="{66AFE4FA-7322-48E2-877C-79CD151AD08C}"/>
          </ac:picMkLst>
        </pc:picChg>
        <pc:picChg chg="add del mod">
          <ac:chgData name="Rocha, Michael A CPT" userId="5604bdd7-75c2-49b5-9102-cb08f1006c07" providerId="ADAL" clId="{7ED02C2B-34A6-4C8B-A917-707BC5DA36EE}" dt="2021-10-06T20:15:45.604" v="429" actId="22"/>
          <ac:picMkLst>
            <pc:docMk/>
            <pc:sldMk cId="4262895523" sldId="1432"/>
            <ac:picMk id="21" creationId="{7A90FAE9-CB90-4540-8930-64C72E6B6823}"/>
          </ac:picMkLst>
        </pc:picChg>
        <pc:cxnChg chg="add mod">
          <ac:chgData name="Rocha, Michael A CPT" userId="5604bdd7-75c2-49b5-9102-cb08f1006c07" providerId="ADAL" clId="{7ED02C2B-34A6-4C8B-A917-707BC5DA36EE}" dt="2021-10-06T20:16:15.743" v="471" actId="1076"/>
          <ac:cxnSpMkLst>
            <pc:docMk/>
            <pc:sldMk cId="4262895523" sldId="1432"/>
            <ac:cxnSpMk id="7" creationId="{168BFE4D-7333-4C67-8B6D-2875D4E30ECC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9" creationId="{3F5836BB-502B-448A-A730-EF36E1AEA346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10" creationId="{F18779C1-960F-4260-8E88-70F9F654E0C2}"/>
          </ac:cxnSpMkLst>
        </pc:cxnChg>
      </pc:sldChg>
      <pc:sldChg chg="addSp delSp modSp new mod">
        <pc:chgData name="Rocha, Michael A CPT" userId="5604bdd7-75c2-49b5-9102-cb08f1006c07" providerId="ADAL" clId="{7ED02C2B-34A6-4C8B-A917-707BC5DA36EE}" dt="2021-10-06T20:18:26.942" v="493" actId="14861"/>
        <pc:sldMkLst>
          <pc:docMk/>
          <pc:sldMk cId="2414457020" sldId="1433"/>
        </pc:sldMkLst>
        <pc:spChg chg="del">
          <ac:chgData name="Rocha, Michael A CPT" userId="5604bdd7-75c2-49b5-9102-cb08f1006c07" providerId="ADAL" clId="{7ED02C2B-34A6-4C8B-A917-707BC5DA36EE}" dt="2021-10-06T20:15:57.154" v="463" actId="478"/>
          <ac:spMkLst>
            <pc:docMk/>
            <pc:sldMk cId="2414457020" sldId="1433"/>
            <ac:spMk id="2" creationId="{F685745E-D591-4707-AEDF-10826D4C3AE8}"/>
          </ac:spMkLst>
        </pc:spChg>
        <pc:spChg chg="del">
          <ac:chgData name="Rocha, Michael A CPT" userId="5604bdd7-75c2-49b5-9102-cb08f1006c07" providerId="ADAL" clId="{7ED02C2B-34A6-4C8B-A917-707BC5DA36EE}" dt="2021-10-06T20:15:56.036" v="462" actId="478"/>
          <ac:spMkLst>
            <pc:docMk/>
            <pc:sldMk cId="2414457020" sldId="1433"/>
            <ac:spMk id="3" creationId="{C6D15207-E390-4FE4-9A8C-F23F92FDCD73}"/>
          </ac:spMkLst>
        </pc:spChg>
        <pc:spChg chg="add mod">
          <ac:chgData name="Rocha, Michael A CPT" userId="5604bdd7-75c2-49b5-9102-cb08f1006c07" providerId="ADAL" clId="{7ED02C2B-34A6-4C8B-A917-707BC5DA36EE}" dt="2021-10-06T20:16:28.286" v="474" actId="164"/>
          <ac:spMkLst>
            <pc:docMk/>
            <pc:sldMk cId="2414457020" sldId="1433"/>
            <ac:spMk id="7" creationId="{AD8D5E2A-B4E7-4062-84E4-E006400F7C0B}"/>
          </ac:spMkLst>
        </pc:spChg>
        <pc:grpChg chg="add mod">
          <ac:chgData name="Rocha, Michael A CPT" userId="5604bdd7-75c2-49b5-9102-cb08f1006c07" providerId="ADAL" clId="{7ED02C2B-34A6-4C8B-A917-707BC5DA36EE}" dt="2021-10-06T20:16:36.769" v="476" actId="1076"/>
          <ac:grpSpMkLst>
            <pc:docMk/>
            <pc:sldMk cId="2414457020" sldId="1433"/>
            <ac:grpSpMk id="11" creationId="{43E47868-E4EE-49F0-B8C2-878ADDC47AE5}"/>
          </ac:grpSpMkLst>
        </pc:grpChg>
        <pc:graphicFrameChg chg="add mod">
          <ac:chgData name="Rocha, Michael A CPT" userId="5604bdd7-75c2-49b5-9102-cb08f1006c07" providerId="ADAL" clId="{7ED02C2B-34A6-4C8B-A917-707BC5DA36EE}" dt="2021-10-06T20:16:22.488" v="473" actId="1076"/>
          <ac:graphicFrameMkLst>
            <pc:docMk/>
            <pc:sldMk cId="2414457020" sldId="1433"/>
            <ac:graphicFrameMk id="6" creationId="{FD808010-E053-4460-B904-965F7CBB037C}"/>
          </ac:graphicFrameMkLst>
        </pc:graphicFrameChg>
        <pc:picChg chg="add mod">
          <ac:chgData name="Rocha, Michael A CPT" userId="5604bdd7-75c2-49b5-9102-cb08f1006c07" providerId="ADAL" clId="{7ED02C2B-34A6-4C8B-A917-707BC5DA36EE}" dt="2021-10-06T20:16:39.113" v="477" actId="1076"/>
          <ac:picMkLst>
            <pc:docMk/>
            <pc:sldMk cId="2414457020" sldId="1433"/>
            <ac:picMk id="5" creationId="{F9FD436D-6016-4E3B-BD0A-4709A71151E4}"/>
          </ac:picMkLst>
        </pc:pic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8" creationId="{4812CEE6-CEEA-45E3-B94B-8BA120DFDCBA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9" creationId="{30D3F3E4-E86B-469E-872A-59EE94E2B207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10" creationId="{50EB39D8-0E56-4666-A32A-6C5450BABF02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3" creationId="{E8FA6C32-9397-4244-B97D-0700DB61976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4" creationId="{2DCD723F-0443-43FF-BF72-47E58AD9161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5" creationId="{4DA9BCAD-E471-45EF-B29C-5FE0DAA3994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6" creationId="{D2DBBE60-555F-4A6A-A93E-5F3BE178EC7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7" creationId="{14032F92-3254-41FA-A1F4-2E12A8717B93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8" creationId="{7C7AFB8F-0D17-44A6-B08B-BFF0DCF5AC4B}"/>
          </ac:cxnSpMkLst>
        </pc:cxnChg>
      </pc:sldChg>
      <pc:sldChg chg="delSp new del mod">
        <pc:chgData name="Rocha, Michael A CPT" userId="5604bdd7-75c2-49b5-9102-cb08f1006c07" providerId="ADAL" clId="{7ED02C2B-34A6-4C8B-A917-707BC5DA36EE}" dt="2021-10-07T11:08:24.018" v="526" actId="47"/>
        <pc:sldMkLst>
          <pc:docMk/>
          <pc:sldMk cId="1342477831" sldId="1434"/>
        </pc:sldMkLst>
        <pc:spChg chg="del">
          <ac:chgData name="Rocha, Michael A CPT" userId="5604bdd7-75c2-49b5-9102-cb08f1006c07" providerId="ADAL" clId="{7ED02C2B-34A6-4C8B-A917-707BC5DA36EE}" dt="2021-10-07T10:39:52.871" v="495" actId="478"/>
          <ac:spMkLst>
            <pc:docMk/>
            <pc:sldMk cId="1342477831" sldId="1434"/>
            <ac:spMk id="2" creationId="{7209F420-CA63-4A2B-A73A-5A15449556BD}"/>
          </ac:spMkLst>
        </pc:spChg>
        <pc:spChg chg="del">
          <ac:chgData name="Rocha, Michael A CPT" userId="5604bdd7-75c2-49b5-9102-cb08f1006c07" providerId="ADAL" clId="{7ED02C2B-34A6-4C8B-A917-707BC5DA36EE}" dt="2021-10-07T10:39:54.068" v="496" actId="478"/>
          <ac:spMkLst>
            <pc:docMk/>
            <pc:sldMk cId="1342477831" sldId="1434"/>
            <ac:spMk id="3" creationId="{E545F43C-28CF-4F9F-AEEE-485F138A98B5}"/>
          </ac:spMkLst>
        </pc:spChg>
      </pc:sldChg>
      <pc:sldChg chg="addSp modSp add mod">
        <pc:chgData name="Rocha, Michael A CPT" userId="5604bdd7-75c2-49b5-9102-cb08f1006c07" providerId="ADAL" clId="{7ED02C2B-34A6-4C8B-A917-707BC5DA36EE}" dt="2021-10-07T10:41:50.215" v="525" actId="14100"/>
        <pc:sldMkLst>
          <pc:docMk/>
          <pc:sldMk cId="969773377" sldId="1435"/>
        </pc:sldMkLst>
        <pc:spChg chg="add mod ord">
          <ac:chgData name="Rocha, Michael A CPT" userId="5604bdd7-75c2-49b5-9102-cb08f1006c07" providerId="ADAL" clId="{7ED02C2B-34A6-4C8B-A917-707BC5DA36EE}" dt="2021-10-07T10:40:31.432" v="501" actId="167"/>
          <ac:spMkLst>
            <pc:docMk/>
            <pc:sldMk cId="969773377" sldId="1435"/>
            <ac:spMk id="4" creationId="{78334593-45C5-4D92-872C-60E39635D419}"/>
          </ac:spMkLst>
        </pc:spChg>
        <pc:spChg chg="add mod ord">
          <ac:chgData name="Rocha, Michael A CPT" userId="5604bdd7-75c2-49b5-9102-cb08f1006c07" providerId="ADAL" clId="{7ED02C2B-34A6-4C8B-A917-707BC5DA36EE}" dt="2021-10-07T10:41:50.215" v="525" actId="14100"/>
          <ac:spMkLst>
            <pc:docMk/>
            <pc:sldMk cId="969773377" sldId="1435"/>
            <ac:spMk id="5" creationId="{BA29CA88-298D-4703-AD57-25C066DECCD3}"/>
          </ac:spMkLst>
        </pc:spChg>
        <pc:spChg chg="add mod ord">
          <ac:chgData name="Rocha, Michael A CPT" userId="5604bdd7-75c2-49b5-9102-cb08f1006c07" providerId="ADAL" clId="{7ED02C2B-34A6-4C8B-A917-707BC5DA36EE}" dt="2021-10-07T10:41:46.204" v="524" actId="1076"/>
          <ac:spMkLst>
            <pc:docMk/>
            <pc:sldMk cId="969773377" sldId="1435"/>
            <ac:spMk id="13" creationId="{A17398F5-6000-4B7C-843E-C3535778D8F9}"/>
          </ac:spMkLst>
        </pc:spChg>
      </pc:sldChg>
    </pc:docChg>
  </pc:docChgLst>
  <pc:docChgLst>
    <pc:chgData name="Rocha, Michael A CPT" userId="5604bdd7-75c2-49b5-9102-cb08f1006c07" providerId="ADAL" clId="{BD3B2A42-24DB-490C-A5D5-F5D9FB008859}"/>
    <pc:docChg chg="undo custSel addSld delSld modSld sldOrd">
      <pc:chgData name="Rocha, Michael A CPT" userId="5604bdd7-75c2-49b5-9102-cb08f1006c07" providerId="ADAL" clId="{BD3B2A42-24DB-490C-A5D5-F5D9FB008859}" dt="2021-09-16T10:26:46.194" v="1853" actId="403"/>
      <pc:docMkLst>
        <pc:docMk/>
      </pc:docMkLst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733328470" sldId="265"/>
        </pc:sldMkLst>
      </pc:sldChg>
      <pc:sldChg chg="addSp delSp modSp add mod">
        <pc:chgData name="Rocha, Michael A CPT" userId="5604bdd7-75c2-49b5-9102-cb08f1006c07" providerId="ADAL" clId="{BD3B2A42-24DB-490C-A5D5-F5D9FB008859}" dt="2021-09-15T13:09:00.163" v="1809" actId="1076"/>
        <pc:sldMkLst>
          <pc:docMk/>
          <pc:sldMk cId="3997292903" sldId="265"/>
        </pc:sldMkLst>
        <pc:spChg chg="mod">
          <ac:chgData name="Rocha, Michael A CPT" userId="5604bdd7-75c2-49b5-9102-cb08f1006c07" providerId="ADAL" clId="{BD3B2A42-24DB-490C-A5D5-F5D9FB008859}" dt="2021-09-15T13:09:00.163" v="1809" actId="1076"/>
          <ac:spMkLst>
            <pc:docMk/>
            <pc:sldMk cId="3997292903" sldId="265"/>
            <ac:spMk id="4" creationId="{ED5A93A2-0A33-45F7-9CC5-77E0AA8649AF}"/>
          </ac:spMkLst>
        </pc:spChg>
        <pc:spChg chg="add mod">
          <ac:chgData name="Rocha, Michael A CPT" userId="5604bdd7-75c2-49b5-9102-cb08f1006c07" providerId="ADAL" clId="{BD3B2A42-24DB-490C-A5D5-F5D9FB008859}" dt="2021-09-15T13:08:44.115" v="1805" actId="1076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BD3B2A42-24DB-490C-A5D5-F5D9FB008859}" dt="2021-09-15T13:08:55.491" v="1808" actId="14100"/>
          <ac:spMkLst>
            <pc:docMk/>
            <pc:sldMk cId="3997292903" sldId="265"/>
            <ac:spMk id="6" creationId="{9BA49B04-2426-44A2-A72B-273997A39BD6}"/>
          </ac:spMkLst>
        </pc:spChg>
        <pc:spChg chg="mod">
          <ac:chgData name="Rocha, Michael A CPT" userId="5604bdd7-75c2-49b5-9102-cb08f1006c07" providerId="ADAL" clId="{BD3B2A42-24DB-490C-A5D5-F5D9FB008859}" dt="2021-09-15T13:04:29.346" v="1527" actId="20577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BD3B2A42-24DB-490C-A5D5-F5D9FB008859}" dt="2021-09-15T13:07:24.320" v="1726" actId="403"/>
          <ac:spMkLst>
            <pc:docMk/>
            <pc:sldMk cId="3997292903" sldId="265"/>
            <ac:spMk id="27" creationId="{F8163FC0-468C-412A-849F-AAAFBE448FFF}"/>
          </ac:spMkLst>
        </pc:spChg>
        <pc:spChg chg="mod">
          <ac:chgData name="Rocha, Michael A CPT" userId="5604bdd7-75c2-49b5-9102-cb08f1006c07" providerId="ADAL" clId="{BD3B2A42-24DB-490C-A5D5-F5D9FB008859}" dt="2021-09-15T13:07:03.625" v="1695" actId="403"/>
          <ac:spMkLst>
            <pc:docMk/>
            <pc:sldMk cId="3997292903" sldId="265"/>
            <ac:spMk id="28" creationId="{3AACF509-BFAA-4AC4-9803-AAB740B9050E}"/>
          </ac:spMkLst>
        </pc:spChg>
        <pc:spChg chg="mod">
          <ac:chgData name="Rocha, Michael A CPT" userId="5604bdd7-75c2-49b5-9102-cb08f1006c07" providerId="ADAL" clId="{BD3B2A42-24DB-490C-A5D5-F5D9FB008859}" dt="2021-09-15T13:07:18.215" v="1709" actId="404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BD3B2A42-24DB-490C-A5D5-F5D9FB008859}" dt="2021-09-15T13:07:40.647" v="1747" actId="404"/>
          <ac:spMkLst>
            <pc:docMk/>
            <pc:sldMk cId="3997292903" sldId="265"/>
            <ac:spMk id="31" creationId="{C0AF4F2B-8FDA-4D6F-AB82-8172F49C96CB}"/>
          </ac:spMkLst>
        </pc:spChg>
        <pc:spChg chg="del mod">
          <ac:chgData name="Rocha, Michael A CPT" userId="5604bdd7-75c2-49b5-9102-cb08f1006c07" providerId="ADAL" clId="{BD3B2A42-24DB-490C-A5D5-F5D9FB008859}" dt="2021-09-15T13:07:56.046" v="1751" actId="478"/>
          <ac:spMkLst>
            <pc:docMk/>
            <pc:sldMk cId="3997292903" sldId="265"/>
            <ac:spMk id="36" creationId="{C73DDFFB-C44D-4AE8-9BC0-76BA5626DB5A}"/>
          </ac:spMkLst>
        </pc:spChg>
        <pc:picChg chg="del">
          <ac:chgData name="Rocha, Michael A CPT" userId="5604bdd7-75c2-49b5-9102-cb08f1006c07" providerId="ADAL" clId="{BD3B2A42-24DB-490C-A5D5-F5D9FB008859}" dt="2021-09-15T13:07:52.500" v="1749" actId="478"/>
          <ac:picMkLst>
            <pc:docMk/>
            <pc:sldMk cId="3997292903" sldId="265"/>
            <ac:picMk id="1026" creationId="{31076F57-2ADD-4F30-9343-401D550767BF}"/>
          </ac:picMkLst>
        </pc:picChg>
        <pc:cxnChg chg="add del mod">
          <ac:chgData name="Rocha, Michael A CPT" userId="5604bdd7-75c2-49b5-9102-cb08f1006c07" providerId="ADAL" clId="{BD3B2A42-24DB-490C-A5D5-F5D9FB008859}" dt="2021-09-15T13:07:45.087" v="1748" actId="478"/>
          <ac:cxnSpMkLst>
            <pc:docMk/>
            <pc:sldMk cId="3997292903" sldId="265"/>
            <ac:cxnSpMk id="3" creationId="{2B701A7D-28AF-4F6F-BFBE-B356BF2A59E3}"/>
          </ac:cxnSpMkLst>
        </pc:cxnChg>
      </pc:sldChg>
      <pc:sldChg chg="addSp modSp mod modNotesTx">
        <pc:chgData name="Rocha, Michael A CPT" userId="5604bdd7-75c2-49b5-9102-cb08f1006c07" providerId="ADAL" clId="{BD3B2A42-24DB-490C-A5D5-F5D9FB008859}" dt="2021-09-15T12:37:21.399" v="502" actId="207"/>
        <pc:sldMkLst>
          <pc:docMk/>
          <pc:sldMk cId="1694385967" sldId="268"/>
        </pc:sldMkLst>
        <pc:spChg chg="add mod">
          <ac:chgData name="Rocha, Michael A CPT" userId="5604bdd7-75c2-49b5-9102-cb08f1006c07" providerId="ADAL" clId="{BD3B2A42-24DB-490C-A5D5-F5D9FB008859}" dt="2021-09-15T12:37:10.596" v="499" actId="1076"/>
          <ac:spMkLst>
            <pc:docMk/>
            <pc:sldMk cId="1694385967" sldId="268"/>
            <ac:spMk id="6" creationId="{22542578-C315-4C7A-85DC-D5C0BC4C6CAF}"/>
          </ac:spMkLst>
        </pc:spChg>
        <pc:spChg chg="add mod">
          <ac:chgData name="Rocha, Michael A CPT" userId="5604bdd7-75c2-49b5-9102-cb08f1006c07" providerId="ADAL" clId="{BD3B2A42-24DB-490C-A5D5-F5D9FB008859}" dt="2021-09-15T12:37:21.399" v="502" actId="207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BD3B2A42-24DB-490C-A5D5-F5D9FB008859}" dt="2021-09-14T11:16:09.884" v="10" actId="20577"/>
          <ac:spMkLst>
            <pc:docMk/>
            <pc:sldMk cId="1694385967" sldId="268"/>
            <ac:spMk id="9" creationId="{C1CB711E-B525-4923-9B75-81F4A22EB0B4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908340172" sldId="276"/>
        </pc:sldMkLst>
      </pc:sldChg>
      <pc:sldChg chg="modSp add mod">
        <pc:chgData name="Rocha, Michael A CPT" userId="5604bdd7-75c2-49b5-9102-cb08f1006c07" providerId="ADAL" clId="{BD3B2A42-24DB-490C-A5D5-F5D9FB008859}" dt="2021-09-15T12:34:53.450" v="497" actId="20577"/>
        <pc:sldMkLst>
          <pc:docMk/>
          <pc:sldMk cId="1788610110" sldId="488"/>
        </pc:sldMkLst>
        <pc:spChg chg="mod">
          <ac:chgData name="Rocha, Michael A CPT" userId="5604bdd7-75c2-49b5-9102-cb08f1006c07" providerId="ADAL" clId="{BD3B2A42-24DB-490C-A5D5-F5D9FB008859}" dt="2021-09-15T11:49:31.566" v="196" actId="1076"/>
          <ac:spMkLst>
            <pc:docMk/>
            <pc:sldMk cId="1788610110" sldId="488"/>
            <ac:spMk id="2" creationId="{06540515-BBA6-4422-9400-D4E726B8D938}"/>
          </ac:spMkLst>
        </pc:spChg>
        <pc:spChg chg="mod">
          <ac:chgData name="Rocha, Michael A CPT" userId="5604bdd7-75c2-49b5-9102-cb08f1006c07" providerId="ADAL" clId="{BD3B2A42-24DB-490C-A5D5-F5D9FB008859}" dt="2021-09-15T12:34:53.450" v="497" actId="20577"/>
          <ac:spMkLst>
            <pc:docMk/>
            <pc:sldMk cId="1788610110" sldId="488"/>
            <ac:spMk id="3" creationId="{5CDF8FF9-FDF0-494C-BA9D-9F97900B561F}"/>
          </ac:spMkLst>
        </pc:spChg>
      </pc:sldChg>
      <pc:sldChg chg="add del">
        <pc:chgData name="Rocha, Michael A CPT" userId="5604bdd7-75c2-49b5-9102-cb08f1006c07" providerId="ADAL" clId="{BD3B2A42-24DB-490C-A5D5-F5D9FB008859}" dt="2021-09-15T13:03:24.427" v="1516" actId="47"/>
        <pc:sldMkLst>
          <pc:docMk/>
          <pc:sldMk cId="2029080937" sldId="507"/>
        </pc:sldMkLst>
      </pc:sldChg>
      <pc:sldChg chg="modSp del mod">
        <pc:chgData name="Rocha, Michael A CPT" userId="5604bdd7-75c2-49b5-9102-cb08f1006c07" providerId="ADAL" clId="{BD3B2A42-24DB-490C-A5D5-F5D9FB008859}" dt="2021-09-15T13:05:11.136" v="1545" actId="47"/>
        <pc:sldMkLst>
          <pc:docMk/>
          <pc:sldMk cId="1134668993" sldId="1418"/>
        </pc:sldMkLst>
        <pc:spChg chg="mod">
          <ac:chgData name="Rocha, Michael A CPT" userId="5604bdd7-75c2-49b5-9102-cb08f1006c07" providerId="ADAL" clId="{BD3B2A42-24DB-490C-A5D5-F5D9FB008859}" dt="2021-09-14T11:18:50.809" v="27" actId="20577"/>
          <ac:spMkLst>
            <pc:docMk/>
            <pc:sldMk cId="1134668993" sldId="1418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2" creationId="{467AA929-D124-4BDC-9BDF-81EB477E0DE9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3" creationId="{9F1A91BE-F99F-43ED-A937-A4DC72F57A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20" creationId="{DA53EC82-7133-4737-B69D-EBEAE572318F}"/>
          </ac:spMkLst>
        </pc:spChg>
        <pc:graphicFrameChg chg="mod modGraphic">
          <ac:chgData name="Rocha, Michael A CPT" userId="5604bdd7-75c2-49b5-9102-cb08f1006c07" providerId="ADAL" clId="{BD3B2A42-24DB-490C-A5D5-F5D9FB008859}" dt="2021-09-14T11:21:19.245" v="191" actId="20577"/>
          <ac:graphicFrameMkLst>
            <pc:docMk/>
            <pc:sldMk cId="1134668993" sldId="1418"/>
            <ac:graphicFrameMk id="5" creationId="{9264DE51-7DE4-4CC8-9A6A-47C9CFF85138}"/>
          </ac:graphicFrameMkLst>
        </pc:graphicFrame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9" creationId="{108854F0-1C05-41FE-8A21-CA0D7690C331}"/>
          </ac:cxnSpMkLst>
        </pc:cxn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054981478" sldId="1419"/>
        </pc:sldMkLst>
      </pc:sldChg>
      <pc:sldChg chg="addSp delSp modSp add mod">
        <pc:chgData name="Rocha, Michael A CPT" userId="5604bdd7-75c2-49b5-9102-cb08f1006c07" providerId="ADAL" clId="{BD3B2A42-24DB-490C-A5D5-F5D9FB008859}" dt="2021-09-15T12:51:09.603" v="1031" actId="20577"/>
        <pc:sldMkLst>
          <pc:docMk/>
          <pc:sldMk cId="3858311703" sldId="1419"/>
        </pc:sldMkLst>
        <pc:spChg chg="add del mod">
          <ac:chgData name="Rocha, Michael A CPT" userId="5604bdd7-75c2-49b5-9102-cb08f1006c07" providerId="ADAL" clId="{BD3B2A42-24DB-490C-A5D5-F5D9FB008859}" dt="2021-09-15T12:38:54.884" v="505" actId="478"/>
          <ac:spMkLst>
            <pc:docMk/>
            <pc:sldMk cId="3858311703" sldId="1419"/>
            <ac:spMk id="2" creationId="{DC93B19D-0D26-44E8-9197-BEACA1B63C07}"/>
          </ac:spMkLst>
        </pc:spChg>
        <pc:spChg chg="add mod">
          <ac:chgData name="Rocha, Michael A CPT" userId="5604bdd7-75c2-49b5-9102-cb08f1006c07" providerId="ADAL" clId="{BD3B2A42-24DB-490C-A5D5-F5D9FB008859}" dt="2021-09-15T12:48:08.804" v="974" actId="5793"/>
          <ac:spMkLst>
            <pc:docMk/>
            <pc:sldMk cId="3858311703" sldId="1419"/>
            <ac:spMk id="3" creationId="{5D3254B0-10DB-43A6-82E3-A661405C44F8}"/>
          </ac:spMkLst>
        </pc:spChg>
        <pc:spChg chg="del">
          <ac:chgData name="Rocha, Michael A CPT" userId="5604bdd7-75c2-49b5-9102-cb08f1006c07" providerId="ADAL" clId="{BD3B2A42-24DB-490C-A5D5-F5D9FB008859}" dt="2021-09-15T12:38:55.623" v="506" actId="478"/>
          <ac:spMkLst>
            <pc:docMk/>
            <pc:sldMk cId="3858311703" sldId="1419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BD3B2A42-24DB-490C-A5D5-F5D9FB008859}" dt="2021-09-15T12:39:11.778" v="530" actId="20577"/>
          <ac:spMkLst>
            <pc:docMk/>
            <pc:sldMk cId="3858311703" sldId="1419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47:48.307" v="884"/>
          <ac:spMkLst>
            <pc:docMk/>
            <pc:sldMk cId="3858311703" sldId="1419"/>
            <ac:spMk id="7" creationId="{D6318237-5C0E-44DC-A715-B057E068A946}"/>
          </ac:spMkLst>
        </pc:spChg>
        <pc:graphicFrameChg chg="add mod modGraphic">
          <ac:chgData name="Rocha, Michael A CPT" userId="5604bdd7-75c2-49b5-9102-cb08f1006c07" providerId="ADAL" clId="{BD3B2A42-24DB-490C-A5D5-F5D9FB008859}" dt="2021-09-15T12:51:09.603" v="1031" actId="20577"/>
          <ac:graphicFrameMkLst>
            <pc:docMk/>
            <pc:sldMk cId="3858311703" sldId="1419"/>
            <ac:graphicFrameMk id="6" creationId="{11CBE802-BFBC-4256-961C-91968DF364D3}"/>
          </ac:graphicFrameMkLst>
        </pc:graphicFrameChg>
        <pc:picChg chg="del">
          <ac:chgData name="Rocha, Michael A CPT" userId="5604bdd7-75c2-49b5-9102-cb08f1006c07" providerId="ADAL" clId="{BD3B2A42-24DB-490C-A5D5-F5D9FB008859}" dt="2021-09-15T12:38:53.163" v="504" actId="478"/>
          <ac:picMkLst>
            <pc:docMk/>
            <pc:sldMk cId="3858311703" sldId="1419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30467796" sldId="1420"/>
        </pc:sldMkLst>
      </pc:sldChg>
      <pc:sldChg chg="addSp modSp add mod">
        <pc:chgData name="Rocha, Michael A CPT" userId="5604bdd7-75c2-49b5-9102-cb08f1006c07" providerId="ADAL" clId="{BD3B2A42-24DB-490C-A5D5-F5D9FB008859}" dt="2021-09-15T13:03:09.380" v="1514"/>
        <pc:sldMkLst>
          <pc:docMk/>
          <pc:sldMk cId="4283499665" sldId="1420"/>
        </pc:sldMkLst>
        <pc:spChg chg="add mod">
          <ac:chgData name="Rocha, Michael A CPT" userId="5604bdd7-75c2-49b5-9102-cb08f1006c07" providerId="ADAL" clId="{BD3B2A42-24DB-490C-A5D5-F5D9FB008859}" dt="2021-09-15T12:49:12.906" v="988" actId="14861"/>
          <ac:spMkLst>
            <pc:docMk/>
            <pc:sldMk cId="4283499665" sldId="1420"/>
            <ac:spMk id="2" creationId="{139C2BE1-26AE-40FD-8D20-F219C0B19FC0}"/>
          </ac:spMkLst>
        </pc:spChg>
        <pc:spChg chg="mod">
          <ac:chgData name="Rocha, Michael A CPT" userId="5604bdd7-75c2-49b5-9102-cb08f1006c07" providerId="ADAL" clId="{BD3B2A42-24DB-490C-A5D5-F5D9FB008859}" dt="2021-09-15T12:48:00.447" v="968" actId="20577"/>
          <ac:spMkLst>
            <pc:docMk/>
            <pc:sldMk cId="4283499665" sldId="1420"/>
            <ac:spMk id="3" creationId="{5D3254B0-10DB-43A6-82E3-A661405C44F8}"/>
          </ac:spMkLst>
        </pc:spChg>
        <pc:graphicFrameChg chg="mod">
          <ac:chgData name="Rocha, Michael A CPT" userId="5604bdd7-75c2-49b5-9102-cb08f1006c07" providerId="ADAL" clId="{BD3B2A42-24DB-490C-A5D5-F5D9FB008859}" dt="2021-09-15T13:03:09.380" v="1514"/>
          <ac:graphicFrameMkLst>
            <pc:docMk/>
            <pc:sldMk cId="4283499665" sldId="1420"/>
            <ac:graphicFrameMk id="6" creationId="{11CBE802-BFBC-4256-961C-91968DF364D3}"/>
          </ac:graphicFrameMkLst>
        </pc:graphicFrameChg>
      </pc:sldChg>
      <pc:sldChg chg="delSp new mod">
        <pc:chgData name="Rocha, Michael A CPT" userId="5604bdd7-75c2-49b5-9102-cb08f1006c07" providerId="ADAL" clId="{BD3B2A42-24DB-490C-A5D5-F5D9FB008859}" dt="2021-09-15T12:51:21.550" v="1034" actId="478"/>
        <pc:sldMkLst>
          <pc:docMk/>
          <pc:sldMk cId="2186556968" sldId="1421"/>
        </pc:sldMkLst>
        <pc:spChg chg="del">
          <ac:chgData name="Rocha, Michael A CPT" userId="5604bdd7-75c2-49b5-9102-cb08f1006c07" providerId="ADAL" clId="{BD3B2A42-24DB-490C-A5D5-F5D9FB008859}" dt="2021-09-15T12:51:20.811" v="1033" actId="478"/>
          <ac:spMkLst>
            <pc:docMk/>
            <pc:sldMk cId="2186556968" sldId="1421"/>
            <ac:spMk id="2" creationId="{F54B34BD-96C2-466D-981B-15522D8E0D0D}"/>
          </ac:spMkLst>
        </pc:spChg>
        <pc:spChg chg="del">
          <ac:chgData name="Rocha, Michael A CPT" userId="5604bdd7-75c2-49b5-9102-cb08f1006c07" providerId="ADAL" clId="{BD3B2A42-24DB-490C-A5D5-F5D9FB008859}" dt="2021-09-15T12:51:21.550" v="1034" actId="478"/>
          <ac:spMkLst>
            <pc:docMk/>
            <pc:sldMk cId="2186556968" sldId="1421"/>
            <ac:spMk id="3" creationId="{8BE77508-E36A-4056-B276-1CA7076D3FE1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615376317" sldId="1421"/>
        </pc:sldMkLst>
      </pc:sldChg>
      <pc:sldChg chg="addSp delSp modSp add mod">
        <pc:chgData name="Rocha, Michael A CPT" userId="5604bdd7-75c2-49b5-9102-cb08f1006c07" providerId="ADAL" clId="{BD3B2A42-24DB-490C-A5D5-F5D9FB008859}" dt="2021-09-15T13:02:50.952" v="1513" actId="14861"/>
        <pc:sldMkLst>
          <pc:docMk/>
          <pc:sldMk cId="1225316010" sldId="1422"/>
        </pc:sldMkLst>
        <pc:spChg chg="del">
          <ac:chgData name="Rocha, Michael A CPT" userId="5604bdd7-75c2-49b5-9102-cb08f1006c07" providerId="ADAL" clId="{BD3B2A42-24DB-490C-A5D5-F5D9FB008859}" dt="2021-09-15T12:51:59.630" v="1062" actId="478"/>
          <ac:spMkLst>
            <pc:docMk/>
            <pc:sldMk cId="1225316010" sldId="1422"/>
            <ac:spMk id="2" creationId="{139C2BE1-26AE-40FD-8D20-F219C0B19FC0}"/>
          </ac:spMkLst>
        </pc:spChg>
        <pc:spChg chg="del">
          <ac:chgData name="Rocha, Michael A CPT" userId="5604bdd7-75c2-49b5-9102-cb08f1006c07" providerId="ADAL" clId="{BD3B2A42-24DB-490C-A5D5-F5D9FB008859}" dt="2021-09-15T12:51:42.674" v="1036" actId="478"/>
          <ac:spMkLst>
            <pc:docMk/>
            <pc:sldMk cId="1225316010" sldId="1422"/>
            <ac:spMk id="3" creationId="{5D3254B0-10DB-43A6-82E3-A661405C44F8}"/>
          </ac:spMkLst>
        </pc:spChg>
        <pc:spChg chg="add del mod">
          <ac:chgData name="Rocha, Michael A CPT" userId="5604bdd7-75c2-49b5-9102-cb08f1006c07" providerId="ADAL" clId="{BD3B2A42-24DB-490C-A5D5-F5D9FB008859}" dt="2021-09-15T12:52:48.925" v="1123" actId="478"/>
          <ac:spMkLst>
            <pc:docMk/>
            <pc:sldMk cId="1225316010" sldId="1422"/>
            <ac:spMk id="4" creationId="{8287E903-713C-4E4C-800E-CD423A2D1917}"/>
          </ac:spMkLst>
        </pc:spChg>
        <pc:spChg chg="mod">
          <ac:chgData name="Rocha, Michael A CPT" userId="5604bdd7-75c2-49b5-9102-cb08f1006c07" providerId="ADAL" clId="{BD3B2A42-24DB-490C-A5D5-F5D9FB008859}" dt="2021-09-15T12:51:52.976" v="1059" actId="20577"/>
          <ac:spMkLst>
            <pc:docMk/>
            <pc:sldMk cId="1225316010" sldId="1422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56:47.714" v="1143" actId="478"/>
          <ac:spMkLst>
            <pc:docMk/>
            <pc:sldMk cId="1225316010" sldId="1422"/>
            <ac:spMk id="7" creationId="{D149D6DB-3570-4202-97A0-91D630BAB9CB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8" creationId="{FE6AE58E-B9D9-4FF5-97DC-14D1B78C1CDE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9" creationId="{4D9AFF8F-F3F2-42E8-8A56-7E900C94BD12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0" creationId="{E30028AF-722E-4184-A9CA-32A8C64D515F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1" creationId="{92883880-E427-4719-93A6-27B08988A66A}"/>
          </ac:spMkLst>
        </pc:spChg>
        <pc:spChg chg="add del mod">
          <ac:chgData name="Rocha, Michael A CPT" userId="5604bdd7-75c2-49b5-9102-cb08f1006c07" providerId="ADAL" clId="{BD3B2A42-24DB-490C-A5D5-F5D9FB008859}" dt="2021-09-15T12:59:22.504" v="1284"/>
          <ac:spMkLst>
            <pc:docMk/>
            <pc:sldMk cId="1225316010" sldId="1422"/>
            <ac:spMk id="12" creationId="{230D3546-3F9A-4948-9D27-FF09ACAB176F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3" creationId="{33C0B7EA-2E96-4C6A-A550-3AC0D7FE6894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4" creationId="{CCDCB812-02E0-491D-B7E4-166803EFC1A6}"/>
          </ac:spMkLst>
        </pc:spChg>
        <pc:spChg chg="add mod">
          <ac:chgData name="Rocha, Michael A CPT" userId="5604bdd7-75c2-49b5-9102-cb08f1006c07" providerId="ADAL" clId="{BD3B2A42-24DB-490C-A5D5-F5D9FB008859}" dt="2021-09-15T13:01:14.818" v="1408" actId="207"/>
          <ac:spMkLst>
            <pc:docMk/>
            <pc:sldMk cId="1225316010" sldId="1422"/>
            <ac:spMk id="15" creationId="{C2D1C601-FC1D-4CE3-880B-2131C2AD0CC9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6" creationId="{135AD61E-8828-4817-88B9-644CC375B7FC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7" creationId="{6764528E-FA07-4AEB-84BA-A12DD8FA552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8" creationId="{002F2BD6-C6D9-45AD-B233-7DEDB3007B8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9" creationId="{C8B59055-1B71-4473-A91C-A03D7828AB05}"/>
          </ac:spMkLst>
        </pc:spChg>
        <pc:graphicFrameChg chg="del mod">
          <ac:chgData name="Rocha, Michael A CPT" userId="5604bdd7-75c2-49b5-9102-cb08f1006c07" providerId="ADAL" clId="{BD3B2A42-24DB-490C-A5D5-F5D9FB008859}" dt="2021-09-15T12:57:25.619" v="1150" actId="478"/>
          <ac:graphicFrameMkLst>
            <pc:docMk/>
            <pc:sldMk cId="1225316010" sldId="1422"/>
            <ac:graphicFrameMk id="6" creationId="{11CBE802-BFBC-4256-961C-91968DF364D3}"/>
          </ac:graphicFrameMkLst>
        </pc:graphicFrame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475527071" sldId="1422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805106578" sldId="1423"/>
        </pc:sldMkLst>
      </pc:sldChg>
      <pc:sldChg chg="add">
        <pc:chgData name="Rocha, Michael A CPT" userId="5604bdd7-75c2-49b5-9102-cb08f1006c07" providerId="ADAL" clId="{BD3B2A42-24DB-490C-A5D5-F5D9FB008859}" dt="2021-09-15T13:03:18.307" v="1515"/>
        <pc:sldMkLst>
          <pc:docMk/>
          <pc:sldMk cId="2739833080" sldId="1423"/>
        </pc:sldMkLst>
      </pc:sldChg>
      <pc:sldChg chg="add">
        <pc:chgData name="Rocha, Michael A CPT" userId="5604bdd7-75c2-49b5-9102-cb08f1006c07" providerId="ADAL" clId="{BD3B2A42-24DB-490C-A5D5-F5D9FB008859}" dt="2021-09-15T13:03:29.998" v="1519"/>
        <pc:sldMkLst>
          <pc:docMk/>
          <pc:sldMk cId="2270268446" sldId="1424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308517201" sldId="1424"/>
        </pc:sldMkLst>
      </pc:sldChg>
      <pc:sldChg chg="add del">
        <pc:chgData name="Rocha, Michael A CPT" userId="5604bdd7-75c2-49b5-9102-cb08f1006c07" providerId="ADAL" clId="{BD3B2A42-24DB-490C-A5D5-F5D9FB008859}" dt="2021-09-15T13:03:29.521" v="1518" actId="2696"/>
        <pc:sldMkLst>
          <pc:docMk/>
          <pc:sldMk cId="3466730144" sldId="1424"/>
        </pc:sldMkLst>
      </pc:sldChg>
      <pc:sldChg chg="add del">
        <pc:chgData name="Rocha, Michael A CPT" userId="5604bdd7-75c2-49b5-9102-cb08f1006c07" providerId="ADAL" clId="{BD3B2A42-24DB-490C-A5D5-F5D9FB008859}" dt="2021-09-15T13:04:00.989" v="1521"/>
        <pc:sldMkLst>
          <pc:docMk/>
          <pc:sldMk cId="1194395069" sldId="1425"/>
        </pc:sldMkLst>
      </pc:sldChg>
      <pc:sldChg chg="delSp modSp new mod ord">
        <pc:chgData name="Rocha, Michael A CPT" userId="5604bdd7-75c2-49b5-9102-cb08f1006c07" providerId="ADAL" clId="{BD3B2A42-24DB-490C-A5D5-F5D9FB008859}" dt="2021-09-16T10:26:46.194" v="1853" actId="403"/>
        <pc:sldMkLst>
          <pc:docMk/>
          <pc:sldMk cId="2618587839" sldId="1425"/>
        </pc:sldMkLst>
        <pc:spChg chg="del">
          <ac:chgData name="Rocha, Michael A CPT" userId="5604bdd7-75c2-49b5-9102-cb08f1006c07" providerId="ADAL" clId="{BD3B2A42-24DB-490C-A5D5-F5D9FB008859}" dt="2021-09-16T10:26:05.838" v="1813" actId="478"/>
          <ac:spMkLst>
            <pc:docMk/>
            <pc:sldMk cId="2618587839" sldId="1425"/>
            <ac:spMk id="2" creationId="{24E8932B-58F8-41E8-9591-D58FBFCC9CBF}"/>
          </ac:spMkLst>
        </pc:spChg>
        <pc:spChg chg="mod">
          <ac:chgData name="Rocha, Michael A CPT" userId="5604bdd7-75c2-49b5-9102-cb08f1006c07" providerId="ADAL" clId="{BD3B2A42-24DB-490C-A5D5-F5D9FB008859}" dt="2021-09-16T10:26:46.194" v="1853" actId="403"/>
          <ac:spMkLst>
            <pc:docMk/>
            <pc:sldMk cId="2618587839" sldId="1425"/>
            <ac:spMk id="3" creationId="{63DF28A8-C768-48F0-858C-4DC2D7DBBC56}"/>
          </ac:spMkLst>
        </pc:spChg>
      </pc:sldChg>
    </pc:docChg>
  </pc:docChgLst>
  <pc:docChgLst>
    <pc:chgData name="Rocha, Michael A CPT" userId="5604bdd7-75c2-49b5-9102-cb08f1006c07" providerId="ADAL" clId="{C7D4AD81-8E7C-4310-B266-A2499444C9E1}"/>
    <pc:docChg chg="undo custSel addSld delSld modSld">
      <pc:chgData name="Rocha, Michael A CPT" userId="5604bdd7-75c2-49b5-9102-cb08f1006c07" providerId="ADAL" clId="{C7D4AD81-8E7C-4310-B266-A2499444C9E1}" dt="2021-09-29T13:40:11.971" v="1426" actId="20577"/>
      <pc:docMkLst>
        <pc:docMk/>
      </pc:docMkLst>
      <pc:sldChg chg="modSp mod">
        <pc:chgData name="Rocha, Michael A CPT" userId="5604bdd7-75c2-49b5-9102-cb08f1006c07" providerId="ADAL" clId="{C7D4AD81-8E7C-4310-B266-A2499444C9E1}" dt="2021-09-24T17:32:29.050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D4AD81-8E7C-4310-B266-A2499444C9E1}" dt="2021-09-24T17:32:29.050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 modNotesTx">
        <pc:chgData name="Rocha, Michael A CPT" userId="5604bdd7-75c2-49b5-9102-cb08f1006c07" providerId="ADAL" clId="{C7D4AD81-8E7C-4310-B266-A2499444C9E1}" dt="2021-09-29T13:27:49.365" v="684" actId="6549"/>
        <pc:sldMkLst>
          <pc:docMk/>
          <pc:sldMk cId="4067881629" sldId="264"/>
        </pc:sldMkLst>
        <pc:spChg chg="del">
          <ac:chgData name="Rocha, Michael A CPT" userId="5604bdd7-75c2-49b5-9102-cb08f1006c07" providerId="ADAL" clId="{C7D4AD81-8E7C-4310-B266-A2499444C9E1}" dt="2021-09-24T17:35:54" v="67" actId="478"/>
          <ac:spMkLst>
            <pc:docMk/>
            <pc:sldMk cId="4067881629" sldId="264"/>
            <ac:spMk id="4" creationId="{A802290C-6F89-416C-BBB1-1BD0AD91A20D}"/>
          </ac:spMkLst>
        </pc:spChg>
      </pc:sldChg>
      <pc:sldChg chg="modSp mod modNotesTx">
        <pc:chgData name="Rocha, Michael A CPT" userId="5604bdd7-75c2-49b5-9102-cb08f1006c07" providerId="ADAL" clId="{C7D4AD81-8E7C-4310-B266-A2499444C9E1}" dt="2021-09-29T13:21:26.131" v="639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D4AD81-8E7C-4310-B266-A2499444C9E1}" dt="2021-09-24T17:33:28.571" v="50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D4AD81-8E7C-4310-B266-A2499444C9E1}" dt="2021-09-24T17:35:35.584" v="65" actId="12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D4AD81-8E7C-4310-B266-A2499444C9E1}" dt="2021-09-24T17:32:38.235" v="3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C7D4AD81-8E7C-4310-B266-A2499444C9E1}" dt="2021-09-24T17:40:40.772" v="70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2186556968" sldId="1421"/>
        </pc:sldMkLst>
      </pc:sldChg>
      <pc:sldChg chg="del">
        <pc:chgData name="Rocha, Michael A CPT" userId="5604bdd7-75c2-49b5-9102-cb08f1006c07" providerId="ADAL" clId="{C7D4AD81-8E7C-4310-B266-A2499444C9E1}" dt="2021-09-24T17:32:20.448" v="0" actId="47"/>
        <pc:sldMkLst>
          <pc:docMk/>
          <pc:sldMk cId="2618587839" sldId="1425"/>
        </pc:sldMkLst>
      </pc:sldChg>
      <pc:sldChg chg="del">
        <pc:chgData name="Rocha, Michael A CPT" userId="5604bdd7-75c2-49b5-9102-cb08f1006c07" providerId="ADAL" clId="{C7D4AD81-8E7C-4310-B266-A2499444C9E1}" dt="2021-09-24T17:40:28.474" v="69" actId="47"/>
        <pc:sldMkLst>
          <pc:docMk/>
          <pc:sldMk cId="166584282" sldId="1426"/>
        </pc:sldMkLst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4068902975" sldId="1427"/>
        </pc:sldMkLst>
      </pc:sldChg>
      <pc:sldChg chg="addSp modNotesTx">
        <pc:chgData name="Rocha, Michael A CPT" userId="5604bdd7-75c2-49b5-9102-cb08f1006c07" providerId="ADAL" clId="{C7D4AD81-8E7C-4310-B266-A2499444C9E1}" dt="2021-09-29T13:40:11.971" v="1426" actId="20577"/>
        <pc:sldMkLst>
          <pc:docMk/>
          <pc:sldMk cId="2164019463" sldId="1428"/>
        </pc:sldMkLst>
        <pc:picChg chg="add">
          <ac:chgData name="Rocha, Michael A CPT" userId="5604bdd7-75c2-49b5-9102-cb08f1006c07" providerId="ADAL" clId="{C7D4AD81-8E7C-4310-B266-A2499444C9E1}" dt="2021-09-29T13:32:07.386" v="784"/>
          <ac:picMkLst>
            <pc:docMk/>
            <pc:sldMk cId="2164019463" sldId="1428"/>
            <ac:picMk id="1026" creationId="{15265105-1C7E-42E7-9348-B9A67B8CF8ED}"/>
          </ac:picMkLst>
        </pc:picChg>
      </pc:sldChg>
      <pc:sldChg chg="addSp delSp modSp add mod">
        <pc:chgData name="Rocha, Michael A CPT" userId="5604bdd7-75c2-49b5-9102-cb08f1006c07" providerId="ADAL" clId="{C7D4AD81-8E7C-4310-B266-A2499444C9E1}" dt="2021-09-29T13:30:10.631" v="783" actId="20577"/>
        <pc:sldMkLst>
          <pc:docMk/>
          <pc:sldMk cId="2549886890" sldId="1429"/>
        </pc:sldMkLst>
        <pc:spChg chg="add mod">
          <ac:chgData name="Rocha, Michael A CPT" userId="5604bdd7-75c2-49b5-9102-cb08f1006c07" providerId="ADAL" clId="{C7D4AD81-8E7C-4310-B266-A2499444C9E1}" dt="2021-09-29T13:25:51.768" v="645" actId="20577"/>
          <ac:spMkLst>
            <pc:docMk/>
            <pc:sldMk cId="2549886890" sldId="1429"/>
            <ac:spMk id="2" creationId="{41E66FF9-E0A3-4A04-8EC4-9CDEA0D47FFB}"/>
          </ac:spMkLst>
        </pc:spChg>
        <pc:spChg chg="add del mod">
          <ac:chgData name="Rocha, Michael A CPT" userId="5604bdd7-75c2-49b5-9102-cb08f1006c07" providerId="ADAL" clId="{C7D4AD81-8E7C-4310-B266-A2499444C9E1}" dt="2021-09-29T13:26:32.799" v="681" actId="478"/>
          <ac:spMkLst>
            <pc:docMk/>
            <pc:sldMk cId="2549886890" sldId="1429"/>
            <ac:spMk id="4" creationId="{0D9DF287-8E8D-438C-AE81-37985204E24A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8" creationId="{C2AB429A-1037-4A40-95C9-387B8B0342D4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9" creationId="{BDDA259B-7CBB-4CEE-A25C-D444FEFA863D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10" creationId="{4609CC5B-181B-4F24-A8DB-3440E8377B9A}"/>
          </ac:spMkLst>
        </pc:spChg>
        <pc:spChg chg="add mod">
          <ac:chgData name="Rocha, Michael A CPT" userId="5604bdd7-75c2-49b5-9102-cb08f1006c07" providerId="ADAL" clId="{C7D4AD81-8E7C-4310-B266-A2499444C9E1}" dt="2021-09-29T13:29:56.029" v="773" actId="1076"/>
          <ac:spMkLst>
            <pc:docMk/>
            <pc:sldMk cId="2549886890" sldId="1429"/>
            <ac:spMk id="11" creationId="{7CC6BE10-F2EA-47E8-9379-F6F691051C6C}"/>
          </ac:spMkLst>
        </pc:spChg>
        <pc:spChg chg="add del mod">
          <ac:chgData name="Rocha, Michael A CPT" userId="5604bdd7-75c2-49b5-9102-cb08f1006c07" providerId="ADAL" clId="{C7D4AD81-8E7C-4310-B266-A2499444C9E1}" dt="2021-09-29T13:26:46.759" v="682" actId="478"/>
          <ac:spMkLst>
            <pc:docMk/>
            <pc:sldMk cId="2549886890" sldId="1429"/>
            <ac:spMk id="12" creationId="{566FE9E5-1A88-4B59-9ABD-8D6AB754499E}"/>
          </ac:spMkLst>
        </pc:spChg>
        <pc:spChg chg="add del mod">
          <ac:chgData name="Rocha, Michael A CPT" userId="5604bdd7-75c2-49b5-9102-cb08f1006c07" providerId="ADAL" clId="{C7D4AD81-8E7C-4310-B266-A2499444C9E1}" dt="2021-09-29T13:28:26.279" v="686" actId="478"/>
          <ac:spMkLst>
            <pc:docMk/>
            <pc:sldMk cId="2549886890" sldId="1429"/>
            <ac:spMk id="13" creationId="{03B8D54F-F999-4F9D-9C88-80E20B65B8E4}"/>
          </ac:spMkLst>
        </pc:spChg>
        <pc:spChg chg="add del mod">
          <ac:chgData name="Rocha, Michael A CPT" userId="5604bdd7-75c2-49b5-9102-cb08f1006c07" providerId="ADAL" clId="{C7D4AD81-8E7C-4310-B266-A2499444C9E1}" dt="2021-09-29T13:26:51.826" v="683" actId="478"/>
          <ac:spMkLst>
            <pc:docMk/>
            <pc:sldMk cId="2549886890" sldId="1429"/>
            <ac:spMk id="14" creationId="{6F78B7C9-72CE-44AE-A514-106586D5A306}"/>
          </ac:spMkLst>
        </pc:spChg>
        <pc:spChg chg="add mod">
          <ac:chgData name="Rocha, Michael A CPT" userId="5604bdd7-75c2-49b5-9102-cb08f1006c07" providerId="ADAL" clId="{C7D4AD81-8E7C-4310-B266-A2499444C9E1}" dt="2021-09-29T13:30:10.631" v="783" actId="20577"/>
          <ac:spMkLst>
            <pc:docMk/>
            <pc:sldMk cId="2549886890" sldId="1429"/>
            <ac:spMk id="15" creationId="{38F18678-9D4B-4A77-8A45-FD3E53E1004E}"/>
          </ac:spMkLst>
        </pc:spChg>
        <pc:graphicFrameChg chg="add mod modGraphic">
          <ac:chgData name="Rocha, Michael A CPT" userId="5604bdd7-75c2-49b5-9102-cb08f1006c07" providerId="ADAL" clId="{C7D4AD81-8E7C-4310-B266-A2499444C9E1}" dt="2021-09-29T13:26:25.746" v="680" actId="2161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add mod">
          <ac:chgData name="Rocha, Michael A CPT" userId="5604bdd7-75c2-49b5-9102-cb08f1006c07" providerId="ADAL" clId="{C7D4AD81-8E7C-4310-B266-A2499444C9E1}" dt="2021-09-29T13:25:44.938" v="641"/>
          <ac:cxnSpMkLst>
            <pc:docMk/>
            <pc:sldMk cId="2549886890" sldId="1429"/>
            <ac:cxnSpMk id="6" creationId="{F37ED547-E905-4BE2-ABCA-3DF59EF0BF7E}"/>
          </ac:cxnSpMkLst>
        </pc:cxnChg>
        <pc:cxnChg chg="add mod">
          <ac:chgData name="Rocha, Michael A CPT" userId="5604bdd7-75c2-49b5-9102-cb08f1006c07" providerId="ADAL" clId="{C7D4AD81-8E7C-4310-B266-A2499444C9E1}" dt="2021-09-29T13:30:00.491" v="774" actId="14100"/>
          <ac:cxnSpMkLst>
            <pc:docMk/>
            <pc:sldMk cId="2549886890" sldId="1429"/>
            <ac:cxnSpMk id="7" creationId="{838C1B73-A294-40DC-AFF2-EADE19C1EF48}"/>
          </ac:cxnSpMkLst>
        </pc:cxnChg>
      </pc:sldChg>
      <pc:sldChg chg="delSp new mod">
        <pc:chgData name="Rocha, Michael A CPT" userId="5604bdd7-75c2-49b5-9102-cb08f1006c07" providerId="ADAL" clId="{C7D4AD81-8E7C-4310-B266-A2499444C9E1}" dt="2021-09-29T13:32:18.436" v="787" actId="478"/>
        <pc:sldMkLst>
          <pc:docMk/>
          <pc:sldMk cId="3043959537" sldId="1430"/>
        </pc:sldMkLst>
        <pc:spChg chg="del">
          <ac:chgData name="Rocha, Michael A CPT" userId="5604bdd7-75c2-49b5-9102-cb08f1006c07" providerId="ADAL" clId="{C7D4AD81-8E7C-4310-B266-A2499444C9E1}" dt="2021-09-29T13:32:18.436" v="787" actId="478"/>
          <ac:spMkLst>
            <pc:docMk/>
            <pc:sldMk cId="3043959537" sldId="1430"/>
            <ac:spMk id="2" creationId="{5BE9A660-9DA6-43AC-B0F1-DEF00CDA79DC}"/>
          </ac:spMkLst>
        </pc:spChg>
        <pc:spChg chg="del">
          <ac:chgData name="Rocha, Michael A CPT" userId="5604bdd7-75c2-49b5-9102-cb08f1006c07" providerId="ADAL" clId="{C7D4AD81-8E7C-4310-B266-A2499444C9E1}" dt="2021-09-29T13:32:17.218" v="786" actId="478"/>
          <ac:spMkLst>
            <pc:docMk/>
            <pc:sldMk cId="3043959537" sldId="1430"/>
            <ac:spMk id="3" creationId="{9394C2A9-8F88-4702-93EF-75183AEB05D2}"/>
          </ac:spMkLst>
        </pc:spChg>
      </pc:sldChg>
      <pc:sldChg chg="addSp delSp modSp new mod">
        <pc:chgData name="Rocha, Michael A CPT" userId="5604bdd7-75c2-49b5-9102-cb08f1006c07" providerId="ADAL" clId="{C7D4AD81-8E7C-4310-B266-A2499444C9E1}" dt="2021-09-29T13:34:37.308" v="937" actId="1036"/>
        <pc:sldMkLst>
          <pc:docMk/>
          <pc:sldMk cId="1498992618" sldId="1431"/>
        </pc:sldMkLst>
        <pc:spChg chg="del">
          <ac:chgData name="Rocha, Michael A CPT" userId="5604bdd7-75c2-49b5-9102-cb08f1006c07" providerId="ADAL" clId="{C7D4AD81-8E7C-4310-B266-A2499444C9E1}" dt="2021-09-29T13:33:18.276" v="790" actId="478"/>
          <ac:spMkLst>
            <pc:docMk/>
            <pc:sldMk cId="1498992618" sldId="1431"/>
            <ac:spMk id="2" creationId="{E184DB99-372D-44F0-B7C7-7C480B1CE518}"/>
          </ac:spMkLst>
        </pc:spChg>
        <pc:spChg chg="mod">
          <ac:chgData name="Rocha, Michael A CPT" userId="5604bdd7-75c2-49b5-9102-cb08f1006c07" providerId="ADAL" clId="{C7D4AD81-8E7C-4310-B266-A2499444C9E1}" dt="2021-09-29T13:34:33.875" v="922" actId="20577"/>
          <ac:spMkLst>
            <pc:docMk/>
            <pc:sldMk cId="1498992618" sldId="1431"/>
            <ac:spMk id="3" creationId="{02F730FC-DE1D-4647-BF9A-2C182AAB358E}"/>
          </ac:spMkLst>
        </pc:spChg>
        <pc:spChg chg="add mod">
          <ac:chgData name="Rocha, Michael A CPT" userId="5604bdd7-75c2-49b5-9102-cb08f1006c07" providerId="ADAL" clId="{C7D4AD81-8E7C-4310-B266-A2499444C9E1}" dt="2021-09-29T13:33:15.786" v="789"/>
          <ac:spMkLst>
            <pc:docMk/>
            <pc:sldMk cId="1498992618" sldId="1431"/>
            <ac:spMk id="4" creationId="{90CD064F-A797-45CF-A318-F05D4344160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5" creationId="{E38E8051-E3D9-448E-A6AC-A2473C4882F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6" creationId="{A281E6C2-B32A-4214-B2BF-1B02FBD3C9C8}"/>
          </ac:spMkLst>
        </pc:spChg>
      </pc:sldChg>
    </pc:docChg>
  </pc:docChgLst>
  <pc:docChgLst>
    <pc:chgData name="Rocha, Michael A CPT" userId="5604bdd7-75c2-49b5-9102-cb08f1006c07" providerId="ADAL" clId="{45EF95E6-5810-4DAA-83BE-7AC54880F719}"/>
    <pc:docChg chg="undo custSel addSld delSld modSld sldOrd">
      <pc:chgData name="Rocha, Michael A CPT" userId="5604bdd7-75c2-49b5-9102-cb08f1006c07" providerId="ADAL" clId="{45EF95E6-5810-4DAA-83BE-7AC54880F719}" dt="2021-08-26T14:39:54.929" v="2218" actId="207"/>
      <pc:docMkLst>
        <pc:docMk/>
      </pc:docMkLst>
      <pc:sldChg chg="addSp delSp modSp mod">
        <pc:chgData name="Rocha, Michael A CPT" userId="5604bdd7-75c2-49b5-9102-cb08f1006c07" providerId="ADAL" clId="{45EF95E6-5810-4DAA-83BE-7AC54880F719}" dt="2021-07-23T11:11:50.703" v="982" actId="20577"/>
        <pc:sldMkLst>
          <pc:docMk/>
          <pc:sldMk cId="4169271750" sldId="256"/>
        </pc:sldMkLst>
        <pc:spChg chg="del mod">
          <ac:chgData name="Rocha, Michael A CPT" userId="5604bdd7-75c2-49b5-9102-cb08f1006c07" providerId="ADAL" clId="{45EF95E6-5810-4DAA-83BE-7AC54880F719}" dt="2021-07-22T18:27:44.176" v="890" actId="478"/>
          <ac:spMkLst>
            <pc:docMk/>
            <pc:sldMk cId="4169271750" sldId="256"/>
            <ac:spMk id="2" creationId="{61456939-3EED-4449-BCC8-98E4498E4B1D}"/>
          </ac:spMkLst>
        </pc:spChg>
        <pc:spChg chg="mod">
          <ac:chgData name="Rocha, Michael A CPT" userId="5604bdd7-75c2-49b5-9102-cb08f1006c07" providerId="ADAL" clId="{45EF95E6-5810-4DAA-83BE-7AC54880F719}" dt="2021-07-23T11:11:50.703" v="982" actId="20577"/>
          <ac:spMkLst>
            <pc:docMk/>
            <pc:sldMk cId="4169271750" sldId="256"/>
            <ac:spMk id="3" creationId="{8300A793-E16E-47EC-A59E-55F279C01238}"/>
          </ac:spMkLst>
        </pc:spChg>
        <pc:spChg chg="add del mod">
          <ac:chgData name="Rocha, Michael A CPT" userId="5604bdd7-75c2-49b5-9102-cb08f1006c07" providerId="ADAL" clId="{45EF95E6-5810-4DAA-83BE-7AC54880F719}" dt="2021-07-22T18:27:46.092" v="891" actId="478"/>
          <ac:spMkLst>
            <pc:docMk/>
            <pc:sldMk cId="4169271750" sldId="256"/>
            <ac:spMk id="5" creationId="{4FFCBDF9-C1DF-4EA3-9EB4-C6CC1DF3AB53}"/>
          </ac:spMkLst>
        </pc:spChg>
        <pc:spChg chg="add mod">
          <ac:chgData name="Rocha, Michael A CPT" userId="5604bdd7-75c2-49b5-9102-cb08f1006c07" providerId="ADAL" clId="{45EF95E6-5810-4DAA-83BE-7AC54880F719}" dt="2021-07-22T19:37:26.957" v="949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new mod modTransition modNotesTx">
        <pc:chgData name="Rocha, Michael A CPT" userId="5604bdd7-75c2-49b5-9102-cb08f1006c07" providerId="ADAL" clId="{45EF95E6-5810-4DAA-83BE-7AC54880F719}" dt="2021-08-25T17:13:08.036" v="1148" actId="167"/>
        <pc:sldMkLst>
          <pc:docMk/>
          <pc:sldMk cId="2148487160" sldId="257"/>
        </pc:sldMkLst>
        <pc:spChg chg="del">
          <ac:chgData name="Rocha, Michael A CPT" userId="5604bdd7-75c2-49b5-9102-cb08f1006c07" providerId="ADAL" clId="{45EF95E6-5810-4DAA-83BE-7AC54880F719}" dt="2021-07-19T11:26:55.695" v="1" actId="478"/>
          <ac:spMkLst>
            <pc:docMk/>
            <pc:sldMk cId="2148487160" sldId="257"/>
            <ac:spMk id="2" creationId="{22494048-ECC9-494C-A9E9-5418C9775C84}"/>
          </ac:spMkLst>
        </pc:spChg>
        <pc:spChg chg="add del">
          <ac:chgData name="Rocha, Michael A CPT" userId="5604bdd7-75c2-49b5-9102-cb08f1006c07" providerId="ADAL" clId="{45EF95E6-5810-4DAA-83BE-7AC54880F719}" dt="2021-07-19T11:27:19.101" v="6" actId="478"/>
          <ac:spMkLst>
            <pc:docMk/>
            <pc:sldMk cId="2148487160" sldId="257"/>
            <ac:spMk id="3" creationId="{04CB3F9E-8C20-4FD2-8B94-A45DED435667}"/>
          </ac:spMkLst>
        </pc:spChg>
        <pc:spChg chg="add del mod">
          <ac:chgData name="Rocha, Michael A CPT" userId="5604bdd7-75c2-49b5-9102-cb08f1006c07" providerId="ADAL" clId="{45EF95E6-5810-4DAA-83BE-7AC54880F719}" dt="2021-07-19T17:24:34.555" v="782" actId="1076"/>
          <ac:spMkLst>
            <pc:docMk/>
            <pc:sldMk cId="2148487160" sldId="257"/>
            <ac:spMk id="5" creationId="{477A86CF-47E0-454C-A7FD-88DBFD29F7C1}"/>
          </ac:spMkLst>
        </pc:spChg>
        <pc:spChg chg="add del mod">
          <ac:chgData name="Rocha, Michael A CPT" userId="5604bdd7-75c2-49b5-9102-cb08f1006c07" providerId="ADAL" clId="{45EF95E6-5810-4DAA-83BE-7AC54880F719}" dt="2021-07-19T17:24:38.787" v="783" actId="1076"/>
          <ac:spMkLst>
            <pc:docMk/>
            <pc:sldMk cId="2148487160" sldId="257"/>
            <ac:spMk id="7" creationId="{7F6211A6-C8B6-4ADE-9DF2-6F04AE2910CE}"/>
          </ac:spMkLst>
        </pc:spChg>
        <pc:graphicFrameChg chg="add del mod">
          <ac:chgData name="Rocha, Michael A CPT" userId="5604bdd7-75c2-49b5-9102-cb08f1006c07" providerId="ADAL" clId="{45EF95E6-5810-4DAA-83BE-7AC54880F719}" dt="2021-07-19T11:27:01.472" v="3"/>
          <ac:graphicFrameMkLst>
            <pc:docMk/>
            <pc:sldMk cId="2148487160" sldId="257"/>
            <ac:graphicFrameMk id="4" creationId="{14247D08-0654-47C6-8A87-7DA608620F2A}"/>
          </ac:graphicFrameMkLst>
        </pc:graphicFrameChg>
        <pc:picChg chg="add del mod ord">
          <ac:chgData name="Rocha, Michael A CPT" userId="5604bdd7-75c2-49b5-9102-cb08f1006c07" providerId="ADAL" clId="{45EF95E6-5810-4DAA-83BE-7AC54880F719}" dt="2021-08-25T17:08:33.825" v="1104" actId="21"/>
          <ac:picMkLst>
            <pc:docMk/>
            <pc:sldMk cId="2148487160" sldId="257"/>
            <ac:picMk id="3" creationId="{B63D44B5-EEBA-475D-89BB-BE28E742680F}"/>
          </ac:picMkLst>
        </pc:picChg>
        <pc:picChg chg="add del mod">
          <ac:chgData name="Rocha, Michael A CPT" userId="5604bdd7-75c2-49b5-9102-cb08f1006c07" providerId="ADAL" clId="{45EF95E6-5810-4DAA-83BE-7AC54880F719}" dt="2021-08-25T17:00:38.416" v="986" actId="21"/>
          <ac:picMkLst>
            <pc:docMk/>
            <pc:sldMk cId="2148487160" sldId="257"/>
            <ac:picMk id="6" creationId="{F841F9D3-6611-4E14-B485-3CFDB8E7EE34}"/>
          </ac:picMkLst>
        </pc:picChg>
        <pc:picChg chg="add del mod">
          <ac:chgData name="Rocha, Michael A CPT" userId="5604bdd7-75c2-49b5-9102-cb08f1006c07" providerId="ADAL" clId="{45EF95E6-5810-4DAA-83BE-7AC54880F719}" dt="2021-08-25T17:08:37.298" v="1106" actId="21"/>
          <ac:picMkLst>
            <pc:docMk/>
            <pc:sldMk cId="2148487160" sldId="257"/>
            <ac:picMk id="8" creationId="{D41ED3DD-F036-4EAF-97F1-9340F9F45523}"/>
          </ac:picMkLst>
        </pc:picChg>
        <pc:picChg chg="add del mod">
          <ac:chgData name="Rocha, Michael A CPT" userId="5604bdd7-75c2-49b5-9102-cb08f1006c07" providerId="ADAL" clId="{45EF95E6-5810-4DAA-83BE-7AC54880F719}" dt="2021-08-25T17:08:40.674" v="1108" actId="21"/>
          <ac:picMkLst>
            <pc:docMk/>
            <pc:sldMk cId="2148487160" sldId="257"/>
            <ac:picMk id="9" creationId="{E5A50C5D-3BE2-4686-9A56-F28A586D7043}"/>
          </ac:picMkLst>
        </pc:picChg>
        <pc:picChg chg="add del mod">
          <ac:chgData name="Rocha, Michael A CPT" userId="5604bdd7-75c2-49b5-9102-cb08f1006c07" providerId="ADAL" clId="{45EF95E6-5810-4DAA-83BE-7AC54880F719}" dt="2021-08-25T17:08:43.080" v="1110" actId="21"/>
          <ac:picMkLst>
            <pc:docMk/>
            <pc:sldMk cId="2148487160" sldId="257"/>
            <ac:picMk id="10" creationId="{6DF3CB4D-F703-4F68-B155-9A328045CE07}"/>
          </ac:picMkLst>
        </pc:picChg>
        <pc:picChg chg="add del mod">
          <ac:chgData name="Rocha, Michael A CPT" userId="5604bdd7-75c2-49b5-9102-cb08f1006c07" providerId="ADAL" clId="{45EF95E6-5810-4DAA-83BE-7AC54880F719}" dt="2021-08-25T17:08:43.985" v="1112" actId="21"/>
          <ac:picMkLst>
            <pc:docMk/>
            <pc:sldMk cId="2148487160" sldId="257"/>
            <ac:picMk id="11" creationId="{116ABA86-A922-4481-A11C-8E02939E7BFE}"/>
          </ac:picMkLst>
        </pc:picChg>
        <pc:picChg chg="add del mod">
          <ac:chgData name="Rocha, Michael A CPT" userId="5604bdd7-75c2-49b5-9102-cb08f1006c07" providerId="ADAL" clId="{45EF95E6-5810-4DAA-83BE-7AC54880F719}" dt="2021-08-25T17:08:44.768" v="1114" actId="21"/>
          <ac:picMkLst>
            <pc:docMk/>
            <pc:sldMk cId="2148487160" sldId="257"/>
            <ac:picMk id="12" creationId="{6F055EB6-D0C5-480E-9A60-381C067B084B}"/>
          </ac:picMkLst>
        </pc:picChg>
        <pc:picChg chg="add del mod">
          <ac:chgData name="Rocha, Michael A CPT" userId="5604bdd7-75c2-49b5-9102-cb08f1006c07" providerId="ADAL" clId="{45EF95E6-5810-4DAA-83BE-7AC54880F719}" dt="2021-08-25T17:08:45.475" v="1116" actId="21"/>
          <ac:picMkLst>
            <pc:docMk/>
            <pc:sldMk cId="2148487160" sldId="257"/>
            <ac:picMk id="13" creationId="{81F6BC25-785B-4503-A55D-23139A3FC921}"/>
          </ac:picMkLst>
        </pc:picChg>
        <pc:picChg chg="add del mod">
          <ac:chgData name="Rocha, Michael A CPT" userId="5604bdd7-75c2-49b5-9102-cb08f1006c07" providerId="ADAL" clId="{45EF95E6-5810-4DAA-83BE-7AC54880F719}" dt="2021-08-25T17:08:46.301" v="1118" actId="21"/>
          <ac:picMkLst>
            <pc:docMk/>
            <pc:sldMk cId="2148487160" sldId="257"/>
            <ac:picMk id="14" creationId="{8E19DD1B-FA47-42D2-8E6A-81CF8DD2FF56}"/>
          </ac:picMkLst>
        </pc:picChg>
        <pc:picChg chg="add del mod">
          <ac:chgData name="Rocha, Michael A CPT" userId="5604bdd7-75c2-49b5-9102-cb08f1006c07" providerId="ADAL" clId="{45EF95E6-5810-4DAA-83BE-7AC54880F719}" dt="2021-08-25T17:08:48.089" v="1120" actId="21"/>
          <ac:picMkLst>
            <pc:docMk/>
            <pc:sldMk cId="2148487160" sldId="257"/>
            <ac:picMk id="15" creationId="{CF328D61-2A2D-4AF1-B7EF-555D084CB521}"/>
          </ac:picMkLst>
        </pc:picChg>
        <pc:picChg chg="add del mod">
          <ac:chgData name="Rocha, Michael A CPT" userId="5604bdd7-75c2-49b5-9102-cb08f1006c07" providerId="ADAL" clId="{45EF95E6-5810-4DAA-83BE-7AC54880F719}" dt="2021-08-25T17:08:48.843" v="1122" actId="21"/>
          <ac:picMkLst>
            <pc:docMk/>
            <pc:sldMk cId="2148487160" sldId="257"/>
            <ac:picMk id="16" creationId="{433950CA-7F2F-4501-B35F-5C11297A9DD2}"/>
          </ac:picMkLst>
        </pc:picChg>
        <pc:picChg chg="add del mod">
          <ac:chgData name="Rocha, Michael A CPT" userId="5604bdd7-75c2-49b5-9102-cb08f1006c07" providerId="ADAL" clId="{45EF95E6-5810-4DAA-83BE-7AC54880F719}" dt="2021-08-25T17:08:49.582" v="1124" actId="21"/>
          <ac:picMkLst>
            <pc:docMk/>
            <pc:sldMk cId="2148487160" sldId="257"/>
            <ac:picMk id="17" creationId="{B7F699F1-0150-46D2-9419-7EF657043C46}"/>
          </ac:picMkLst>
        </pc:picChg>
        <pc:picChg chg="add del mod">
          <ac:chgData name="Rocha, Michael A CPT" userId="5604bdd7-75c2-49b5-9102-cb08f1006c07" providerId="ADAL" clId="{45EF95E6-5810-4DAA-83BE-7AC54880F719}" dt="2021-08-25T17:08:50.351" v="1126" actId="21"/>
          <ac:picMkLst>
            <pc:docMk/>
            <pc:sldMk cId="2148487160" sldId="257"/>
            <ac:picMk id="18" creationId="{64FF8021-F365-4382-A303-93F6660243CE}"/>
          </ac:picMkLst>
        </pc:picChg>
        <pc:picChg chg="add del mod">
          <ac:chgData name="Rocha, Michael A CPT" userId="5604bdd7-75c2-49b5-9102-cb08f1006c07" providerId="ADAL" clId="{45EF95E6-5810-4DAA-83BE-7AC54880F719}" dt="2021-08-25T17:08:51.098" v="1128" actId="21"/>
          <ac:picMkLst>
            <pc:docMk/>
            <pc:sldMk cId="2148487160" sldId="257"/>
            <ac:picMk id="19" creationId="{6DF859C4-0B4B-44CB-B53B-F4D62CE94F17}"/>
          </ac:picMkLst>
        </pc:picChg>
        <pc:picChg chg="add del mod">
          <ac:chgData name="Rocha, Michael A CPT" userId="5604bdd7-75c2-49b5-9102-cb08f1006c07" providerId="ADAL" clId="{45EF95E6-5810-4DAA-83BE-7AC54880F719}" dt="2021-08-25T17:08:52.338" v="1130" actId="21"/>
          <ac:picMkLst>
            <pc:docMk/>
            <pc:sldMk cId="2148487160" sldId="257"/>
            <ac:picMk id="20" creationId="{3DAA4185-D3ED-4DC5-864D-7C0B9B0D553E}"/>
          </ac:picMkLst>
        </pc:picChg>
        <pc:picChg chg="add del mod">
          <ac:chgData name="Rocha, Michael A CPT" userId="5604bdd7-75c2-49b5-9102-cb08f1006c07" providerId="ADAL" clId="{45EF95E6-5810-4DAA-83BE-7AC54880F719}" dt="2021-08-25T17:08:53.940" v="1132" actId="21"/>
          <ac:picMkLst>
            <pc:docMk/>
            <pc:sldMk cId="2148487160" sldId="257"/>
            <ac:picMk id="21" creationId="{D67624FA-DF1C-4B81-9CBE-D95994C7A81A}"/>
          </ac:picMkLst>
        </pc:picChg>
        <pc:picChg chg="add del mod">
          <ac:chgData name="Rocha, Michael A CPT" userId="5604bdd7-75c2-49b5-9102-cb08f1006c07" providerId="ADAL" clId="{45EF95E6-5810-4DAA-83BE-7AC54880F719}" dt="2021-08-25T17:09:02.333" v="1134" actId="478"/>
          <ac:picMkLst>
            <pc:docMk/>
            <pc:sldMk cId="2148487160" sldId="257"/>
            <ac:picMk id="22" creationId="{2A2C39F9-CDCF-4CEB-9475-A8DB92907DB8}"/>
          </ac:picMkLst>
        </pc:picChg>
        <pc:picChg chg="add del mod">
          <ac:chgData name="Rocha, Michael A CPT" userId="5604bdd7-75c2-49b5-9102-cb08f1006c07" providerId="ADAL" clId="{45EF95E6-5810-4DAA-83BE-7AC54880F719}" dt="2021-08-25T17:12:56.368" v="1139" actId="21"/>
          <ac:picMkLst>
            <pc:docMk/>
            <pc:sldMk cId="2148487160" sldId="257"/>
            <ac:picMk id="23" creationId="{E43D39AA-92B3-4246-86F4-10B11AB2C0C6}"/>
          </ac:picMkLst>
        </pc:picChg>
        <pc:picChg chg="add del mod">
          <ac:chgData name="Rocha, Michael A CPT" userId="5604bdd7-75c2-49b5-9102-cb08f1006c07" providerId="ADAL" clId="{45EF95E6-5810-4DAA-83BE-7AC54880F719}" dt="2021-08-25T17:12:59.009" v="1141" actId="21"/>
          <ac:picMkLst>
            <pc:docMk/>
            <pc:sldMk cId="2148487160" sldId="257"/>
            <ac:picMk id="25" creationId="{ADEF8721-5E92-4C06-8D12-868D32D97590}"/>
          </ac:picMkLst>
        </pc:picChg>
        <pc:picChg chg="add del mod">
          <ac:chgData name="Rocha, Michael A CPT" userId="5604bdd7-75c2-49b5-9102-cb08f1006c07" providerId="ADAL" clId="{45EF95E6-5810-4DAA-83BE-7AC54880F719}" dt="2021-08-25T17:13:00.545" v="1143" actId="21"/>
          <ac:picMkLst>
            <pc:docMk/>
            <pc:sldMk cId="2148487160" sldId="257"/>
            <ac:picMk id="26" creationId="{B9854E1B-F4F2-46A1-B96C-9189F143AA6C}"/>
          </ac:picMkLst>
        </pc:picChg>
        <pc:picChg chg="add del mod">
          <ac:chgData name="Rocha, Michael A CPT" userId="5604bdd7-75c2-49b5-9102-cb08f1006c07" providerId="ADAL" clId="{45EF95E6-5810-4DAA-83BE-7AC54880F719}" dt="2021-08-25T17:13:02.801" v="1145" actId="21"/>
          <ac:picMkLst>
            <pc:docMk/>
            <pc:sldMk cId="2148487160" sldId="257"/>
            <ac:picMk id="27" creationId="{7F3B1E97-1809-4041-A673-62906C671544}"/>
          </ac:picMkLst>
        </pc:picChg>
        <pc:picChg chg="add mod ord">
          <ac:chgData name="Rocha, Michael A CPT" userId="5604bdd7-75c2-49b5-9102-cb08f1006c07" providerId="ADAL" clId="{45EF95E6-5810-4DAA-83BE-7AC54880F719}" dt="2021-08-25T17:13:06.244" v="1147" actId="167"/>
          <ac:picMkLst>
            <pc:docMk/>
            <pc:sldMk cId="2148487160" sldId="257"/>
            <ac:picMk id="28" creationId="{0583A0FA-150E-4AA8-81F4-BA059AFEF8DE}"/>
          </ac:picMkLst>
        </pc:picChg>
        <pc:picChg chg="add mod">
          <ac:chgData name="Rocha, Michael A CPT" userId="5604bdd7-75c2-49b5-9102-cb08f1006c07" providerId="ADAL" clId="{45EF95E6-5810-4DAA-83BE-7AC54880F719}" dt="2021-08-25T17:13:08.036" v="1148" actId="167"/>
          <ac:picMkLst>
            <pc:docMk/>
            <pc:sldMk cId="2148487160" sldId="257"/>
            <ac:picMk id="1026" creationId="{3DE38949-D7C3-44C8-A20E-E7C8E28D0081}"/>
          </ac:picMkLst>
        </pc:picChg>
      </pc:sldChg>
      <pc:sldChg chg="add mod modShow">
        <pc:chgData name="Rocha, Michael A CPT" userId="5604bdd7-75c2-49b5-9102-cb08f1006c07" providerId="ADAL" clId="{45EF95E6-5810-4DAA-83BE-7AC54880F719}" dt="2021-07-23T00:29:13.453" v="952" actId="729"/>
        <pc:sldMkLst>
          <pc:docMk/>
          <pc:sldMk cId="182584590" sldId="258"/>
        </pc:sldMkLst>
      </pc:sldChg>
      <pc:sldChg chg="delSp modSp new mod ord modNotesTx">
        <pc:chgData name="Rocha, Michael A CPT" userId="5604bdd7-75c2-49b5-9102-cb08f1006c07" providerId="ADAL" clId="{45EF95E6-5810-4DAA-83BE-7AC54880F719}" dt="2021-07-19T17:22:28.013" v="692"/>
        <pc:sldMkLst>
          <pc:docMk/>
          <pc:sldMk cId="2987668649" sldId="259"/>
        </pc:sldMkLst>
        <pc:spChg chg="del">
          <ac:chgData name="Rocha, Michael A CPT" userId="5604bdd7-75c2-49b5-9102-cb08f1006c07" providerId="ADAL" clId="{45EF95E6-5810-4DAA-83BE-7AC54880F719}" dt="2021-07-19T15:54:41.950" v="150" actId="478"/>
          <ac:spMkLst>
            <pc:docMk/>
            <pc:sldMk cId="2987668649" sldId="259"/>
            <ac:spMk id="2" creationId="{53E40137-F131-49F4-B510-5495087FFF79}"/>
          </ac:spMkLst>
        </pc:spChg>
        <pc:spChg chg="mod">
          <ac:chgData name="Rocha, Michael A CPT" userId="5604bdd7-75c2-49b5-9102-cb08f1006c07" providerId="ADAL" clId="{45EF95E6-5810-4DAA-83BE-7AC54880F719}" dt="2021-07-19T15:55:37.693" v="231" actId="20577"/>
          <ac:spMkLst>
            <pc:docMk/>
            <pc:sldMk cId="2987668649" sldId="259"/>
            <ac:spMk id="3" creationId="{F957B970-4CF7-4F99-B463-F8EF519E7E80}"/>
          </ac:spMkLst>
        </pc:spChg>
      </pc:sldChg>
      <pc:sldChg chg="addSp delSp modSp add mod">
        <pc:chgData name="Rocha, Michael A CPT" userId="5604bdd7-75c2-49b5-9102-cb08f1006c07" providerId="ADAL" clId="{45EF95E6-5810-4DAA-83BE-7AC54880F719}" dt="2021-08-26T14:29:41.750" v="2172" actId="20577"/>
        <pc:sldMkLst>
          <pc:docMk/>
          <pc:sldMk cId="1049080016" sldId="260"/>
        </pc:sldMkLst>
        <pc:spChg chg="mod">
          <ac:chgData name="Rocha, Michael A CPT" userId="5604bdd7-75c2-49b5-9102-cb08f1006c07" providerId="ADAL" clId="{45EF95E6-5810-4DAA-83BE-7AC54880F719}" dt="2021-08-26T14:29:41.750" v="2172" actId="20577"/>
          <ac:spMkLst>
            <pc:docMk/>
            <pc:sldMk cId="1049080016" sldId="260"/>
            <ac:spMk id="3" creationId="{F957B970-4CF7-4F99-B463-F8EF519E7E80}"/>
          </ac:spMkLst>
        </pc:spChg>
        <pc:graphicFrameChg chg="add del mod modGraphic">
          <ac:chgData name="Rocha, Michael A CPT" userId="5604bdd7-75c2-49b5-9102-cb08f1006c07" providerId="ADAL" clId="{45EF95E6-5810-4DAA-83BE-7AC54880F719}" dt="2021-07-19T16:11:51.005" v="579" actId="478"/>
          <ac:graphicFrameMkLst>
            <pc:docMk/>
            <pc:sldMk cId="1049080016" sldId="260"/>
            <ac:graphicFrameMk id="2" creationId="{8B74A7CC-AACB-4476-80E7-A46DEA1FE0A6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0.704" v="924" actId="20577"/>
          <ac:graphicFrameMkLst>
            <pc:docMk/>
            <pc:sldMk cId="1049080016" sldId="260"/>
            <ac:graphicFrameMk id="4" creationId="{8982FDB1-E394-4BF8-8FD7-9245A5AD4D7E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2.982" v="925" actId="20577"/>
          <ac:graphicFrameMkLst>
            <pc:docMk/>
            <pc:sldMk cId="1049080016" sldId="260"/>
            <ac:graphicFrameMk id="5" creationId="{EDF9BF64-0DC6-48D0-B17F-A9F1A62C4F12}"/>
          </ac:graphicFrameMkLst>
        </pc:graphicFrameChg>
      </pc:sldChg>
      <pc:sldChg chg="addSp delSp modSp add mod ord modNotesTx">
        <pc:chgData name="Rocha, Michael A CPT" userId="5604bdd7-75c2-49b5-9102-cb08f1006c07" providerId="ADAL" clId="{45EF95E6-5810-4DAA-83BE-7AC54880F719}" dt="2021-07-22T19:51:16.158" v="951" actId="6549"/>
        <pc:sldMkLst>
          <pc:docMk/>
          <pc:sldMk cId="3931390308" sldId="261"/>
        </pc:sldMkLst>
        <pc:spChg chg="del">
          <ac:chgData name="Rocha, Michael A CPT" userId="5604bdd7-75c2-49b5-9102-cb08f1006c07" providerId="ADAL" clId="{45EF95E6-5810-4DAA-83BE-7AC54880F719}" dt="2021-07-19T17:22:37.231" v="695" actId="478"/>
          <ac:spMkLst>
            <pc:docMk/>
            <pc:sldMk cId="3931390308" sldId="261"/>
            <ac:spMk id="3" creationId="{F957B970-4CF7-4F99-B463-F8EF519E7E80}"/>
          </ac:spMkLst>
        </pc:spChg>
        <pc:spChg chg="add del mod">
          <ac:chgData name="Rocha, Michael A CPT" userId="5604bdd7-75c2-49b5-9102-cb08f1006c07" providerId="ADAL" clId="{45EF95E6-5810-4DAA-83BE-7AC54880F719}" dt="2021-07-19T17:22:37.867" v="696" actId="478"/>
          <ac:spMkLst>
            <pc:docMk/>
            <pc:sldMk cId="3931390308" sldId="261"/>
            <ac:spMk id="4" creationId="{9FEB97DC-FC2C-4F7E-B2B0-08540AADE46D}"/>
          </ac:spMkLst>
        </pc:spChg>
      </pc:sldChg>
      <pc:sldChg chg="addSp delSp modSp add mod ord">
        <pc:chgData name="Rocha, Michael A CPT" userId="5604bdd7-75c2-49b5-9102-cb08f1006c07" providerId="ADAL" clId="{45EF95E6-5810-4DAA-83BE-7AC54880F719}" dt="2021-07-19T17:23:10.132" v="775"/>
        <pc:sldMkLst>
          <pc:docMk/>
          <pc:sldMk cId="1677312119" sldId="262"/>
        </pc:sldMkLst>
        <pc:spChg chg="del">
          <ac:chgData name="Rocha, Michael A CPT" userId="5604bdd7-75c2-49b5-9102-cb08f1006c07" providerId="ADAL" clId="{45EF95E6-5810-4DAA-83BE-7AC54880F719}" dt="2021-07-19T17:22:40.112" v="697" actId="478"/>
          <ac:spMkLst>
            <pc:docMk/>
            <pc:sldMk cId="1677312119" sldId="262"/>
            <ac:spMk id="3" creationId="{F957B970-4CF7-4F99-B463-F8EF519E7E80}"/>
          </ac:spMkLst>
        </pc:spChg>
        <pc:spChg chg="add mod">
          <ac:chgData name="Rocha, Michael A CPT" userId="5604bdd7-75c2-49b5-9102-cb08f1006c07" providerId="ADAL" clId="{45EF95E6-5810-4DAA-83BE-7AC54880F719}" dt="2021-07-19T17:23:07.373" v="773" actId="20577"/>
          <ac:spMkLst>
            <pc:docMk/>
            <pc:sldMk cId="1677312119" sldId="262"/>
            <ac:spMk id="4" creationId="{A70E682B-F869-4E39-9C17-49EF5F1C56F0}"/>
          </ac:spMkLst>
        </pc:spChg>
      </pc:sldChg>
      <pc:sldChg chg="addSp modSp add mod">
        <pc:chgData name="Rocha, Michael A CPT" userId="5604bdd7-75c2-49b5-9102-cb08f1006c07" providerId="ADAL" clId="{45EF95E6-5810-4DAA-83BE-7AC54880F719}" dt="2021-07-19T17:52:36.501" v="847" actId="20577"/>
        <pc:sldMkLst>
          <pc:docMk/>
          <pc:sldMk cId="2348921569" sldId="263"/>
        </pc:sldMkLst>
        <pc:spChg chg="add mod">
          <ac:chgData name="Rocha, Michael A CPT" userId="5604bdd7-75c2-49b5-9102-cb08f1006c07" providerId="ADAL" clId="{45EF95E6-5810-4DAA-83BE-7AC54880F719}" dt="2021-07-19T17:52:36.501" v="847" actId="20577"/>
          <ac:spMkLst>
            <pc:docMk/>
            <pc:sldMk cId="2348921569" sldId="263"/>
            <ac:spMk id="2" creationId="{E978572E-46AA-44CC-AEC3-0D46A891A441}"/>
          </ac:spMkLst>
        </pc:spChg>
      </pc:sldChg>
      <pc:sldChg chg="addSp delSp modSp new mod">
        <pc:chgData name="Rocha, Michael A CPT" userId="5604bdd7-75c2-49b5-9102-cb08f1006c07" providerId="ADAL" clId="{45EF95E6-5810-4DAA-83BE-7AC54880F719}" dt="2021-07-22T18:17:30.847" v="874" actId="1076"/>
        <pc:sldMkLst>
          <pc:docMk/>
          <pc:sldMk cId="4067881629" sldId="264"/>
        </pc:sldMkLst>
        <pc:spChg chg="del">
          <ac:chgData name="Rocha, Michael A CPT" userId="5604bdd7-75c2-49b5-9102-cb08f1006c07" providerId="ADAL" clId="{45EF95E6-5810-4DAA-83BE-7AC54880F719}" dt="2021-07-22T15:13:53.910" v="850" actId="478"/>
          <ac:spMkLst>
            <pc:docMk/>
            <pc:sldMk cId="4067881629" sldId="264"/>
            <ac:spMk id="2" creationId="{29F718F1-B396-4E48-9859-EF92214F44C4}"/>
          </ac:spMkLst>
        </pc:spChg>
        <pc:spChg chg="del">
          <ac:chgData name="Rocha, Michael A CPT" userId="5604bdd7-75c2-49b5-9102-cb08f1006c07" providerId="ADAL" clId="{45EF95E6-5810-4DAA-83BE-7AC54880F719}" dt="2021-07-22T15:13:51.654" v="849"/>
          <ac:spMkLst>
            <pc:docMk/>
            <pc:sldMk cId="4067881629" sldId="264"/>
            <ac:spMk id="3" creationId="{E061F049-A5DA-49E5-BCC5-8EDF0DCDDBC0}"/>
          </ac:spMkLst>
        </pc:spChg>
        <pc:spChg chg="add mod">
          <ac:chgData name="Rocha, Michael A CPT" userId="5604bdd7-75c2-49b5-9102-cb08f1006c07" providerId="ADAL" clId="{45EF95E6-5810-4DAA-83BE-7AC54880F719}" dt="2021-07-22T18:17:30.847" v="874" actId="1076"/>
          <ac:spMkLst>
            <pc:docMk/>
            <pc:sldMk cId="4067881629" sldId="264"/>
            <ac:spMk id="4" creationId="{A802290C-6F89-416C-BBB1-1BD0AD91A20D}"/>
          </ac:spMkLst>
        </pc:spChg>
        <pc:picChg chg="add mod">
          <ac:chgData name="Rocha, Michael A CPT" userId="5604bdd7-75c2-49b5-9102-cb08f1006c07" providerId="ADAL" clId="{45EF95E6-5810-4DAA-83BE-7AC54880F719}" dt="2021-07-22T18:17:23.777" v="873" actId="12789"/>
          <ac:picMkLst>
            <pc:docMk/>
            <pc:sldMk cId="4067881629" sldId="264"/>
            <ac:picMk id="1026" creationId="{E51044C5-9E15-4CCB-91B5-8DF7008580EE}"/>
          </ac:picMkLst>
        </pc:picChg>
      </pc:sldChg>
      <pc:sldChg chg="add modNotesTx">
        <pc:chgData name="Rocha, Michael A CPT" userId="5604bdd7-75c2-49b5-9102-cb08f1006c07" providerId="ADAL" clId="{45EF95E6-5810-4DAA-83BE-7AC54880F719}" dt="2021-07-22T19:50:44.213" v="950" actId="6549"/>
        <pc:sldMkLst>
          <pc:docMk/>
          <pc:sldMk cId="2149467070" sldId="265"/>
        </pc:sldMkLst>
      </pc:sldChg>
      <pc:sldChg chg="addSp delSp modSp add mod modNotesTx">
        <pc:chgData name="Rocha, Michael A CPT" userId="5604bdd7-75c2-49b5-9102-cb08f1006c07" providerId="ADAL" clId="{45EF95E6-5810-4DAA-83BE-7AC54880F719}" dt="2021-08-25T20:15:13.845" v="2142" actId="20577"/>
        <pc:sldMkLst>
          <pc:docMk/>
          <pc:sldMk cId="2620341486" sldId="266"/>
        </pc:sldMkLst>
        <pc:spChg chg="add del mod">
          <ac:chgData name="Rocha, Michael A CPT" userId="5604bdd7-75c2-49b5-9102-cb08f1006c07" providerId="ADAL" clId="{45EF95E6-5810-4DAA-83BE-7AC54880F719}" dt="2021-08-25T17:48:26.104" v="1152" actId="478"/>
          <ac:spMkLst>
            <pc:docMk/>
            <pc:sldMk cId="2620341486" sldId="266"/>
            <ac:spMk id="2" creationId="{D8BFF871-C1B1-450F-AB7A-8CF13652A929}"/>
          </ac:spMkLst>
        </pc:spChg>
        <pc:spChg chg="del">
          <ac:chgData name="Rocha, Michael A CPT" userId="5604bdd7-75c2-49b5-9102-cb08f1006c07" providerId="ADAL" clId="{45EF95E6-5810-4DAA-83BE-7AC54880F719}" dt="2021-08-25T17:48:26.807" v="1153" actId="478"/>
          <ac:spMkLst>
            <pc:docMk/>
            <pc:sldMk cId="2620341486" sldId="266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45EF95E6-5810-4DAA-83BE-7AC54880F719}" dt="2021-08-25T20:11:27.302" v="1487" actId="20577"/>
          <ac:spMkLst>
            <pc:docMk/>
            <pc:sldMk cId="2620341486" sldId="266"/>
            <ac:spMk id="5" creationId="{05FD9B03-3CD9-4D55-8B2C-20DDAD67E155}"/>
          </ac:spMkLst>
        </pc:spChg>
        <pc:spChg chg="add mod">
          <ac:chgData name="Rocha, Michael A CPT" userId="5604bdd7-75c2-49b5-9102-cb08f1006c07" providerId="ADAL" clId="{45EF95E6-5810-4DAA-83BE-7AC54880F719}" dt="2021-08-25T20:10:58.790" v="1474" actId="20577"/>
          <ac:spMkLst>
            <pc:docMk/>
            <pc:sldMk cId="2620341486" sldId="266"/>
            <ac:spMk id="6" creationId="{F1B7DE1C-5F22-4F08-BC92-6510F6AC83DE}"/>
          </ac:spMkLst>
        </pc:spChg>
        <pc:picChg chg="del mod">
          <ac:chgData name="Rocha, Michael A CPT" userId="5604bdd7-75c2-49b5-9102-cb08f1006c07" providerId="ADAL" clId="{45EF95E6-5810-4DAA-83BE-7AC54880F719}" dt="2021-08-25T17:48:24.791" v="1151" actId="478"/>
          <ac:picMkLst>
            <pc:docMk/>
            <pc:sldMk cId="2620341486" sldId="266"/>
            <ac:picMk id="1026" creationId="{E51044C5-9E15-4CCB-91B5-8DF7008580EE}"/>
          </ac:picMkLst>
        </pc:picChg>
      </pc:sldChg>
      <pc:sldChg chg="addSp delSp modSp add del mod ord">
        <pc:chgData name="Rocha, Michael A CPT" userId="5604bdd7-75c2-49b5-9102-cb08f1006c07" providerId="ADAL" clId="{45EF95E6-5810-4DAA-83BE-7AC54880F719}" dt="2021-08-26T14:39:04.427" v="2212" actId="47"/>
        <pc:sldMkLst>
          <pc:docMk/>
          <pc:sldMk cId="3076186708" sldId="267"/>
        </pc:sldMkLst>
        <pc:spChg chg="del mod topLvl">
          <ac:chgData name="Rocha, Michael A CPT" userId="5604bdd7-75c2-49b5-9102-cb08f1006c07" providerId="ADAL" clId="{45EF95E6-5810-4DAA-83BE-7AC54880F719}" dt="2021-08-26T14:34:49.078" v="2176" actId="478"/>
          <ac:spMkLst>
            <pc:docMk/>
            <pc:sldMk cId="3076186708" sldId="267"/>
            <ac:spMk id="5" creationId="{A2037E47-664D-40EC-AB17-C2C02163D7F6}"/>
          </ac:spMkLst>
        </pc:spChg>
        <pc:spChg chg="add del mod">
          <ac:chgData name="Rocha, Michael A CPT" userId="5604bdd7-75c2-49b5-9102-cb08f1006c07" providerId="ADAL" clId="{45EF95E6-5810-4DAA-83BE-7AC54880F719}" dt="2021-08-26T14:38:49.092" v="2208" actId="478"/>
          <ac:spMkLst>
            <pc:docMk/>
            <pc:sldMk cId="3076186708" sldId="267"/>
            <ac:spMk id="8" creationId="{7674C09C-064D-4315-9C54-48F85D11C3BE}"/>
          </ac:spMkLst>
        </pc:spChg>
        <pc:spChg chg="add del mod">
          <ac:chgData name="Rocha, Michael A CPT" userId="5604bdd7-75c2-49b5-9102-cb08f1006c07" providerId="ADAL" clId="{45EF95E6-5810-4DAA-83BE-7AC54880F719}" dt="2021-08-26T14:38:49.555" v="2209" actId="478"/>
          <ac:spMkLst>
            <pc:docMk/>
            <pc:sldMk cId="3076186708" sldId="267"/>
            <ac:spMk id="10" creationId="{FA6810B2-875C-423F-92BB-9B7D54F2C515}"/>
          </ac:spMkLst>
        </pc:spChg>
        <pc:spChg chg="add del mod">
          <ac:chgData name="Rocha, Michael A CPT" userId="5604bdd7-75c2-49b5-9102-cb08f1006c07" providerId="ADAL" clId="{45EF95E6-5810-4DAA-83BE-7AC54880F719}" dt="2021-08-26T14:38:50.066" v="2210" actId="478"/>
          <ac:spMkLst>
            <pc:docMk/>
            <pc:sldMk cId="3076186708" sldId="267"/>
            <ac:spMk id="12" creationId="{2BFF0921-33CB-4643-8AAC-714AAD23E00E}"/>
          </ac:spMkLst>
        </pc:spChg>
        <pc:spChg chg="add del mod">
          <ac:chgData name="Rocha, Michael A CPT" userId="5604bdd7-75c2-49b5-9102-cb08f1006c07" providerId="ADAL" clId="{45EF95E6-5810-4DAA-83BE-7AC54880F719}" dt="2021-08-26T14:38:50.499" v="2211" actId="478"/>
          <ac:spMkLst>
            <pc:docMk/>
            <pc:sldMk cId="3076186708" sldId="267"/>
            <ac:spMk id="13" creationId="{346FA406-7FDB-442F-871E-9414628A31DA}"/>
          </ac:spMkLst>
        </pc:spChg>
        <pc:grpChg chg="del mod">
          <ac:chgData name="Rocha, Michael A CPT" userId="5604bdd7-75c2-49b5-9102-cb08f1006c07" providerId="ADAL" clId="{45EF95E6-5810-4DAA-83BE-7AC54880F719}" dt="2021-08-26T14:34:49.078" v="2176" actId="478"/>
          <ac:grpSpMkLst>
            <pc:docMk/>
            <pc:sldMk cId="3076186708" sldId="267"/>
            <ac:grpSpMk id="11" creationId="{48A387DD-288B-480F-9BE4-AE2AD1D160E6}"/>
          </ac:grpSpMkLst>
        </pc:grpChg>
        <pc:picChg chg="mod topLvl">
          <ac:chgData name="Rocha, Michael A CPT" userId="5604bdd7-75c2-49b5-9102-cb08f1006c07" providerId="ADAL" clId="{45EF95E6-5810-4DAA-83BE-7AC54880F719}" dt="2021-08-26T14:35:25.916" v="2195" actId="732"/>
          <ac:picMkLst>
            <pc:docMk/>
            <pc:sldMk cId="3076186708" sldId="267"/>
            <ac:picMk id="4" creationId="{86413824-9997-450C-8C26-2E69A253607D}"/>
          </ac:picMkLst>
        </pc:picChg>
      </pc:sldChg>
      <pc:sldChg chg="addSp modSp add mod">
        <pc:chgData name="Rocha, Michael A CPT" userId="5604bdd7-75c2-49b5-9102-cb08f1006c07" providerId="ADAL" clId="{45EF95E6-5810-4DAA-83BE-7AC54880F719}" dt="2021-08-26T14:39:54.929" v="2218" actId="207"/>
        <pc:sldMkLst>
          <pc:docMk/>
          <pc:sldMk cId="1694385967" sldId="268"/>
        </pc:sldMkLst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0" creationId="{FA6810B2-875C-423F-92BB-9B7D54F2C515}"/>
          </ac:spMkLst>
        </pc:spChg>
        <pc:spChg chg="add mod">
          <ac:chgData name="Rocha, Michael A CPT" userId="5604bdd7-75c2-49b5-9102-cb08f1006c07" providerId="ADAL" clId="{45EF95E6-5810-4DAA-83BE-7AC54880F719}" dt="2021-08-26T14:39:33.416" v="221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2" creationId="{2BFF0921-33CB-4643-8AAC-714AAD23E00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3" creationId="{346FA406-7FDB-442F-871E-9414628A31DA}"/>
          </ac:spMkLst>
        </pc:spChg>
        <pc:spChg chg="add mod">
          <ac:chgData name="Rocha, Michael A CPT" userId="5604bdd7-75c2-49b5-9102-cb08f1006c07" providerId="ADAL" clId="{45EF95E6-5810-4DAA-83BE-7AC54880F719}" dt="2021-08-26T14:39:37.564" v="2217" actId="1076"/>
          <ac:spMkLst>
            <pc:docMk/>
            <pc:sldMk cId="1694385967" sldId="268"/>
            <ac:spMk id="14" creationId="{4A93EA97-1E91-4592-A899-1A641F5F8B3A}"/>
          </ac:spMkLst>
        </pc:spChg>
      </pc:sldChg>
    </pc:docChg>
  </pc:docChgLst>
  <pc:docChgLst>
    <pc:chgData name="Rocha, Michael A CPT" userId="5604bdd7-75c2-49b5-9102-cb08f1006c07" providerId="ADAL" clId="{72FC3416-33CD-4D4C-BA8B-669B6350887F}"/>
    <pc:docChg chg="custSel addSld delSld modSld">
      <pc:chgData name="Rocha, Michael A CPT" userId="5604bdd7-75c2-49b5-9102-cb08f1006c07" providerId="ADAL" clId="{72FC3416-33CD-4D4C-BA8B-669B6350887F}" dt="2021-10-01T14:09:31.339" v="129" actId="20577"/>
      <pc:docMkLst>
        <pc:docMk/>
      </pc:docMkLst>
      <pc:sldChg chg="modSp mod">
        <pc:chgData name="Rocha, Michael A CPT" userId="5604bdd7-75c2-49b5-9102-cb08f1006c07" providerId="ADAL" clId="{72FC3416-33CD-4D4C-BA8B-669B6350887F}" dt="2021-10-01T13:55:48.605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2FC3416-33CD-4D4C-BA8B-669B6350887F}" dt="2021-10-01T13:55:48.605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72FC3416-33CD-4D4C-BA8B-669B6350887F}" dt="2021-10-01T13:56:45.585" v="5" actId="47"/>
        <pc:sldMkLst>
          <pc:docMk/>
          <pc:sldMk cId="4067881629" sldId="264"/>
        </pc:sldMkLst>
      </pc:sldChg>
      <pc:sldChg chg="modSp">
        <pc:chgData name="Rocha, Michael A CPT" userId="5604bdd7-75c2-49b5-9102-cb08f1006c07" providerId="ADAL" clId="{72FC3416-33CD-4D4C-BA8B-669B6350887F}" dt="2021-10-01T13:56:30.287" v="3" actId="1035"/>
        <pc:sldMkLst>
          <pc:docMk/>
          <pc:sldMk cId="1694385967" sldId="268"/>
        </pc:sldMkLst>
        <pc:picChg chg="mod">
          <ac:chgData name="Rocha, Michael A CPT" userId="5604bdd7-75c2-49b5-9102-cb08f1006c07" providerId="ADAL" clId="{72FC3416-33CD-4D4C-BA8B-669B6350887F}" dt="2021-10-01T13:56:30.287" v="3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 setBg modNotesTx">
        <pc:chgData name="Rocha, Michael A CPT" userId="5604bdd7-75c2-49b5-9102-cb08f1006c07" providerId="ADAL" clId="{72FC3416-33CD-4D4C-BA8B-669B6350887F}" dt="2021-10-01T14:08:14.736" v="111"/>
        <pc:sldMkLst>
          <pc:docMk/>
          <pc:sldMk cId="2164019463" sldId="1428"/>
        </pc:sldMkLst>
        <pc:spChg chg="add">
          <ac:chgData name="Rocha, Michael A CPT" userId="5604bdd7-75c2-49b5-9102-cb08f1006c07" providerId="ADAL" clId="{72FC3416-33CD-4D4C-BA8B-669B6350887F}" dt="2021-10-01T13:57:36.678" v="58" actId="26606"/>
          <ac:spMkLst>
            <pc:docMk/>
            <pc:sldMk cId="2164019463" sldId="1428"/>
            <ac:spMk id="7" creationId="{DE85DFFE-C3E0-4030-AE7F-A60F0A82AA42}"/>
          </ac:spMkLst>
        </pc:spChg>
        <pc:picChg chg="add mod">
          <ac:chgData name="Rocha, Michael A CPT" userId="5604bdd7-75c2-49b5-9102-cb08f1006c07" providerId="ADAL" clId="{72FC3416-33CD-4D4C-BA8B-669B6350887F}" dt="2021-10-01T14:07:47.871" v="103" actId="166"/>
          <ac:picMkLst>
            <pc:docMk/>
            <pc:sldMk cId="2164019463" sldId="1428"/>
            <ac:picMk id="2" creationId="{364D8053-4F16-4BEE-AA91-BF4EACD15F62}"/>
          </ac:picMkLst>
        </pc:picChg>
        <pc:picChg chg="add del mod">
          <ac:chgData name="Rocha, Michael A CPT" userId="5604bdd7-75c2-49b5-9102-cb08f1006c07" providerId="ADAL" clId="{72FC3416-33CD-4D4C-BA8B-669B6350887F}" dt="2021-10-01T14:01:20.325" v="74" actId="478"/>
          <ac:picMkLst>
            <pc:docMk/>
            <pc:sldMk cId="2164019463" sldId="1428"/>
            <ac:picMk id="5" creationId="{F7F80339-B45E-45DF-ABE6-A3608409EFFA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9" creationId="{529B19E5-5D9C-476A-B833-6904998298D6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10" creationId="{6A279CC8-7827-46DB-9102-80D68C8124AD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1" creationId="{16BF5DD3-5755-41DA-A1E4-D1828C3E16BA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2" creationId="{FB40EA63-C124-4BEF-AFA9-B72CBD123EA4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3" creationId="{6C80B5B3-5CF9-47FD-B0D8-AFB84294D33F}"/>
          </ac:picMkLst>
        </pc:picChg>
        <pc:picChg chg="del">
          <ac:chgData name="Rocha, Michael A CPT" userId="5604bdd7-75c2-49b5-9102-cb08f1006c07" providerId="ADAL" clId="{72FC3416-33CD-4D4C-BA8B-669B6350887F}" dt="2021-10-01T13:57:21.261" v="6" actId="478"/>
          <ac:picMkLst>
            <pc:docMk/>
            <pc:sldMk cId="2164019463" sldId="1428"/>
            <ac:picMk id="1026" creationId="{15265105-1C7E-42E7-9348-B9A67B8CF8ED}"/>
          </ac:picMkLst>
        </pc:picChg>
        <pc:picChg chg="add del">
          <ac:chgData name="Rocha, Michael A CPT" userId="5604bdd7-75c2-49b5-9102-cb08f1006c07" providerId="ADAL" clId="{72FC3416-33CD-4D4C-BA8B-669B6350887F}" dt="2021-10-01T14:01:49.657" v="76" actId="478"/>
          <ac:picMkLst>
            <pc:docMk/>
            <pc:sldMk cId="2164019463" sldId="1428"/>
            <ac:picMk id="1028" creationId="{8AC1EC75-4EA9-489D-825E-2996ACF30283}"/>
          </ac:picMkLst>
        </pc:picChg>
        <pc:picChg chg="add del mod">
          <ac:chgData name="Rocha, Michael A CPT" userId="5604bdd7-75c2-49b5-9102-cb08f1006c07" providerId="ADAL" clId="{72FC3416-33CD-4D4C-BA8B-669B6350887F}" dt="2021-10-01T14:03:05.372" v="84" actId="478"/>
          <ac:picMkLst>
            <pc:docMk/>
            <pc:sldMk cId="2164019463" sldId="1428"/>
            <ac:picMk id="1030" creationId="{77598658-0685-4C19-BCA9-0E0529E079EA}"/>
          </ac:picMkLst>
        </pc:picChg>
        <pc:picChg chg="add mod">
          <ac:chgData name="Rocha, Michael A CPT" userId="5604bdd7-75c2-49b5-9102-cb08f1006c07" providerId="ADAL" clId="{72FC3416-33CD-4D4C-BA8B-669B6350887F}" dt="2021-10-01T14:07:02.939" v="92" actId="1076"/>
          <ac:picMkLst>
            <pc:docMk/>
            <pc:sldMk cId="2164019463" sldId="1428"/>
            <ac:picMk id="1032" creationId="{3BDBB7EC-290E-4A7D-8E1F-91050C9693C6}"/>
          </ac:picMkLst>
        </pc:picChg>
      </pc:sldChg>
      <pc:sldChg chg="del">
        <pc:chgData name="Rocha, Michael A CPT" userId="5604bdd7-75c2-49b5-9102-cb08f1006c07" providerId="ADAL" clId="{72FC3416-33CD-4D4C-BA8B-669B6350887F}" dt="2021-10-01T13:56:38.116" v="4" actId="47"/>
        <pc:sldMkLst>
          <pc:docMk/>
          <pc:sldMk cId="1498992618" sldId="1431"/>
        </pc:sldMkLst>
      </pc:sldChg>
      <pc:sldChg chg="delSp modSp new mod">
        <pc:chgData name="Rocha, Michael A CPT" userId="5604bdd7-75c2-49b5-9102-cb08f1006c07" providerId="ADAL" clId="{72FC3416-33CD-4D4C-BA8B-669B6350887F}" dt="2021-10-01T14:09:31.339" v="129" actId="20577"/>
        <pc:sldMkLst>
          <pc:docMk/>
          <pc:sldMk cId="2190741711" sldId="1431"/>
        </pc:sldMkLst>
        <pc:spChg chg="del">
          <ac:chgData name="Rocha, Michael A CPT" userId="5604bdd7-75c2-49b5-9102-cb08f1006c07" providerId="ADAL" clId="{72FC3416-33CD-4D4C-BA8B-669B6350887F}" dt="2021-10-01T14:09:28.109" v="113" actId="478"/>
          <ac:spMkLst>
            <pc:docMk/>
            <pc:sldMk cId="2190741711" sldId="1431"/>
            <ac:spMk id="2" creationId="{66129661-C676-4A70-AD5B-545BE1511459}"/>
          </ac:spMkLst>
        </pc:spChg>
        <pc:spChg chg="mod">
          <ac:chgData name="Rocha, Michael A CPT" userId="5604bdd7-75c2-49b5-9102-cb08f1006c07" providerId="ADAL" clId="{72FC3416-33CD-4D4C-BA8B-669B6350887F}" dt="2021-10-01T14:09:31.339" v="129" actId="20577"/>
          <ac:spMkLst>
            <pc:docMk/>
            <pc:sldMk cId="2190741711" sldId="1431"/>
            <ac:spMk id="3" creationId="{4609A0E1-B7C5-445A-9BBD-F013088B95D4}"/>
          </ac:spMkLst>
        </pc:spChg>
      </pc:sldChg>
    </pc:docChg>
  </pc:docChgLst>
  <pc:docChgLst>
    <pc:chgData name="Rocha, Michael A CPT" userId="5604bdd7-75c2-49b5-9102-cb08f1006c07" providerId="ADAL" clId="{C7F71585-7763-498C-AD0B-251534F22B9B}"/>
    <pc:docChg chg="undo custSel addSld delSld modSld sldOrd">
      <pc:chgData name="Rocha, Michael A CPT" userId="5604bdd7-75c2-49b5-9102-cb08f1006c07" providerId="ADAL" clId="{C7F71585-7763-498C-AD0B-251534F22B9B}" dt="2021-10-19T11:43:40.203" v="358"/>
      <pc:docMkLst>
        <pc:docMk/>
      </pc:docMkLst>
      <pc:sldChg chg="modSp mod">
        <pc:chgData name="Rocha, Michael A CPT" userId="5604bdd7-75c2-49b5-9102-cb08f1006c07" providerId="ADAL" clId="{C7F71585-7763-498C-AD0B-251534F22B9B}" dt="2021-10-14T11:19:26.633" v="45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F71585-7763-498C-AD0B-251534F22B9B}" dt="2021-10-14T11:19:26.633" v="45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3997292903" sldId="265"/>
        </pc:sldMkLst>
      </pc:sldChg>
      <pc:sldChg chg="delSp modSp mod">
        <pc:chgData name="Rocha, Michael A CPT" userId="5604bdd7-75c2-49b5-9102-cb08f1006c07" providerId="ADAL" clId="{C7F71585-7763-498C-AD0B-251534F22B9B}" dt="2021-10-14T11:21:18.875" v="10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F71585-7763-498C-AD0B-251534F22B9B}" dt="2021-10-14T11:21:18.875" v="102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F71585-7763-498C-AD0B-251534F22B9B}" dt="2021-10-14T11:20:44.858" v="99" actId="1036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5" creationId="{9C96FDB4-EFBF-4803-B143-8FE1FE7D9424}"/>
          </ac:spMkLst>
        </pc:spChg>
        <pc:spChg chg="del">
          <ac:chgData name="Rocha, Michael A CPT" userId="5604bdd7-75c2-49b5-9102-cb08f1006c07" providerId="ADAL" clId="{C7F71585-7763-498C-AD0B-251534F22B9B}" dt="2021-10-14T11:19:45.273" v="47" actId="478"/>
          <ac:spMkLst>
            <pc:docMk/>
            <pc:sldMk cId="1694385967" sldId="268"/>
            <ac:spMk id="6" creationId="{F28C74F4-F418-4995-9D9A-AF594DB4C333}"/>
          </ac:spMkLst>
        </pc:spChg>
        <pc:spChg chg="del">
          <ac:chgData name="Rocha, Michael A CPT" userId="5604bdd7-75c2-49b5-9102-cb08f1006c07" providerId="ADAL" clId="{C7F71585-7763-498C-AD0B-251534F22B9B}" dt="2021-10-14T11:19:46.018" v="48" actId="478"/>
          <ac:spMkLst>
            <pc:docMk/>
            <pc:sldMk cId="1694385967" sldId="268"/>
            <ac:spMk id="7" creationId="{9A829797-1F9F-49B5-85FE-178BE35B337F}"/>
          </ac:spMkLst>
        </pc:spChg>
        <pc:spChg chg="del">
          <ac:chgData name="Rocha, Michael A CPT" userId="5604bdd7-75c2-49b5-9102-cb08f1006c07" providerId="ADAL" clId="{C7F71585-7763-498C-AD0B-251534F22B9B}" dt="2021-10-14T11:19:46.588" v="49" actId="478"/>
          <ac:spMkLst>
            <pc:docMk/>
            <pc:sldMk cId="1694385967" sldId="268"/>
            <ac:spMk id="8" creationId="{D8916AC2-7687-46D7-A6FD-9E2CCC1DD416}"/>
          </ac:spMkLst>
        </pc:spChg>
        <pc:spChg chg="mod">
          <ac:chgData name="Rocha, Michael A CPT" userId="5604bdd7-75c2-49b5-9102-cb08f1006c07" providerId="ADAL" clId="{C7F71585-7763-498C-AD0B-251534F22B9B}" dt="2021-10-14T11:19:19.232" v="21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C7F71585-7763-498C-AD0B-251534F22B9B}" dt="2021-10-14T11:19:47.241" v="50" actId="478"/>
          <ac:spMkLst>
            <pc:docMk/>
            <pc:sldMk cId="1694385967" sldId="268"/>
            <ac:spMk id="10" creationId="{9334908E-7533-49CA-A167-FB57969AA65D}"/>
          </ac:spMkLst>
        </pc:spChg>
        <pc:spChg chg="del mod">
          <ac:chgData name="Rocha, Michael A CPT" userId="5604bdd7-75c2-49b5-9102-cb08f1006c07" providerId="ADAL" clId="{C7F71585-7763-498C-AD0B-251534F22B9B}" dt="2021-10-14T11:19:47.674" v="52" actId="478"/>
          <ac:spMkLst>
            <pc:docMk/>
            <pc:sldMk cId="1694385967" sldId="268"/>
            <ac:spMk id="11" creationId="{B159B448-9F6F-47A1-97A2-D89E303A0FFC}"/>
          </ac:spMkLst>
        </pc:spChg>
        <pc:spChg chg="del">
          <ac:chgData name="Rocha, Michael A CPT" userId="5604bdd7-75c2-49b5-9102-cb08f1006c07" providerId="ADAL" clId="{C7F71585-7763-498C-AD0B-251534F22B9B}" dt="2021-10-14T11:19:48.170" v="53" actId="478"/>
          <ac:spMkLst>
            <pc:docMk/>
            <pc:sldMk cId="1694385967" sldId="268"/>
            <ac:spMk id="12" creationId="{BDB4CC93-D7AD-4C3C-AE97-0CADAB4B3F2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7F71585-7763-498C-AD0B-251534F22B9B}" dt="2021-10-14T11:20:39.777" v="84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modSp new mod ord">
        <pc:chgData name="Rocha, Michael A CPT" userId="5604bdd7-75c2-49b5-9102-cb08f1006c07" providerId="ADAL" clId="{C7F71585-7763-498C-AD0B-251534F22B9B}" dt="2021-10-19T11:43:40.203" v="358"/>
        <pc:sldMkLst>
          <pc:docMk/>
          <pc:sldMk cId="553025683" sldId="269"/>
        </pc:sldMkLst>
        <pc:spChg chg="mod">
          <ac:chgData name="Rocha, Michael A CPT" userId="5604bdd7-75c2-49b5-9102-cb08f1006c07" providerId="ADAL" clId="{C7F71585-7763-498C-AD0B-251534F22B9B}" dt="2021-10-14T11:21:44.099" v="117" actId="1076"/>
          <ac:spMkLst>
            <pc:docMk/>
            <pc:sldMk cId="553025683" sldId="269"/>
            <ac:spMk id="2" creationId="{D1228A4D-A7B7-48E0-BEBC-34C1E9982419}"/>
          </ac:spMkLst>
        </pc:spChg>
        <pc:spChg chg="mod">
          <ac:chgData name="Rocha, Michael A CPT" userId="5604bdd7-75c2-49b5-9102-cb08f1006c07" providerId="ADAL" clId="{C7F71585-7763-498C-AD0B-251534F22B9B}" dt="2021-10-14T11:22:04.072" v="143" actId="403"/>
          <ac:spMkLst>
            <pc:docMk/>
            <pc:sldMk cId="553025683" sldId="269"/>
            <ac:spMk id="3" creationId="{069035D7-3238-4C7F-9081-57AEAFFA9EF5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2203688642" sldId="269"/>
        </pc:sldMkLst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1414298907" sldId="270"/>
        </pc:sldMkLst>
      </pc:sldChg>
      <pc:sldChg chg="addSp delSp modSp new mod">
        <pc:chgData name="Rocha, Michael A CPT" userId="5604bdd7-75c2-49b5-9102-cb08f1006c07" providerId="ADAL" clId="{C7F71585-7763-498C-AD0B-251534F22B9B}" dt="2021-10-15T12:46:08.497" v="174" actId="12788"/>
        <pc:sldMkLst>
          <pc:docMk/>
          <pc:sldMk cId="2582128900" sldId="270"/>
        </pc:sldMkLst>
        <pc:spChg chg="del">
          <ac:chgData name="Rocha, Michael A CPT" userId="5604bdd7-75c2-49b5-9102-cb08f1006c07" providerId="ADAL" clId="{C7F71585-7763-498C-AD0B-251534F22B9B}" dt="2021-10-15T12:45:57.123" v="147" actId="478"/>
          <ac:spMkLst>
            <pc:docMk/>
            <pc:sldMk cId="2582128900" sldId="270"/>
            <ac:spMk id="2" creationId="{5ABF5043-8342-47F2-BF6A-27F4556A5B9C}"/>
          </ac:spMkLst>
        </pc:spChg>
        <pc:spChg chg="del">
          <ac:chgData name="Rocha, Michael A CPT" userId="5604bdd7-75c2-49b5-9102-cb08f1006c07" providerId="ADAL" clId="{C7F71585-7763-498C-AD0B-251534F22B9B}" dt="2021-10-15T12:45:56.151" v="146" actId="478"/>
          <ac:spMkLst>
            <pc:docMk/>
            <pc:sldMk cId="2582128900" sldId="270"/>
            <ac:spMk id="3" creationId="{8D51291C-D539-4FB9-B106-FF03FF15BCEE}"/>
          </ac:spMkLst>
        </pc:spChg>
        <pc:picChg chg="add mod">
          <ac:chgData name="Rocha, Michael A CPT" userId="5604bdd7-75c2-49b5-9102-cb08f1006c07" providerId="ADAL" clId="{C7F71585-7763-498C-AD0B-251534F22B9B}" dt="2021-10-15T12:46:08.497" v="174" actId="12788"/>
          <ac:picMkLst>
            <pc:docMk/>
            <pc:sldMk cId="2582128900" sldId="270"/>
            <ac:picMk id="1026" creationId="{EA25A8CB-E783-4B1E-987F-E5E05AEFB297}"/>
          </ac:picMkLst>
        </pc:picChg>
      </pc:sldChg>
      <pc:sldChg chg="modSp mod">
        <pc:chgData name="Rocha, Michael A CPT" userId="5604bdd7-75c2-49b5-9102-cb08f1006c07" providerId="ADAL" clId="{C7F71585-7763-498C-AD0B-251534F22B9B}" dt="2021-10-18T11:45:34.587" v="356" actId="207"/>
        <pc:sldMkLst>
          <pc:docMk/>
          <pc:sldMk cId="1917080915" sldId="272"/>
        </pc:sldMkLst>
        <pc:spChg chg="mod">
          <ac:chgData name="Rocha, Michael A CPT" userId="5604bdd7-75c2-49b5-9102-cb08f1006c07" providerId="ADAL" clId="{C7F71585-7763-498C-AD0B-251534F22B9B}" dt="2021-10-18T11:45:34.587" v="356" actId="207"/>
          <ac:spMkLst>
            <pc:docMk/>
            <pc:sldMk cId="1917080915" sldId="272"/>
            <ac:spMk id="3" creationId="{07BF2A1B-7B0A-439D-A63E-F1B1D4AD5B33}"/>
          </ac:spMkLst>
        </pc:spChg>
      </pc:sldChg>
      <pc:sldChg chg="addSp delSp modSp mod">
        <pc:chgData name="Rocha, Michael A CPT" userId="5604bdd7-75c2-49b5-9102-cb08f1006c07" providerId="ADAL" clId="{C7F71585-7763-498C-AD0B-251534F22B9B}" dt="2021-10-18T00:54:03.656" v="329" actId="478"/>
        <pc:sldMkLst>
          <pc:docMk/>
          <pc:sldMk cId="181517941" sldId="274"/>
        </pc:sldMkLst>
        <pc:spChg chg="add mod">
          <ac:chgData name="Rocha, Michael A CPT" userId="5604bdd7-75c2-49b5-9102-cb08f1006c07" providerId="ADAL" clId="{C7F71585-7763-498C-AD0B-251534F22B9B}" dt="2021-10-18T00:52:30.552" v="263" actId="1076"/>
          <ac:spMkLst>
            <pc:docMk/>
            <pc:sldMk cId="181517941" sldId="274"/>
            <ac:spMk id="2" creationId="{034EC353-2EC3-4D74-9306-BF174F42C797}"/>
          </ac:spMkLst>
        </pc:spChg>
        <pc:spChg chg="add del mod">
          <ac:chgData name="Rocha, Michael A CPT" userId="5604bdd7-75c2-49b5-9102-cb08f1006c07" providerId="ADAL" clId="{C7F71585-7763-498C-AD0B-251534F22B9B}" dt="2021-10-18T00:53:33.477" v="328" actId="20577"/>
          <ac:spMkLst>
            <pc:docMk/>
            <pc:sldMk cId="181517941" sldId="274"/>
            <ac:spMk id="6" creationId="{D1E57856-B58A-4A05-A959-9AAFCE90113A}"/>
          </ac:spMkLst>
        </pc:spChg>
        <pc:spChg chg="del">
          <ac:chgData name="Rocha, Michael A CPT" userId="5604bdd7-75c2-49b5-9102-cb08f1006c07" providerId="ADAL" clId="{C7F71585-7763-498C-AD0B-251534F22B9B}" dt="2021-10-18T00:54:03.656" v="329" actId="478"/>
          <ac:spMkLst>
            <pc:docMk/>
            <pc:sldMk cId="181517941" sldId="274"/>
            <ac:spMk id="33" creationId="{88996783-5624-4835-8F4A-1957EEB947D1}"/>
          </ac:spMkLst>
        </pc:spChg>
      </pc:sldChg>
      <pc:sldChg chg="addSp modSp mod">
        <pc:chgData name="Rocha, Michael A CPT" userId="5604bdd7-75c2-49b5-9102-cb08f1006c07" providerId="ADAL" clId="{C7F71585-7763-498C-AD0B-251534F22B9B}" dt="2021-10-18T09:14:46.307" v="354" actId="14100"/>
        <pc:sldMkLst>
          <pc:docMk/>
          <pc:sldMk cId="924141672" sldId="275"/>
        </pc:sldMkLst>
        <pc:spChg chg="add mod">
          <ac:chgData name="Rocha, Michael A CPT" userId="5604bdd7-75c2-49b5-9102-cb08f1006c07" providerId="ADAL" clId="{C7F71585-7763-498C-AD0B-251534F22B9B}" dt="2021-10-18T00:51:44.492" v="218" actId="208"/>
          <ac:spMkLst>
            <pc:docMk/>
            <pc:sldMk cId="924141672" sldId="275"/>
            <ac:spMk id="2" creationId="{7E47F750-3474-451F-8C59-6E1C0AF2BFBF}"/>
          </ac:spMkLst>
        </pc:spChg>
        <pc:spChg chg="add mod">
          <ac:chgData name="Rocha, Michael A CPT" userId="5604bdd7-75c2-49b5-9102-cb08f1006c07" providerId="ADAL" clId="{C7F71585-7763-498C-AD0B-251534F22B9B}" dt="2021-10-18T00:51:49.481" v="219" actId="2085"/>
          <ac:spMkLst>
            <pc:docMk/>
            <pc:sldMk cId="924141672" sldId="275"/>
            <ac:spMk id="7" creationId="{02E54E14-A363-4F9C-B6B0-B9C3E670B38E}"/>
          </ac:spMkLst>
        </pc:spChg>
        <pc:spChg chg="add mod">
          <ac:chgData name="Rocha, Michael A CPT" userId="5604bdd7-75c2-49b5-9102-cb08f1006c07" providerId="ADAL" clId="{C7F71585-7763-498C-AD0B-251534F22B9B}" dt="2021-10-18T09:14:40.631" v="353" actId="1076"/>
          <ac:spMkLst>
            <pc:docMk/>
            <pc:sldMk cId="924141672" sldId="275"/>
            <ac:spMk id="9" creationId="{CC18BA98-1DC1-45D9-8513-D88748A904E1}"/>
          </ac:spMkLst>
        </pc:spChg>
        <pc:cxnChg chg="mod">
          <ac:chgData name="Rocha, Michael A CPT" userId="5604bdd7-75c2-49b5-9102-cb08f1006c07" providerId="ADAL" clId="{C7F71585-7763-498C-AD0B-251534F22B9B}" dt="2021-10-18T09:14:46.307" v="354" actId="14100"/>
          <ac:cxnSpMkLst>
            <pc:docMk/>
            <pc:sldMk cId="924141672" sldId="275"/>
            <ac:cxnSpMk id="5" creationId="{A0FC9C62-8321-45D9-AD4F-941C6150BCE9}"/>
          </ac:cxnSpMkLst>
        </pc:cxnChg>
      </pc:sldChg>
    </pc:docChg>
  </pc:docChgLst>
  <pc:docChgLst>
    <pc:chgData name="Rocha, Michael A CPT" userId="5604bdd7-75c2-49b5-9102-cb08f1006c07" providerId="ADAL" clId="{85BA3BEA-FC98-4A27-91F3-E63F8C83EE14}"/>
    <pc:docChg chg="undo custSel addSld delSld modSld">
      <pc:chgData name="Rocha, Michael A CPT" userId="5604bdd7-75c2-49b5-9102-cb08f1006c07" providerId="ADAL" clId="{85BA3BEA-FC98-4A27-91F3-E63F8C83EE14}" dt="2021-09-24T16:08:01.942" v="1007" actId="20577"/>
      <pc:docMkLst>
        <pc:docMk/>
      </pc:docMkLst>
      <pc:sldChg chg="modSp mod">
        <pc:chgData name="Rocha, Michael A CPT" userId="5604bdd7-75c2-49b5-9102-cb08f1006c07" providerId="ADAL" clId="{85BA3BEA-FC98-4A27-91F3-E63F8C83EE14}" dt="2021-09-17T20:27:51.494" v="21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85BA3BEA-FC98-4A27-91F3-E63F8C83EE14}" dt="2021-09-17T20:27:51.494" v="21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 modNotesTx">
        <pc:chgData name="Rocha, Michael A CPT" userId="5604bdd7-75c2-49b5-9102-cb08f1006c07" providerId="ADAL" clId="{85BA3BEA-FC98-4A27-91F3-E63F8C83EE14}" dt="2021-09-24T16:07:27.426" v="807"/>
        <pc:sldMkLst>
          <pc:docMk/>
          <pc:sldMk cId="4067881629" sldId="264"/>
        </pc:sldMkLst>
        <pc:spChg chg="mod">
          <ac:chgData name="Rocha, Michael A CPT" userId="5604bdd7-75c2-49b5-9102-cb08f1006c07" providerId="ADAL" clId="{85BA3BEA-FC98-4A27-91F3-E63F8C83EE14}" dt="2021-09-17T20:45:03.558" v="90" actId="1036"/>
          <ac:spMkLst>
            <pc:docMk/>
            <pc:sldMk cId="4067881629" sldId="264"/>
            <ac:spMk id="4" creationId="{A802290C-6F89-416C-BBB1-1BD0AD91A20D}"/>
          </ac:spMkLst>
        </pc:spChg>
        <pc:picChg chg="mod">
          <ac:chgData name="Rocha, Michael A CPT" userId="5604bdd7-75c2-49b5-9102-cb08f1006c07" providerId="ADAL" clId="{85BA3BEA-FC98-4A27-91F3-E63F8C83EE14}" dt="2021-09-17T20:44:56.024" v="58" actId="1076"/>
          <ac:picMkLst>
            <pc:docMk/>
            <pc:sldMk cId="4067881629" sldId="264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997292903" sldId="265"/>
        </pc:sldMkLst>
      </pc:sldChg>
      <pc:sldChg chg="delSp modSp mod modNotesTx">
        <pc:chgData name="Rocha, Michael A CPT" userId="5604bdd7-75c2-49b5-9102-cb08f1006c07" providerId="ADAL" clId="{85BA3BEA-FC98-4A27-91F3-E63F8C83EE14}" dt="2021-09-23T11:42:03.043" v="717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85BA3BEA-FC98-4A27-91F3-E63F8C83EE14}" dt="2021-09-17T20:28:06.406" v="31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85BA3BEA-FC98-4A27-91F3-E63F8C83EE14}" dt="2021-09-17T20:43:01.103" v="56" actId="404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85BA3BEA-FC98-4A27-91F3-E63F8C83EE14}" dt="2021-09-17T20:42:24.482" v="48" actId="478"/>
          <ac:spMkLst>
            <pc:docMk/>
            <pc:sldMk cId="1694385967" sldId="268"/>
            <ac:spMk id="6" creationId="{22542578-C315-4C7A-85DC-D5C0BC4C6CAF}"/>
          </ac:spMkLst>
        </pc:spChg>
        <pc:spChg chg="del">
          <ac:chgData name="Rocha, Michael A CPT" userId="5604bdd7-75c2-49b5-9102-cb08f1006c07" providerId="ADAL" clId="{85BA3BEA-FC98-4A27-91F3-E63F8C83EE14}" dt="2021-09-17T20:42:25.280" v="49" actId="478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85BA3BEA-FC98-4A27-91F3-E63F8C83EE14}" dt="2021-09-17T20:42:13.982" v="4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85BA3BEA-FC98-4A27-91F3-E63F8C83EE14}" dt="2021-09-17T20:28:29.005" v="36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788610110" sldId="488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858311703" sldId="1419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4283499665" sldId="1420"/>
        </pc:sldMkLst>
      </pc:sldChg>
      <pc:sldChg chg="addSp delSp modSp mod modNotesTx">
        <pc:chgData name="Rocha, Michael A CPT" userId="5604bdd7-75c2-49b5-9102-cb08f1006c07" providerId="ADAL" clId="{85BA3BEA-FC98-4A27-91F3-E63F8C83EE14}" dt="2021-09-24T16:08:01.942" v="1007" actId="20577"/>
        <pc:sldMkLst>
          <pc:docMk/>
          <pc:sldMk cId="2186556968" sldId="1421"/>
        </pc:sldMkLst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2" creationId="{C2E0640C-A80A-4989-8101-FD2F5ECF7A79}"/>
          </ac:picMkLst>
        </pc:picChg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3" creationId="{D7467886-03A8-4A6B-B17F-44F264CDBF10}"/>
          </ac:picMkLst>
        </pc:picChg>
        <pc:picChg chg="add del mod">
          <ac:chgData name="Rocha, Michael A CPT" userId="5604bdd7-75c2-49b5-9102-cb08f1006c07" providerId="ADAL" clId="{85BA3BEA-FC98-4A27-91F3-E63F8C83EE14}" dt="2021-09-22T16:11:54.339" v="247"/>
          <ac:picMkLst>
            <pc:docMk/>
            <pc:sldMk cId="2186556968" sldId="1421"/>
            <ac:picMk id="5" creationId="{43B674B9-2386-4627-B633-9C91EB0E8C32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225316010" sldId="1422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739833080" sldId="1423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270268446" sldId="1424"/>
        </pc:sldMkLst>
      </pc:sldChg>
      <pc:sldChg chg="addSp modSp mod modShow">
        <pc:chgData name="Rocha, Michael A CPT" userId="5604bdd7-75c2-49b5-9102-cb08f1006c07" providerId="ADAL" clId="{85BA3BEA-FC98-4A27-91F3-E63F8C83EE14}" dt="2021-09-23T11:17:59.283" v="474" actId="403"/>
        <pc:sldMkLst>
          <pc:docMk/>
          <pc:sldMk cId="2618587839" sldId="1425"/>
        </pc:sldMkLst>
        <pc:spChg chg="add mod">
          <ac:chgData name="Rocha, Michael A CPT" userId="5604bdd7-75c2-49b5-9102-cb08f1006c07" providerId="ADAL" clId="{85BA3BEA-FC98-4A27-91F3-E63F8C83EE14}" dt="2021-09-23T11:17:59.283" v="474" actId="403"/>
          <ac:spMkLst>
            <pc:docMk/>
            <pc:sldMk cId="2618587839" sldId="1425"/>
            <ac:spMk id="2" creationId="{98BD1709-F52B-45F2-B3F0-970DCCD8EBAA}"/>
          </ac:spMkLst>
        </pc:spChg>
        <pc:spChg chg="mod">
          <ac:chgData name="Rocha, Michael A CPT" userId="5604bdd7-75c2-49b5-9102-cb08f1006c07" providerId="ADAL" clId="{85BA3BEA-FC98-4A27-91F3-E63F8C83EE14}" dt="2021-09-17T20:18:50.887" v="10" actId="20577"/>
          <ac:spMkLst>
            <pc:docMk/>
            <pc:sldMk cId="2618587839" sldId="1425"/>
            <ac:spMk id="3" creationId="{63DF28A8-C768-48F0-858C-4DC2D7DBBC56}"/>
          </ac:spMkLst>
        </pc:spChg>
      </pc:sldChg>
      <pc:sldChg chg="modSp add mod modNotesTx">
        <pc:chgData name="Rocha, Michael A CPT" userId="5604bdd7-75c2-49b5-9102-cb08f1006c07" providerId="ADAL" clId="{85BA3BEA-FC98-4A27-91F3-E63F8C83EE14}" dt="2021-09-22T17:06:01.118" v="298" actId="20577"/>
        <pc:sldMkLst>
          <pc:docMk/>
          <pc:sldMk cId="166584282" sldId="1426"/>
        </pc:sldMkLst>
        <pc:spChg chg="mod">
          <ac:chgData name="Rocha, Michael A CPT" userId="5604bdd7-75c2-49b5-9102-cb08f1006c07" providerId="ADAL" clId="{85BA3BEA-FC98-4A27-91F3-E63F8C83EE14}" dt="2021-09-22T17:06:01.118" v="298" actId="20577"/>
          <ac:spMkLst>
            <pc:docMk/>
            <pc:sldMk cId="166584282" sldId="1426"/>
            <ac:spMk id="3" creationId="{D102416C-B76C-40EB-9D54-636678C0AF10}"/>
          </ac:spMkLst>
        </pc:spChg>
      </pc:sldChg>
      <pc:sldChg chg="addSp delSp modSp new mod">
        <pc:chgData name="Rocha, Michael A CPT" userId="5604bdd7-75c2-49b5-9102-cb08f1006c07" providerId="ADAL" clId="{85BA3BEA-FC98-4A27-91F3-E63F8C83EE14}" dt="2021-09-22T16:12:58.389" v="260" actId="12788"/>
        <pc:sldMkLst>
          <pc:docMk/>
          <pc:sldMk cId="4068902975" sldId="1427"/>
        </pc:sldMkLst>
        <pc:spChg chg="del">
          <ac:chgData name="Rocha, Michael A CPT" userId="5604bdd7-75c2-49b5-9102-cb08f1006c07" providerId="ADAL" clId="{85BA3BEA-FC98-4A27-91F3-E63F8C83EE14}" dt="2021-09-22T16:11:28.254" v="240" actId="478"/>
          <ac:spMkLst>
            <pc:docMk/>
            <pc:sldMk cId="4068902975" sldId="1427"/>
            <ac:spMk id="2" creationId="{F7F58511-FBC3-4586-AB89-31F4867F882F}"/>
          </ac:spMkLst>
        </pc:spChg>
        <pc:spChg chg="del">
          <ac:chgData name="Rocha, Michael A CPT" userId="5604bdd7-75c2-49b5-9102-cb08f1006c07" providerId="ADAL" clId="{85BA3BEA-FC98-4A27-91F3-E63F8C83EE14}" dt="2021-09-22T16:11:27.660" v="239" actId="478"/>
          <ac:spMkLst>
            <pc:docMk/>
            <pc:sldMk cId="4068902975" sldId="1427"/>
            <ac:spMk id="3" creationId="{6063907E-1FC3-4C5B-956E-80650EDDF400}"/>
          </ac:spMkLst>
        </pc:spChg>
        <pc:spChg chg="add del">
          <ac:chgData name="Rocha, Michael A CPT" userId="5604bdd7-75c2-49b5-9102-cb08f1006c07" providerId="ADAL" clId="{85BA3BEA-FC98-4A27-91F3-E63F8C83EE14}" dt="2021-09-22T16:11:26.132" v="238"/>
          <ac:spMkLst>
            <pc:docMk/>
            <pc:sldMk cId="4068902975" sldId="1427"/>
            <ac:spMk id="4" creationId="{726B9E1B-7014-4606-85A8-BB55699A1455}"/>
          </ac:spMkLst>
        </pc:spChg>
        <pc:spChg chg="add del">
          <ac:chgData name="Rocha, Michael A CPT" userId="5604bdd7-75c2-49b5-9102-cb08f1006c07" providerId="ADAL" clId="{85BA3BEA-FC98-4A27-91F3-E63F8C83EE14}" dt="2021-09-22T16:12:10.844" v="255"/>
          <ac:spMkLst>
            <pc:docMk/>
            <pc:sldMk cId="4068902975" sldId="1427"/>
            <ac:spMk id="7" creationId="{0888248A-1934-4568-8A0F-9EA08CD289BB}"/>
          </ac:spMkLst>
        </pc:spChg>
        <pc:picChg chg="add del mod">
          <ac:chgData name="Rocha, Michael A CPT" userId="5604bdd7-75c2-49b5-9102-cb08f1006c07" providerId="ADAL" clId="{85BA3BEA-FC98-4A27-91F3-E63F8C83EE14}" dt="2021-09-22T16:12:02.041" v="253" actId="478"/>
          <ac:picMkLst>
            <pc:docMk/>
            <pc:sldMk cId="4068902975" sldId="1427"/>
            <ac:picMk id="6" creationId="{0A36E16C-9225-4209-ADE1-88E8EB6FD693}"/>
          </ac:picMkLst>
        </pc:picChg>
        <pc:picChg chg="add mod">
          <ac:chgData name="Rocha, Michael A CPT" userId="5604bdd7-75c2-49b5-9102-cb08f1006c07" providerId="ADAL" clId="{85BA3BEA-FC98-4A27-91F3-E63F8C83EE14}" dt="2021-09-22T16:12:58.389" v="260" actId="12788"/>
          <ac:picMkLst>
            <pc:docMk/>
            <pc:sldMk cId="4068902975" sldId="1427"/>
            <ac:picMk id="9" creationId="{9DBE12FA-507D-4AD3-8A72-A6BCDAF54437}"/>
          </ac:picMkLst>
        </pc:picChg>
      </pc:sldChg>
      <pc:sldChg chg="delSp new mod">
        <pc:chgData name="Rocha, Michael A CPT" userId="5604bdd7-75c2-49b5-9102-cb08f1006c07" providerId="ADAL" clId="{85BA3BEA-FC98-4A27-91F3-E63F8C83EE14}" dt="2021-09-22T16:13:40.522" v="263" actId="478"/>
        <pc:sldMkLst>
          <pc:docMk/>
          <pc:sldMk cId="2164019463" sldId="1428"/>
        </pc:sldMkLst>
        <pc:spChg chg="del">
          <ac:chgData name="Rocha, Michael A CPT" userId="5604bdd7-75c2-49b5-9102-cb08f1006c07" providerId="ADAL" clId="{85BA3BEA-FC98-4A27-91F3-E63F8C83EE14}" dt="2021-09-22T16:13:40.522" v="263" actId="478"/>
          <ac:spMkLst>
            <pc:docMk/>
            <pc:sldMk cId="2164019463" sldId="1428"/>
            <ac:spMk id="2" creationId="{4A08DBF3-37A6-4B8A-BE87-F0A49AF15FC2}"/>
          </ac:spMkLst>
        </pc:spChg>
        <pc:spChg chg="del">
          <ac:chgData name="Rocha, Michael A CPT" userId="5604bdd7-75c2-49b5-9102-cb08f1006c07" providerId="ADAL" clId="{85BA3BEA-FC98-4A27-91F3-E63F8C83EE14}" dt="2021-09-22T16:13:40.053" v="262" actId="478"/>
          <ac:spMkLst>
            <pc:docMk/>
            <pc:sldMk cId="2164019463" sldId="1428"/>
            <ac:spMk id="3" creationId="{23D84BB7-7DD2-4A25-93B4-871B49643540}"/>
          </ac:spMkLst>
        </pc:spChg>
      </pc:sldChg>
    </pc:docChg>
  </pc:docChgLst>
  <pc:docChgLst>
    <pc:chgData name="Rocha, Michael A CPT" userId="5604bdd7-75c2-49b5-9102-cb08f1006c07" providerId="ADAL" clId="{561D8096-9537-41BC-81A2-3D144C07E573}"/>
    <pc:docChg chg="undo custSel addSld delSld modSld sldOrd">
      <pc:chgData name="Rocha, Michael A CPT" userId="5604bdd7-75c2-49b5-9102-cb08f1006c07" providerId="ADAL" clId="{561D8096-9537-41BC-81A2-3D144C07E573}" dt="2021-09-13T10:55:58.410" v="878" actId="729"/>
      <pc:docMkLst>
        <pc:docMk/>
      </pc:docMkLst>
      <pc:sldChg chg="modSp mod">
        <pc:chgData name="Rocha, Michael A CPT" userId="5604bdd7-75c2-49b5-9102-cb08f1006c07" providerId="ADAL" clId="{561D8096-9537-41BC-81A2-3D144C07E573}" dt="2021-09-09T17:10:15.641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561D8096-9537-41BC-81A2-3D144C07E573}" dt="2021-09-09T17:10:15.641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561D8096-9537-41BC-81A2-3D144C07E573}" dt="2021-09-09T17:12:02.999" v="36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561D8096-9537-41BC-81A2-3D144C07E573}" dt="2021-09-09T17:12:02.999" v="36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add modNotesTx">
        <pc:chgData name="Rocha, Michael A CPT" userId="5604bdd7-75c2-49b5-9102-cb08f1006c07" providerId="ADAL" clId="{561D8096-9537-41BC-81A2-3D144C07E573}" dt="2021-09-10T16:14:17.714" v="690" actId="20577"/>
        <pc:sldMkLst>
          <pc:docMk/>
          <pc:sldMk cId="2733328470" sldId="265"/>
        </pc:sldMkLst>
      </pc:sldChg>
      <pc:sldChg chg="addSp delSp modSp mod modNotesTx">
        <pc:chgData name="Rocha, Michael A CPT" userId="5604bdd7-75c2-49b5-9102-cb08f1006c07" providerId="ADAL" clId="{561D8096-9537-41BC-81A2-3D144C07E573}" dt="2021-09-09T17:59:56.327" v="9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561D8096-9537-41BC-81A2-3D144C07E573}" dt="2021-09-09T17:56:47.620" v="46" actId="20577"/>
          <ac:spMkLst>
            <pc:docMk/>
            <pc:sldMk cId="1694385967" sldId="268"/>
            <ac:spMk id="2" creationId="{48AB35B2-E2EB-48B2-8671-1A9EEF2F13B1}"/>
          </ac:spMkLst>
        </pc:spChg>
        <pc:spChg chg="add del mod">
          <ac:chgData name="Rocha, Michael A CPT" userId="5604bdd7-75c2-49b5-9102-cb08f1006c07" providerId="ADAL" clId="{561D8096-9537-41BC-81A2-3D144C07E573}" dt="2021-09-09T17:11:19.338" v="26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561D8096-9537-41BC-81A2-3D144C07E573}" dt="2021-09-09T17:56:53.492" v="47" actId="478"/>
          <ac:spMkLst>
            <pc:docMk/>
            <pc:sldMk cId="1694385967" sldId="268"/>
            <ac:spMk id="5" creationId="{01D574C5-3515-4A58-AAA9-D0D8A3EA6E84}"/>
          </ac:spMkLst>
        </pc:spChg>
        <pc:spChg chg="del">
          <ac:chgData name="Rocha, Michael A CPT" userId="5604bdd7-75c2-49b5-9102-cb08f1006c07" providerId="ADAL" clId="{561D8096-9537-41BC-81A2-3D144C07E573}" dt="2021-09-09T17:11:55.702" v="34" actId="478"/>
          <ac:spMkLst>
            <pc:docMk/>
            <pc:sldMk cId="1694385967" sldId="268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21.878" v="27" actId="478"/>
          <ac:spMkLst>
            <pc:docMk/>
            <pc:sldMk cId="1694385967" sldId="268"/>
            <ac:spMk id="7" creationId="{4FB488D1-B7B4-48FD-B3EC-A9DA7F89244D}"/>
          </ac:spMkLst>
        </pc:spChg>
        <pc:spChg chg="del">
          <ac:chgData name="Rocha, Michael A CPT" userId="5604bdd7-75c2-49b5-9102-cb08f1006c07" providerId="ADAL" clId="{561D8096-9537-41BC-81A2-3D144C07E573}" dt="2021-09-09T17:11:54.953" v="33" actId="478"/>
          <ac:spMkLst>
            <pc:docMk/>
            <pc:sldMk cId="1694385967" sldId="268"/>
            <ac:spMk id="8" creationId="{B6460821-D84C-4B2E-A384-CA971CECA055}"/>
          </ac:spMkLst>
        </pc:spChg>
        <pc:spChg chg="del">
          <ac:chgData name="Rocha, Michael A CPT" userId="5604bdd7-75c2-49b5-9102-cb08f1006c07" providerId="ADAL" clId="{561D8096-9537-41BC-81A2-3D144C07E573}" dt="2021-09-09T17:56:54.897" v="48" actId="478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561D8096-9537-41BC-81A2-3D144C07E573}" dt="2021-09-09T17:57:06.463" v="49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del mod ord">
        <pc:chgData name="Rocha, Michael A CPT" userId="5604bdd7-75c2-49b5-9102-cb08f1006c07" providerId="ADAL" clId="{561D8096-9537-41BC-81A2-3D144C07E573}" dt="2021-09-09T18:11:50.192" v="94" actId="47"/>
        <pc:sldMkLst>
          <pc:docMk/>
          <pc:sldMk cId="473008823" sldId="273"/>
        </pc:sldMkLst>
        <pc:spChg chg="add del">
          <ac:chgData name="Rocha, Michael A CPT" userId="5604bdd7-75c2-49b5-9102-cb08f1006c07" providerId="ADAL" clId="{561D8096-9537-41BC-81A2-3D144C07E573}" dt="2021-09-09T17:11:26.760" v="29" actId="22"/>
          <ac:spMkLst>
            <pc:docMk/>
            <pc:sldMk cId="473008823" sldId="273"/>
            <ac:spMk id="21" creationId="{D437E084-B0A4-4A55-9327-0D12E1AD3AA0}"/>
          </ac:spMkLst>
        </pc:spChg>
      </pc:sldChg>
      <pc:sldChg chg="del">
        <pc:chgData name="Rocha, Michael A CPT" userId="5604bdd7-75c2-49b5-9102-cb08f1006c07" providerId="ADAL" clId="{561D8096-9537-41BC-81A2-3D144C07E573}" dt="2021-09-09T17:12:09.786" v="37" actId="47"/>
        <pc:sldMkLst>
          <pc:docMk/>
          <pc:sldMk cId="3214568785" sldId="274"/>
        </pc:sldMkLst>
      </pc:sldChg>
      <pc:sldChg chg="del">
        <pc:chgData name="Rocha, Michael A CPT" userId="5604bdd7-75c2-49b5-9102-cb08f1006c07" providerId="ADAL" clId="{561D8096-9537-41BC-81A2-3D144C07E573}" dt="2021-09-09T17:10:21.436" v="21" actId="47"/>
        <pc:sldMkLst>
          <pc:docMk/>
          <pc:sldMk cId="2548766488" sldId="275"/>
        </pc:sldMkLst>
      </pc:sldChg>
      <pc:sldChg chg="delSp add del mod">
        <pc:chgData name="Rocha, Michael A CPT" userId="5604bdd7-75c2-49b5-9102-cb08f1006c07" providerId="ADAL" clId="{561D8096-9537-41BC-81A2-3D144C07E573}" dt="2021-09-09T17:12:50.040" v="41" actId="47"/>
        <pc:sldMkLst>
          <pc:docMk/>
          <pc:sldMk cId="3316827412" sldId="277"/>
        </pc:sldMkLst>
        <pc:spChg chg="del">
          <ac:chgData name="Rocha, Michael A CPT" userId="5604bdd7-75c2-49b5-9102-cb08f1006c07" providerId="ADAL" clId="{561D8096-9537-41BC-81A2-3D144C07E573}" dt="2021-09-09T17:11:39.070" v="32" actId="478"/>
          <ac:spMkLst>
            <pc:docMk/>
            <pc:sldMk cId="3316827412" sldId="277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38.522" v="31" actId="478"/>
          <ac:spMkLst>
            <pc:docMk/>
            <pc:sldMk cId="3316827412" sldId="277"/>
            <ac:spMk id="8" creationId="{B6460821-D84C-4B2E-A384-CA971CECA055}"/>
          </ac:spMkLst>
        </pc:spChg>
      </pc:sldChg>
      <pc:sldChg chg="add del">
        <pc:chgData name="Rocha, Michael A CPT" userId="5604bdd7-75c2-49b5-9102-cb08f1006c07" providerId="ADAL" clId="{561D8096-9537-41BC-81A2-3D144C07E573}" dt="2021-09-09T18:43:04.806" v="623" actId="47"/>
        <pc:sldMkLst>
          <pc:docMk/>
          <pc:sldMk cId="208938676" sldId="1410"/>
        </pc:sldMkLst>
      </pc:sldChg>
      <pc:sldChg chg="add del">
        <pc:chgData name="Rocha, Michael A CPT" userId="5604bdd7-75c2-49b5-9102-cb08f1006c07" providerId="ADAL" clId="{561D8096-9537-41BC-81A2-3D144C07E573}" dt="2021-09-09T19:01:46.696" v="643" actId="47"/>
        <pc:sldMkLst>
          <pc:docMk/>
          <pc:sldMk cId="3250539435" sldId="1411"/>
        </pc:sldMkLst>
      </pc:sldChg>
      <pc:sldChg chg="add del modNotesTx">
        <pc:chgData name="Rocha, Michael A CPT" userId="5604bdd7-75c2-49b5-9102-cb08f1006c07" providerId="ADAL" clId="{561D8096-9537-41BC-81A2-3D144C07E573}" dt="2021-09-09T19:01:39.718" v="642" actId="47"/>
        <pc:sldMkLst>
          <pc:docMk/>
          <pc:sldMk cId="802680115" sldId="1417"/>
        </pc:sldMkLst>
      </pc:sldChg>
      <pc:sldChg chg="delSp modSp add mod">
        <pc:chgData name="Rocha, Michael A CPT" userId="5604bdd7-75c2-49b5-9102-cb08f1006c07" providerId="ADAL" clId="{561D8096-9537-41BC-81A2-3D144C07E573}" dt="2021-09-09T18:14:26.149" v="183" actId="1076"/>
        <pc:sldMkLst>
          <pc:docMk/>
          <pc:sldMk cId="1134668993" sldId="1418"/>
        </pc:sldMkLst>
        <pc:spChg chg="mod">
          <ac:chgData name="Rocha, Michael A CPT" userId="5604bdd7-75c2-49b5-9102-cb08f1006c07" providerId="ADAL" clId="{561D8096-9537-41BC-81A2-3D144C07E573}" dt="2021-09-09T18:11:56.465" v="113" actId="20577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561D8096-9537-41BC-81A2-3D144C07E573}" dt="2021-09-09T18:13:38.252" v="143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561D8096-9537-41BC-81A2-3D144C07E573}" dt="2021-09-09T18:12:42.998" v="142" actId="1076"/>
          <ac:spMkLst>
            <pc:docMk/>
            <pc:sldMk cId="1134668993" sldId="1418"/>
            <ac:spMk id="18" creationId="{C5369585-FDFE-49B3-81FA-737A650B0C1B}"/>
          </ac:spMkLst>
        </pc:spChg>
        <pc:spChg chg="del">
          <ac:chgData name="Rocha, Michael A CPT" userId="5604bdd7-75c2-49b5-9102-cb08f1006c07" providerId="ADAL" clId="{561D8096-9537-41BC-81A2-3D144C07E573}" dt="2021-09-09T18:12:32.112" v="114" actId="478"/>
          <ac:spMkLst>
            <pc:docMk/>
            <pc:sldMk cId="1134668993" sldId="1418"/>
            <ac:spMk id="19" creationId="{4329209B-0A89-49F7-8F01-0713A918C499}"/>
          </ac:spMkLst>
        </pc:spChg>
        <pc:spChg chg="mod">
          <ac:chgData name="Rocha, Michael A CPT" userId="5604bdd7-75c2-49b5-9102-cb08f1006c07" providerId="ADAL" clId="{561D8096-9537-41BC-81A2-3D144C07E573}" dt="2021-09-09T18:14:26.149" v="183" actId="1076"/>
          <ac:spMkLst>
            <pc:docMk/>
            <pc:sldMk cId="1134668993" sldId="1418"/>
            <ac:spMk id="20" creationId="{DA53EC82-7133-4737-B69D-EBEAE572318F}"/>
          </ac:spMkLst>
        </pc:spChg>
        <pc:picChg chg="del">
          <ac:chgData name="Rocha, Michael A CPT" userId="5604bdd7-75c2-49b5-9102-cb08f1006c07" providerId="ADAL" clId="{561D8096-9537-41BC-81A2-3D144C07E573}" dt="2021-09-09T18:13:43.510" v="144" actId="478"/>
          <ac:picMkLst>
            <pc:docMk/>
            <pc:sldMk cId="1134668993" sldId="1418"/>
            <ac:picMk id="22" creationId="{D7B87668-7D26-462C-9857-03AAF7523CED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3054981478" sldId="1419"/>
        </pc:sldMkLst>
        <pc:spChg chg="add mod">
          <ac:chgData name="Rocha, Michael A CPT" userId="5604bdd7-75c2-49b5-9102-cb08f1006c07" providerId="ADAL" clId="{561D8096-9537-41BC-81A2-3D144C07E573}" dt="2021-09-10T16:15:53.091" v="735" actId="20577"/>
          <ac:spMkLst>
            <pc:docMk/>
            <pc:sldMk cId="3054981478" sldId="1419"/>
            <ac:spMk id="2" creationId="{19BE8319-0503-4B7A-B39B-05A61C6B132F}"/>
          </ac:spMkLst>
        </pc:spChg>
        <pc:picChg chg="add del mod modCrop">
          <ac:chgData name="Rocha, Michael A CPT" userId="5604bdd7-75c2-49b5-9102-cb08f1006c07" providerId="ADAL" clId="{561D8096-9537-41BC-81A2-3D144C07E573}" dt="2021-09-10T16:18:53.586" v="790" actId="478"/>
          <ac:picMkLst>
            <pc:docMk/>
            <pc:sldMk cId="3054981478" sldId="1419"/>
            <ac:picMk id="4" creationId="{64CFEF2F-D631-4C72-AEBF-7D231306A33A}"/>
          </ac:picMkLst>
        </pc:picChg>
        <pc:picChg chg="add del">
          <ac:chgData name="Rocha, Michael A CPT" userId="5604bdd7-75c2-49b5-9102-cb08f1006c07" providerId="ADAL" clId="{561D8096-9537-41BC-81A2-3D144C07E573}" dt="2021-09-10T16:17:28.037" v="777" actId="22"/>
          <ac:picMkLst>
            <pc:docMk/>
            <pc:sldMk cId="3054981478" sldId="1419"/>
            <ac:picMk id="6" creationId="{CA5C1EC0-37E8-4DC9-8227-E17BFEE607FF}"/>
          </ac:picMkLst>
        </pc:picChg>
        <pc:picChg chg="add mod modCrop">
          <ac:chgData name="Rocha, Michael A CPT" userId="5604bdd7-75c2-49b5-9102-cb08f1006c07" providerId="ADAL" clId="{561D8096-9537-41BC-81A2-3D144C07E573}" dt="2021-09-10T16:19:10.633" v="794" actId="1076"/>
          <ac:picMkLst>
            <pc:docMk/>
            <pc:sldMk cId="3054981478" sldId="1419"/>
            <ac:picMk id="8" creationId="{6A5CB88F-8F9C-4DCC-89DC-E0E48E538E24}"/>
          </ac:picMkLst>
        </pc:picChg>
        <pc:picChg chg="add del mod">
          <ac:chgData name="Rocha, Michael A CPT" userId="5604bdd7-75c2-49b5-9102-cb08f1006c07" providerId="ADAL" clId="{561D8096-9537-41BC-81A2-3D144C07E573}" dt="2021-09-10T16:21:07.047" v="809" actId="21"/>
          <ac:picMkLst>
            <pc:docMk/>
            <pc:sldMk cId="3054981478" sldId="1419"/>
            <ac:picMk id="9" creationId="{30472CA7-8BD8-4E46-B695-97D39ACE877F}"/>
          </ac:picMkLst>
        </pc:picChg>
      </pc:sldChg>
      <pc:sldChg chg="addSp modSp add mod modNotesTx">
        <pc:chgData name="Rocha, Michael A CPT" userId="5604bdd7-75c2-49b5-9102-cb08f1006c07" providerId="ADAL" clId="{561D8096-9537-41BC-81A2-3D144C07E573}" dt="2021-09-09T19:01:33.655" v="640" actId="6549"/>
        <pc:sldMkLst>
          <pc:docMk/>
          <pc:sldMk cId="130467796" sldId="1420"/>
        </pc:sldMkLst>
        <pc:spChg chg="add mod">
          <ac:chgData name="Rocha, Michael A CPT" userId="5604bdd7-75c2-49b5-9102-cb08f1006c07" providerId="ADAL" clId="{561D8096-9537-41BC-81A2-3D144C07E573}" dt="2021-09-09T18:36:20.978" v="500" actId="113"/>
          <ac:spMkLst>
            <pc:docMk/>
            <pc:sldMk cId="130467796" sldId="1420"/>
            <ac:spMk id="4" creationId="{836EFEA5-0F4B-4CC4-A9D5-F97E11528996}"/>
          </ac:spMkLst>
        </pc:sp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2" creationId="{166A9CA1-C165-4124-854A-629F73348883}"/>
          </ac:picMkLst>
        </pc:pic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3" creationId="{DF23DFFF-4686-45A9-B128-F69B2CC0F4FC}"/>
          </ac:picMkLst>
        </pc:picChg>
      </pc:sldChg>
      <pc:sldChg chg="add del">
        <pc:chgData name="Rocha, Michael A CPT" userId="5604bdd7-75c2-49b5-9102-cb08f1006c07" providerId="ADAL" clId="{561D8096-9537-41BC-81A2-3D144C07E573}" dt="2021-09-09T18:47:30.780" v="634" actId="47"/>
        <pc:sldMkLst>
          <pc:docMk/>
          <pc:sldMk cId="2825874425" sldId="1421"/>
        </pc:sldMkLst>
      </pc:sldChg>
      <pc:sldChg chg="add">
        <pc:chgData name="Rocha, Michael A CPT" userId="5604bdd7-75c2-49b5-9102-cb08f1006c07" providerId="ADAL" clId="{561D8096-9537-41BC-81A2-3D144C07E573}" dt="2021-09-10T16:14:27.319" v="691"/>
        <pc:sldMkLst>
          <pc:docMk/>
          <pc:sldMk cId="3615376317" sldId="1421"/>
        </pc:sldMkLst>
      </pc:sldChg>
      <pc:sldChg chg="addSp delSp modSp add mod modShow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475527071" sldId="1422"/>
        </pc:sldMkLst>
        <pc:picChg chg="del">
          <ac:chgData name="Rocha, Michael A CPT" userId="5604bdd7-75c2-49b5-9102-cb08f1006c07" providerId="ADAL" clId="{561D8096-9537-41BC-81A2-3D144C07E573}" dt="2021-09-10T16:18:00.641" v="781" actId="478"/>
          <ac:picMkLst>
            <pc:docMk/>
            <pc:sldMk cId="1475527071" sldId="1422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59.538" v="805" actId="21"/>
          <ac:picMkLst>
            <pc:docMk/>
            <pc:sldMk cId="1475527071" sldId="1422"/>
            <ac:picMk id="5" creationId="{A571F82E-7D0F-4E07-B3B8-FA157A7516A5}"/>
          </ac:picMkLst>
        </pc:picChg>
        <pc:picChg chg="add mod">
          <ac:chgData name="Rocha, Michael A CPT" userId="5604bdd7-75c2-49b5-9102-cb08f1006c07" providerId="ADAL" clId="{561D8096-9537-41BC-81A2-3D144C07E573}" dt="2021-09-10T16:21:08.314" v="810"/>
          <ac:picMkLst>
            <pc:docMk/>
            <pc:sldMk cId="1475527071" sldId="1422"/>
            <ac:picMk id="6" creationId="{0A4FAA45-906F-4FA4-AA60-A1C86063B431}"/>
          </ac:picMkLst>
        </pc:picChg>
        <pc:picChg chg="add del mod">
          <ac:chgData name="Rocha, Michael A CPT" userId="5604bdd7-75c2-49b5-9102-cb08f1006c07" providerId="ADAL" clId="{561D8096-9537-41BC-81A2-3D144C07E573}" dt="2021-09-10T16:21:16.935" v="815" actId="21"/>
          <ac:picMkLst>
            <pc:docMk/>
            <pc:sldMk cId="1475527071" sldId="1422"/>
            <ac:picMk id="7" creationId="{2E50E722-AA93-476C-8845-25ECCDFCBF3A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805106578" sldId="1423"/>
        </pc:sldMkLst>
        <pc:picChg chg="del">
          <ac:chgData name="Rocha, Michael A CPT" userId="5604bdd7-75c2-49b5-9102-cb08f1006c07" providerId="ADAL" clId="{561D8096-9537-41BC-81A2-3D144C07E573}" dt="2021-09-10T16:20:17.634" v="795" actId="478"/>
          <ac:picMkLst>
            <pc:docMk/>
            <pc:sldMk cId="1805106578" sldId="1423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36.561" v="798" actId="478"/>
          <ac:picMkLst>
            <pc:docMk/>
            <pc:sldMk cId="1805106578" sldId="1423"/>
            <ac:picMk id="5" creationId="{5A605CCE-C228-4F3C-93FC-8E1425FAF032}"/>
          </ac:picMkLst>
        </pc:picChg>
        <pc:picChg chg="add del mod modCrop">
          <ac:chgData name="Rocha, Michael A CPT" userId="5604bdd7-75c2-49b5-9102-cb08f1006c07" providerId="ADAL" clId="{561D8096-9537-41BC-81A2-3D144C07E573}" dt="2021-09-10T16:21:11.272" v="811" actId="21"/>
          <ac:picMkLst>
            <pc:docMk/>
            <pc:sldMk cId="1805106578" sldId="1423"/>
            <ac:picMk id="7" creationId="{F026D8CD-F45B-4AED-BB9E-30B7460837B2}"/>
          </ac:picMkLst>
        </pc:picChg>
        <pc:picChg chg="add mod">
          <ac:chgData name="Rocha, Michael A CPT" userId="5604bdd7-75c2-49b5-9102-cb08f1006c07" providerId="ADAL" clId="{561D8096-9537-41BC-81A2-3D144C07E573}" dt="2021-09-10T16:21:17.955" v="816"/>
          <ac:picMkLst>
            <pc:docMk/>
            <pc:sldMk cId="1805106578" sldId="1423"/>
            <ac:picMk id="8" creationId="{AD48E75B-B1E6-4037-BA34-567AE3447B8C}"/>
          </ac:picMkLst>
        </pc:picChg>
        <pc:picChg chg="add del mod">
          <ac:chgData name="Rocha, Michael A CPT" userId="5604bdd7-75c2-49b5-9102-cb08f1006c07" providerId="ADAL" clId="{561D8096-9537-41BC-81A2-3D144C07E573}" dt="2021-09-10T16:22:23.063" v="875" actId="21"/>
          <ac:picMkLst>
            <pc:docMk/>
            <pc:sldMk cId="1805106578" sldId="1423"/>
            <ac:picMk id="9" creationId="{5B5F39B5-E32F-46E1-B335-79A484D741C8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2308517201" sldId="1424"/>
        </pc:sldMkLst>
        <pc:picChg chg="del">
          <ac:chgData name="Rocha, Michael A CPT" userId="5604bdd7-75c2-49b5-9102-cb08f1006c07" providerId="ADAL" clId="{561D8096-9537-41BC-81A2-3D144C07E573}" dt="2021-09-10T16:22:05.282" v="866" actId="478"/>
          <ac:picMkLst>
            <pc:docMk/>
            <pc:sldMk cId="2308517201" sldId="1424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2:17.019" v="871" actId="21"/>
          <ac:picMkLst>
            <pc:docMk/>
            <pc:sldMk cId="2308517201" sldId="1424"/>
            <ac:picMk id="5" creationId="{B216DE2C-DFAE-43AA-A03D-2D34B0BC2FD5}"/>
          </ac:picMkLst>
        </pc:picChg>
        <pc:picChg chg="add mod">
          <ac:chgData name="Rocha, Michael A CPT" userId="5604bdd7-75c2-49b5-9102-cb08f1006c07" providerId="ADAL" clId="{561D8096-9537-41BC-81A2-3D144C07E573}" dt="2021-09-10T16:22:24.233" v="876"/>
          <ac:picMkLst>
            <pc:docMk/>
            <pc:sldMk cId="2308517201" sldId="1424"/>
            <ac:picMk id="6" creationId="{76EDAB14-EA1B-4F15-8FD5-A78CBF33CAB4}"/>
          </ac:picMkLst>
        </pc:picChg>
      </pc:sldChg>
    </pc:docChg>
  </pc:docChgLst>
  <pc:docChgLst>
    <pc:chgData name="Rocha, Michael A CPT" userId="5604bdd7-75c2-49b5-9102-cb08f1006c07" providerId="ADAL" clId="{AD64F32A-8A7D-4297-B24B-78C1A3D81556}"/>
    <pc:docChg chg="undo custSel addSld delSld modSld sldOrd">
      <pc:chgData name="Rocha, Michael A CPT" userId="5604bdd7-75c2-49b5-9102-cb08f1006c07" providerId="ADAL" clId="{AD64F32A-8A7D-4297-B24B-78C1A3D81556}" dt="2021-09-01T11:10:10.380" v="1117" actId="680"/>
      <pc:docMkLst>
        <pc:docMk/>
      </pc:docMkLst>
      <pc:sldChg chg="modSp mod">
        <pc:chgData name="Rocha, Michael A CPT" userId="5604bdd7-75c2-49b5-9102-cb08f1006c07" providerId="ADAL" clId="{AD64F32A-8A7D-4297-B24B-78C1A3D81556}" dt="2021-08-27T11:04:32.251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AD64F32A-8A7D-4297-B24B-78C1A3D81556}" dt="2021-08-27T11:04:32.251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148487160" sldId="257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82584590" sldId="258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987668649" sldId="259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049080016" sldId="260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3931390308" sldId="261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677312119" sldId="262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348921569" sldId="263"/>
        </pc:sldMkLst>
      </pc:sldChg>
      <pc:sldChg chg="ord">
        <pc:chgData name="Rocha, Michael A CPT" userId="5604bdd7-75c2-49b5-9102-cb08f1006c07" providerId="ADAL" clId="{AD64F32A-8A7D-4297-B24B-78C1A3D81556}" dt="2021-08-27T11:04:54.831" v="7"/>
        <pc:sldMkLst>
          <pc:docMk/>
          <pc:sldMk cId="4067881629" sldId="264"/>
        </pc:sldMkLst>
      </pc:sldChg>
      <pc:sldChg chg="addSp modSp mod modShow">
        <pc:chgData name="Rocha, Michael A CPT" userId="5604bdd7-75c2-49b5-9102-cb08f1006c07" providerId="ADAL" clId="{AD64F32A-8A7D-4297-B24B-78C1A3D81556}" dt="2021-09-01T11:02:57.950" v="760" actId="729"/>
        <pc:sldMkLst>
          <pc:docMk/>
          <pc:sldMk cId="2149467070" sldId="265"/>
        </pc:sldMkLst>
        <pc:spChg chg="add mod">
          <ac:chgData name="Rocha, Michael A CPT" userId="5604bdd7-75c2-49b5-9102-cb08f1006c07" providerId="ADAL" clId="{AD64F32A-8A7D-4297-B24B-78C1A3D81556}" dt="2021-08-31T17:07:26.846" v="701" actId="1076"/>
          <ac:spMkLst>
            <pc:docMk/>
            <pc:sldMk cId="2149467070" sldId="265"/>
            <ac:spMk id="3" creationId="{6CB43227-3018-4253-9196-9E05FA48B876}"/>
          </ac:spMkLst>
        </pc:spChg>
        <pc:spChg chg="add mod">
          <ac:chgData name="Rocha, Michael A CPT" userId="5604bdd7-75c2-49b5-9102-cb08f1006c07" providerId="ADAL" clId="{AD64F32A-8A7D-4297-B24B-78C1A3D81556}" dt="2021-08-31T17:07:19.684" v="699" actId="14100"/>
          <ac:spMkLst>
            <pc:docMk/>
            <pc:sldMk cId="2149467070" sldId="265"/>
            <ac:spMk id="4" creationId="{07FE8DDD-D3AA-408F-B506-AC249D2BBF48}"/>
          </ac:spMkLst>
        </pc:spChg>
      </pc:sldChg>
      <pc:sldChg chg="del">
        <pc:chgData name="Rocha, Michael A CPT" userId="5604bdd7-75c2-49b5-9102-cb08f1006c07" providerId="ADAL" clId="{AD64F32A-8A7D-4297-B24B-78C1A3D81556}" dt="2021-08-27T11:04:36.677" v="1" actId="47"/>
        <pc:sldMkLst>
          <pc:docMk/>
          <pc:sldMk cId="2620341486" sldId="266"/>
        </pc:sldMkLst>
      </pc:sldChg>
      <pc:sldChg chg="addSp delSp modSp mod ord">
        <pc:chgData name="Rocha, Michael A CPT" userId="5604bdd7-75c2-49b5-9102-cb08f1006c07" providerId="ADAL" clId="{AD64F32A-8A7D-4297-B24B-78C1A3D81556}" dt="2021-08-31T17:09:24.575" v="704" actId="478"/>
        <pc:sldMkLst>
          <pc:docMk/>
          <pc:sldMk cId="1694385967" sldId="268"/>
        </pc:sldMkLst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4" creationId="{4A93EA97-1E91-4592-A899-1A641F5F8B3A}"/>
          </ac:spMkLst>
        </pc:spChg>
        <pc:picChg chg="add del">
          <ac:chgData name="Rocha, Michael A CPT" userId="5604bdd7-75c2-49b5-9102-cb08f1006c07" providerId="ADAL" clId="{AD64F32A-8A7D-4297-B24B-78C1A3D81556}" dt="2021-08-31T17:09:24.575" v="704" actId="478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 modNotesTx">
        <pc:chgData name="Rocha, Michael A CPT" userId="5604bdd7-75c2-49b5-9102-cb08f1006c07" providerId="ADAL" clId="{AD64F32A-8A7D-4297-B24B-78C1A3D81556}" dt="2021-08-30T19:41:25.236" v="686" actId="12788"/>
        <pc:sldMkLst>
          <pc:docMk/>
          <pc:sldMk cId="166068267" sldId="269"/>
        </pc:sldMkLst>
        <pc:spChg chg="del">
          <ac:chgData name="Rocha, Michael A CPT" userId="5604bdd7-75c2-49b5-9102-cb08f1006c07" providerId="ADAL" clId="{AD64F32A-8A7D-4297-B24B-78C1A3D81556}" dt="2021-08-30T17:27:00.242" v="81" actId="478"/>
          <ac:spMkLst>
            <pc:docMk/>
            <pc:sldMk cId="166068267" sldId="269"/>
            <ac:spMk id="2" creationId="{9CEEB34A-D43C-4903-91BD-DEC95D3DCDE3}"/>
          </ac:spMkLst>
        </pc:spChg>
        <pc:spChg chg="del mod">
          <ac:chgData name="Rocha, Michael A CPT" userId="5604bdd7-75c2-49b5-9102-cb08f1006c07" providerId="ADAL" clId="{AD64F32A-8A7D-4297-B24B-78C1A3D81556}" dt="2021-08-30T17:26:56.242" v="79" actId="478"/>
          <ac:spMkLst>
            <pc:docMk/>
            <pc:sldMk cId="166068267" sldId="269"/>
            <ac:spMk id="3" creationId="{93C24AAC-B13A-4FF8-A3BF-C5CBCCB2A9C4}"/>
          </ac:spMkLst>
        </pc:spChg>
        <pc:spChg chg="add mod">
          <ac:chgData name="Rocha, Michael A CPT" userId="5604bdd7-75c2-49b5-9102-cb08f1006c07" providerId="ADAL" clId="{AD64F32A-8A7D-4297-B24B-78C1A3D81556}" dt="2021-08-30T18:59:04.193" v="613" actId="20577"/>
          <ac:spMkLst>
            <pc:docMk/>
            <pc:sldMk cId="166068267" sldId="269"/>
            <ac:spMk id="6" creationId="{919345D8-87B1-4B68-88A1-613381A64C9E}"/>
          </ac:spMkLst>
        </pc:spChg>
        <pc:spChg chg="add del mod topLvl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7" creationId="{2D78677B-405B-4CE6-8906-A25869CE06B5}"/>
          </ac:spMkLst>
        </pc:spChg>
        <pc:spChg chg="add del mod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11" creationId="{E05AA572-0556-4DF2-A755-C9AA390D930A}"/>
          </ac:spMkLst>
        </pc:spChg>
        <pc:grpChg chg="add del mod">
          <ac:chgData name="Rocha, Michael A CPT" userId="5604bdd7-75c2-49b5-9102-cb08f1006c07" providerId="ADAL" clId="{AD64F32A-8A7D-4297-B24B-78C1A3D81556}" dt="2021-08-30T19:37:43.572" v="652" actId="165"/>
          <ac:grpSpMkLst>
            <pc:docMk/>
            <pc:sldMk cId="166068267" sldId="269"/>
            <ac:grpSpMk id="10" creationId="{27FDD918-81A0-4933-9839-9C2FBDF2FE56}"/>
          </ac:grpSpMkLst>
        </pc:grpChg>
        <pc:picChg chg="add del mod topLvl">
          <ac:chgData name="Rocha, Michael A CPT" userId="5604bdd7-75c2-49b5-9102-cb08f1006c07" providerId="ADAL" clId="{AD64F32A-8A7D-4297-B24B-78C1A3D81556}" dt="2021-08-30T19:41:14.627" v="682" actId="478"/>
          <ac:picMkLst>
            <pc:docMk/>
            <pc:sldMk cId="166068267" sldId="269"/>
            <ac:picMk id="5" creationId="{BF0A94CB-B98E-41D1-8125-05877C9362EC}"/>
          </ac:picMkLst>
        </pc:picChg>
        <pc:picChg chg="add del">
          <ac:chgData name="Rocha, Michael A CPT" userId="5604bdd7-75c2-49b5-9102-cb08f1006c07" providerId="ADAL" clId="{AD64F32A-8A7D-4297-B24B-78C1A3D81556}" dt="2021-08-30T18:58:05.067" v="562" actId="22"/>
          <ac:picMkLst>
            <pc:docMk/>
            <pc:sldMk cId="166068267" sldId="269"/>
            <ac:picMk id="9" creationId="{C2E5ACEA-D414-475F-ADBA-122E48BDF8AE}"/>
          </ac:picMkLst>
        </pc:picChg>
        <pc:picChg chg="add mod">
          <ac:chgData name="Rocha, Michael A CPT" userId="5604bdd7-75c2-49b5-9102-cb08f1006c07" providerId="ADAL" clId="{AD64F32A-8A7D-4297-B24B-78C1A3D81556}" dt="2021-08-30T19:41:25.236" v="686" actId="12788"/>
          <ac:picMkLst>
            <pc:docMk/>
            <pc:sldMk cId="166068267" sldId="269"/>
            <ac:picMk id="13" creationId="{29B4F982-9E28-4AAE-BEA0-B69561E9FC68}"/>
          </ac:picMkLst>
        </pc:picChg>
      </pc:sldChg>
      <pc:sldChg chg="addSp modSp add del mod">
        <pc:chgData name="Rocha, Michael A CPT" userId="5604bdd7-75c2-49b5-9102-cb08f1006c07" providerId="ADAL" clId="{AD64F32A-8A7D-4297-B24B-78C1A3D81556}" dt="2021-08-30T19:41:56.769" v="694" actId="47"/>
        <pc:sldMkLst>
          <pc:docMk/>
          <pc:sldMk cId="730304753" sldId="270"/>
        </pc:sldMkLst>
        <pc:spChg chg="add mod">
          <ac:chgData name="Rocha, Michael A CPT" userId="5604bdd7-75c2-49b5-9102-cb08f1006c07" providerId="ADAL" clId="{AD64F32A-8A7D-4297-B24B-78C1A3D81556}" dt="2021-08-30T19:03:04.066" v="645" actId="1037"/>
          <ac:spMkLst>
            <pc:docMk/>
            <pc:sldMk cId="730304753" sldId="270"/>
            <ac:spMk id="2" creationId="{8D11BB51-613E-41F5-B09A-2155ED2A74B9}"/>
          </ac:spMkLst>
        </pc:spChg>
      </pc:sldChg>
      <pc:sldChg chg="addSp modSp add mod">
        <pc:chgData name="Rocha, Michael A CPT" userId="5604bdd7-75c2-49b5-9102-cb08f1006c07" providerId="ADAL" clId="{AD64F32A-8A7D-4297-B24B-78C1A3D81556}" dt="2021-08-30T19:42:03.666" v="696" actId="1037"/>
        <pc:sldMkLst>
          <pc:docMk/>
          <pc:sldMk cId="2007971543" sldId="271"/>
        </pc:sldMkLst>
        <pc:spChg chg="add mod">
          <ac:chgData name="Rocha, Michael A CPT" userId="5604bdd7-75c2-49b5-9102-cb08f1006c07" providerId="ADAL" clId="{AD64F32A-8A7D-4297-B24B-78C1A3D81556}" dt="2021-08-30T19:42:03.666" v="696" actId="1037"/>
          <ac:spMkLst>
            <pc:docMk/>
            <pc:sldMk cId="2007971543" sldId="271"/>
            <ac:spMk id="4" creationId="{47E7B3AF-88DC-40F0-AAB9-2204212DA3E6}"/>
          </ac:spMkLst>
        </pc:spChg>
      </pc:sldChg>
      <pc:sldChg chg="addSp modSp add mod modNotesTx">
        <pc:chgData name="Rocha, Michael A CPT" userId="5604bdd7-75c2-49b5-9102-cb08f1006c07" providerId="ADAL" clId="{AD64F32A-8A7D-4297-B24B-78C1A3D81556}" dt="2021-08-31T17:18:31.556" v="759" actId="20577"/>
        <pc:sldMkLst>
          <pc:docMk/>
          <pc:sldMk cId="1770334088" sldId="272"/>
        </pc:sldMkLst>
        <pc:spChg chg="add mod">
          <ac:chgData name="Rocha, Michael A CPT" userId="5604bdd7-75c2-49b5-9102-cb08f1006c07" providerId="ADAL" clId="{AD64F32A-8A7D-4297-B24B-78C1A3D81556}" dt="2021-08-31T17:09:35.439" v="708" actId="14100"/>
          <ac:spMkLst>
            <pc:docMk/>
            <pc:sldMk cId="1770334088" sldId="272"/>
            <ac:spMk id="15" creationId="{C187AD8E-D90A-4F9B-84EB-BB1853B5080B}"/>
          </ac:spMkLst>
        </pc:spChg>
      </pc:sldChg>
      <pc:sldChg chg="addSp delSp modSp new mod">
        <pc:chgData name="Rocha, Michael A CPT" userId="5604bdd7-75c2-49b5-9102-cb08f1006c07" providerId="ADAL" clId="{AD64F32A-8A7D-4297-B24B-78C1A3D81556}" dt="2021-09-01T11:09:51.498" v="1116" actId="14100"/>
        <pc:sldMkLst>
          <pc:docMk/>
          <pc:sldMk cId="473008823" sldId="273"/>
        </pc:sldMkLst>
        <pc:spChg chg="del">
          <ac:chgData name="Rocha, Michael A CPT" userId="5604bdd7-75c2-49b5-9102-cb08f1006c07" providerId="ADAL" clId="{AD64F32A-8A7D-4297-B24B-78C1A3D81556}" dt="2021-09-01T11:03:02.435" v="762" actId="478"/>
          <ac:spMkLst>
            <pc:docMk/>
            <pc:sldMk cId="473008823" sldId="273"/>
            <ac:spMk id="2" creationId="{29C1B15F-8ACE-43DC-A025-F0B47F9EAF7A}"/>
          </ac:spMkLst>
        </pc:spChg>
        <pc:spChg chg="del">
          <ac:chgData name="Rocha, Michael A CPT" userId="5604bdd7-75c2-49b5-9102-cb08f1006c07" providerId="ADAL" clId="{AD64F32A-8A7D-4297-B24B-78C1A3D81556}" dt="2021-09-01T11:03:06.480" v="763" actId="478"/>
          <ac:spMkLst>
            <pc:docMk/>
            <pc:sldMk cId="473008823" sldId="273"/>
            <ac:spMk id="3" creationId="{298EBFD8-BAC5-48BD-B796-BF83EE4E66FA}"/>
          </ac:spMkLst>
        </pc:spChg>
        <pc:spChg chg="add mod">
          <ac:chgData name="Rocha, Michael A CPT" userId="5604bdd7-75c2-49b5-9102-cb08f1006c07" providerId="ADAL" clId="{AD64F32A-8A7D-4297-B24B-78C1A3D81556}" dt="2021-09-01T11:03:43.641" v="803" actId="12788"/>
          <ac:spMkLst>
            <pc:docMk/>
            <pc:sldMk cId="473008823" sldId="273"/>
            <ac:spMk id="4" creationId="{47268103-9E69-4BAE-A79F-237EBD2543D2}"/>
          </ac:spMkLst>
        </pc:spChg>
        <pc:spChg chg="add mod">
          <ac:chgData name="Rocha, Michael A CPT" userId="5604bdd7-75c2-49b5-9102-cb08f1006c07" providerId="ADAL" clId="{AD64F32A-8A7D-4297-B24B-78C1A3D81556}" dt="2021-09-01T11:06:15.770" v="956" actId="1076"/>
          <ac:spMkLst>
            <pc:docMk/>
            <pc:sldMk cId="473008823" sldId="273"/>
            <ac:spMk id="6" creationId="{D42B7821-F2D4-4D8F-BE93-BDA7FD7C3932}"/>
          </ac:spMkLst>
        </pc:spChg>
        <pc:spChg chg="add mod">
          <ac:chgData name="Rocha, Michael A CPT" userId="5604bdd7-75c2-49b5-9102-cb08f1006c07" providerId="ADAL" clId="{AD64F32A-8A7D-4297-B24B-78C1A3D81556}" dt="2021-09-01T11:06:18.589" v="958" actId="6549"/>
          <ac:spMkLst>
            <pc:docMk/>
            <pc:sldMk cId="473008823" sldId="273"/>
            <ac:spMk id="7" creationId="{94BE2D51-A234-4AF4-AD38-FC48B642CD70}"/>
          </ac:spMkLst>
        </pc:spChg>
        <pc:spChg chg="add mod">
          <ac:chgData name="Rocha, Michael A CPT" userId="5604bdd7-75c2-49b5-9102-cb08f1006c07" providerId="ADAL" clId="{AD64F32A-8A7D-4297-B24B-78C1A3D81556}" dt="2021-09-01T11:06:25.375" v="976" actId="1076"/>
          <ac:spMkLst>
            <pc:docMk/>
            <pc:sldMk cId="473008823" sldId="273"/>
            <ac:spMk id="10" creationId="{05738866-C584-4CA8-9860-41F99969973C}"/>
          </ac:spMkLst>
        </pc:spChg>
        <pc:spChg chg="add mod">
          <ac:chgData name="Rocha, Michael A CPT" userId="5604bdd7-75c2-49b5-9102-cb08f1006c07" providerId="ADAL" clId="{AD64F32A-8A7D-4297-B24B-78C1A3D81556}" dt="2021-09-01T11:06:41.099" v="1011" actId="1076"/>
          <ac:spMkLst>
            <pc:docMk/>
            <pc:sldMk cId="473008823" sldId="273"/>
            <ac:spMk id="11" creationId="{BCF9962A-FEE9-44B2-A23E-000CAF469E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2" creationId="{467AA929-D124-4BDC-9BDF-81EB477E0DE9}"/>
          </ac:spMkLst>
        </pc:spChg>
        <pc:spChg chg="add mod">
          <ac:chgData name="Rocha, Michael A CPT" userId="5604bdd7-75c2-49b5-9102-cb08f1006c07" providerId="ADAL" clId="{AD64F32A-8A7D-4297-B24B-78C1A3D81556}" dt="2021-09-01T11:06:35.353" v="1009" actId="1076"/>
          <ac:spMkLst>
            <pc:docMk/>
            <pc:sldMk cId="473008823" sldId="273"/>
            <ac:spMk id="13" creationId="{9F1A91BE-F99F-43ED-A937-A4DC72F57A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5" creationId="{2E4F8283-522E-44E2-BB94-F07A05B37313}"/>
          </ac:spMkLst>
        </pc:spChg>
        <pc:spChg chg="add mod">
          <ac:chgData name="Rocha, Michael A CPT" userId="5604bdd7-75c2-49b5-9102-cb08f1006c07" providerId="ADAL" clId="{AD64F32A-8A7D-4297-B24B-78C1A3D81556}" dt="2021-09-01T11:06:51.679" v="1024" actId="20577"/>
          <ac:spMkLst>
            <pc:docMk/>
            <pc:sldMk cId="473008823" sldId="273"/>
            <ac:spMk id="18" creationId="{C5369585-FDFE-49B3-81FA-737A650B0C1B}"/>
          </ac:spMkLst>
        </pc:spChg>
        <pc:spChg chg="add mod">
          <ac:chgData name="Rocha, Michael A CPT" userId="5604bdd7-75c2-49b5-9102-cb08f1006c07" providerId="ADAL" clId="{AD64F32A-8A7D-4297-B24B-78C1A3D81556}" dt="2021-09-01T11:08:16.488" v="1109" actId="14100"/>
          <ac:spMkLst>
            <pc:docMk/>
            <pc:sldMk cId="473008823" sldId="273"/>
            <ac:spMk id="19" creationId="{4329209B-0A89-49F7-8F01-0713A918C499}"/>
          </ac:spMkLst>
        </pc:spChg>
        <pc:spChg chg="add mod">
          <ac:chgData name="Rocha, Michael A CPT" userId="5604bdd7-75c2-49b5-9102-cb08f1006c07" providerId="ADAL" clId="{AD64F32A-8A7D-4297-B24B-78C1A3D81556}" dt="2021-09-01T11:08:25.516" v="1112" actId="6549"/>
          <ac:spMkLst>
            <pc:docMk/>
            <pc:sldMk cId="473008823" sldId="273"/>
            <ac:spMk id="20" creationId="{DA53EC82-7133-4737-B69D-EBEAE572318F}"/>
          </ac:spMkLst>
        </pc:spChg>
        <pc:graphicFrameChg chg="add mod modGraphic">
          <ac:chgData name="Rocha, Michael A CPT" userId="5604bdd7-75c2-49b5-9102-cb08f1006c07" providerId="ADAL" clId="{AD64F32A-8A7D-4297-B24B-78C1A3D81556}" dt="2021-09-01T11:06:09.126" v="951" actId="1076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AD64F32A-8A7D-4297-B24B-78C1A3D81556}" dt="2021-09-01T11:09:51.498" v="1116" actId="14100"/>
          <ac:picMkLst>
            <pc:docMk/>
            <pc:sldMk cId="473008823" sldId="273"/>
            <ac:picMk id="22" creationId="{D7B87668-7D26-462C-9857-03AAF7523CED}"/>
          </ac:picMkLst>
        </pc:picChg>
        <pc:cxnChg chg="add mod">
          <ac:chgData name="Rocha, Michael A CPT" userId="5604bdd7-75c2-49b5-9102-cb08f1006c07" providerId="ADAL" clId="{AD64F32A-8A7D-4297-B24B-78C1A3D81556}" dt="2021-09-01T11:06:31.528" v="1007" actId="14100"/>
          <ac:cxnSpMkLst>
            <pc:docMk/>
            <pc:sldMk cId="473008823" sldId="273"/>
            <ac:cxnSpMk id="8" creationId="{140D8369-DAE3-451F-8EDF-2EEE6E9F5AEC}"/>
          </ac:cxnSpMkLst>
        </pc:cxnChg>
        <pc:cxnChg chg="add mod">
          <ac:chgData name="Rocha, Michael A CPT" userId="5604bdd7-75c2-49b5-9102-cb08f1006c07" providerId="ADAL" clId="{AD64F32A-8A7D-4297-B24B-78C1A3D81556}" dt="2021-09-01T11:06:39.643" v="1010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new">
        <pc:chgData name="Rocha, Michael A CPT" userId="5604bdd7-75c2-49b5-9102-cb08f1006c07" providerId="ADAL" clId="{AD64F32A-8A7D-4297-B24B-78C1A3D81556}" dt="2021-09-01T11:10:10.380" v="1117" actId="680"/>
        <pc:sldMkLst>
          <pc:docMk/>
          <pc:sldMk cId="1944849873" sldId="274"/>
        </pc:sldMkLst>
      </pc:sldChg>
    </pc:docChg>
  </pc:docChgLst>
  <pc:docChgLst>
    <pc:chgData name="Rocha, Michael A CPT" userId="5604bdd7-75c2-49b5-9102-cb08f1006c07" providerId="ADAL" clId="{4474AC93-E253-4E63-8084-5BFCC4512638}"/>
    <pc:docChg chg="undo custSel addSld delSld modSld sldOrd modNotesMaster">
      <pc:chgData name="Rocha, Michael A CPT" userId="5604bdd7-75c2-49b5-9102-cb08f1006c07" providerId="ADAL" clId="{4474AC93-E253-4E63-8084-5BFCC4512638}" dt="2021-09-03T11:20:05.838" v="1716"/>
      <pc:docMkLst>
        <pc:docMk/>
      </pc:docMkLst>
      <pc:sldChg chg="modSp mod">
        <pc:chgData name="Rocha, Michael A CPT" userId="5604bdd7-75c2-49b5-9102-cb08f1006c07" providerId="ADAL" clId="{4474AC93-E253-4E63-8084-5BFCC4512638}" dt="2021-09-01T13:52:37.691" v="14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4474AC93-E253-4E63-8084-5BFCC4512638}" dt="2021-09-01T13:52:37.691" v="14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4474AC93-E253-4E63-8084-5BFCC4512638}" dt="2021-09-01T13:52:48.603" v="17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4474AC93-E253-4E63-8084-5BFCC4512638}" dt="2021-09-01T13:52:48.603" v="17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149467070" sldId="265"/>
        </pc:sldMkLst>
      </pc:sldChg>
      <pc:sldChg chg="delSp modSp mod ord modNotesTx">
        <pc:chgData name="Rocha, Michael A CPT" userId="5604bdd7-75c2-49b5-9102-cb08f1006c07" providerId="ADAL" clId="{4474AC93-E253-4E63-8084-5BFCC4512638}" dt="2021-09-03T10:41:15.034" v="1335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4474AC93-E253-4E63-8084-5BFCC4512638}" dt="2021-09-01T13:54:11.518" v="24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4474AC93-E253-4E63-8084-5BFCC4512638}" dt="2021-09-01T13:56:29.051" v="58" actId="1035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4474AC93-E253-4E63-8084-5BFCC4512638}" dt="2021-09-01T13:55:13.885" v="35" actId="478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474AC93-E253-4E63-8084-5BFCC4512638}" dt="2021-09-03T10:41:15.034" v="133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4474AC93-E253-4E63-8084-5BFCC4512638}" dt="2021-09-01T13:55:13.453" v="34" actId="478"/>
          <ac:spMkLst>
            <pc:docMk/>
            <pc:sldMk cId="1694385967" sldId="268"/>
            <ac:spMk id="10" creationId="{FA6810B2-875C-423F-92BB-9B7D54F2C515}"/>
          </ac:spMkLst>
        </pc:spChg>
        <pc:spChg chg="del">
          <ac:chgData name="Rocha, Michael A CPT" userId="5604bdd7-75c2-49b5-9102-cb08f1006c07" providerId="ADAL" clId="{4474AC93-E253-4E63-8084-5BFCC4512638}" dt="2021-09-01T13:55:11.725" v="31" actId="478"/>
          <ac:spMkLst>
            <pc:docMk/>
            <pc:sldMk cId="1694385967" sldId="268"/>
            <ac:spMk id="11" creationId="{17D206DD-3D7D-40E7-8EC3-A1B843D3E36C}"/>
          </ac:spMkLst>
        </pc:spChg>
        <pc:spChg chg="del">
          <ac:chgData name="Rocha, Michael A CPT" userId="5604bdd7-75c2-49b5-9102-cb08f1006c07" providerId="ADAL" clId="{4474AC93-E253-4E63-8084-5BFCC4512638}" dt="2021-09-01T13:55:12.748" v="33" actId="478"/>
          <ac:spMkLst>
            <pc:docMk/>
            <pc:sldMk cId="1694385967" sldId="268"/>
            <ac:spMk id="12" creationId="{2BFF0921-33CB-4643-8AAC-714AAD23E00E}"/>
          </ac:spMkLst>
        </pc:spChg>
        <pc:spChg chg="del">
          <ac:chgData name="Rocha, Michael A CPT" userId="5604bdd7-75c2-49b5-9102-cb08f1006c07" providerId="ADAL" clId="{4474AC93-E253-4E63-8084-5BFCC4512638}" dt="2021-09-01T13:55:12.301" v="32" actId="478"/>
          <ac:spMkLst>
            <pc:docMk/>
            <pc:sldMk cId="1694385967" sldId="268"/>
            <ac:spMk id="13" creationId="{346FA406-7FDB-442F-871E-9414628A31DA}"/>
          </ac:spMkLst>
        </pc:spChg>
        <pc:spChg chg="del">
          <ac:chgData name="Rocha, Michael A CPT" userId="5604bdd7-75c2-49b5-9102-cb08f1006c07" providerId="ADAL" clId="{4474AC93-E253-4E63-8084-5BFCC4512638}" dt="2021-09-01T13:55:11.051" v="30" actId="478"/>
          <ac:spMkLst>
            <pc:docMk/>
            <pc:sldMk cId="1694385967" sldId="268"/>
            <ac:spMk id="14" creationId="{4A93EA97-1E91-4592-A899-1A641F5F8B3A}"/>
          </ac:spMkLst>
        </pc:spChg>
        <pc:picChg chg="mod">
          <ac:chgData name="Rocha, Michael A CPT" userId="5604bdd7-75c2-49b5-9102-cb08f1006c07" providerId="ADAL" clId="{4474AC93-E253-4E63-8084-5BFCC4512638}" dt="2021-09-01T13:54:29.203" v="27" actId="1076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66068267" sldId="269"/>
        </pc:sldMkLst>
      </pc:sldChg>
      <pc:sldChg chg="delSp modSp new mod ord">
        <pc:chgData name="Rocha, Michael A CPT" userId="5604bdd7-75c2-49b5-9102-cb08f1006c07" providerId="ADAL" clId="{4474AC93-E253-4E63-8084-5BFCC4512638}" dt="2021-09-03T11:20:05.838" v="1716"/>
        <pc:sldMkLst>
          <pc:docMk/>
          <pc:sldMk cId="3468896899" sldId="269"/>
        </pc:sldMkLst>
        <pc:spChg chg="del">
          <ac:chgData name="Rocha, Michael A CPT" userId="5604bdd7-75c2-49b5-9102-cb08f1006c07" providerId="ADAL" clId="{4474AC93-E253-4E63-8084-5BFCC4512638}" dt="2021-09-01T18:38:02.387" v="61" actId="478"/>
          <ac:spMkLst>
            <pc:docMk/>
            <pc:sldMk cId="3468896899" sldId="269"/>
            <ac:spMk id="2" creationId="{D17C3E44-F22C-4389-97FF-F998927CBF9D}"/>
          </ac:spMkLst>
        </pc:spChg>
        <pc:spChg chg="mod">
          <ac:chgData name="Rocha, Michael A CPT" userId="5604bdd7-75c2-49b5-9102-cb08f1006c07" providerId="ADAL" clId="{4474AC93-E253-4E63-8084-5BFCC4512638}" dt="2021-09-01T18:38:22.081" v="107" actId="20577"/>
          <ac:spMkLst>
            <pc:docMk/>
            <pc:sldMk cId="3468896899" sldId="269"/>
            <ac:spMk id="3" creationId="{F7181CEA-30A3-4BE4-AFD8-74A2C4C52F1B}"/>
          </ac:spMkLst>
        </pc:spChg>
      </pc:sldChg>
      <pc:sldChg chg="delSp modSp new del mod">
        <pc:chgData name="Rocha, Michael A CPT" userId="5604bdd7-75c2-49b5-9102-cb08f1006c07" providerId="ADAL" clId="{4474AC93-E253-4E63-8084-5BFCC4512638}" dt="2021-09-02T20:03:27.253" v="811" actId="47"/>
        <pc:sldMkLst>
          <pc:docMk/>
          <pc:sldMk cId="1837391774" sldId="270"/>
        </pc:sldMkLst>
        <pc:spChg chg="del">
          <ac:chgData name="Rocha, Michael A CPT" userId="5604bdd7-75c2-49b5-9102-cb08f1006c07" providerId="ADAL" clId="{4474AC93-E253-4E63-8084-5BFCC4512638}" dt="2021-09-01T18:38:36.515" v="109" actId="478"/>
          <ac:spMkLst>
            <pc:docMk/>
            <pc:sldMk cId="1837391774" sldId="270"/>
            <ac:spMk id="2" creationId="{F374CE86-96D8-4F4E-8820-FB97D1EA582E}"/>
          </ac:spMkLst>
        </pc:spChg>
        <pc:spChg chg="mod">
          <ac:chgData name="Rocha, Michael A CPT" userId="5604bdd7-75c2-49b5-9102-cb08f1006c07" providerId="ADAL" clId="{4474AC93-E253-4E63-8084-5BFCC4512638}" dt="2021-09-01T18:38:41.092" v="135" actId="20577"/>
          <ac:spMkLst>
            <pc:docMk/>
            <pc:sldMk cId="1837391774" sldId="270"/>
            <ac:spMk id="3" creationId="{7D03A854-3E0E-434C-9C71-AFA761E8DE99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007971543" sldId="271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770334088" sldId="272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473008823" sldId="273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944849873" sldId="274"/>
        </pc:sldMkLst>
      </pc:sldChg>
      <pc:sldChg chg="addSp delSp modSp add del mod addAnim delAnim modAnim">
        <pc:chgData name="Rocha, Michael A CPT" userId="5604bdd7-75c2-49b5-9102-cb08f1006c07" providerId="ADAL" clId="{4474AC93-E253-4E63-8084-5BFCC4512638}" dt="2021-09-02T19:54:19.686" v="180" actId="47"/>
        <pc:sldMkLst>
          <pc:docMk/>
          <pc:sldMk cId="2486303126" sldId="274"/>
        </pc:sldMkLst>
        <pc:spChg chg="mod">
          <ac:chgData name="Rocha, Michael A CPT" userId="5604bdd7-75c2-49b5-9102-cb08f1006c07" providerId="ADAL" clId="{4474AC93-E253-4E63-8084-5BFCC4512638}" dt="2021-09-02T13:43:54.106" v="175" actId="20577"/>
          <ac:spMkLst>
            <pc:docMk/>
            <pc:sldMk cId="2486303126" sldId="274"/>
            <ac:spMk id="3" creationId="{5D226D54-9A44-4C3C-8B2F-012EC7D5783C}"/>
          </ac:spMkLst>
        </pc:spChg>
        <pc:spChg chg="del">
          <ac:chgData name="Rocha, Michael A CPT" userId="5604bdd7-75c2-49b5-9102-cb08f1006c07" providerId="ADAL" clId="{4474AC93-E253-4E63-8084-5BFCC4512638}" dt="2021-09-02T13:43:17.813" v="159" actId="478"/>
          <ac:spMkLst>
            <pc:docMk/>
            <pc:sldMk cId="2486303126" sldId="274"/>
            <ac:spMk id="6" creationId="{28260178-F81B-4266-95B1-BD47C2512663}"/>
          </ac:spMkLst>
        </pc:spChg>
        <pc:spChg chg="add del mod">
          <ac:chgData name="Rocha, Michael A CPT" userId="5604bdd7-75c2-49b5-9102-cb08f1006c07" providerId="ADAL" clId="{4474AC93-E253-4E63-8084-5BFCC4512638}" dt="2021-09-02T13:43:16.332" v="158" actId="478"/>
          <ac:spMkLst>
            <pc:docMk/>
            <pc:sldMk cId="2486303126" sldId="274"/>
            <ac:spMk id="9" creationId="{BC166D7C-B795-4DAE-A121-43CCAD878C5E}"/>
          </ac:spMkLst>
        </pc:spChg>
        <pc:spChg chg="mod">
          <ac:chgData name="Rocha, Michael A CPT" userId="5604bdd7-75c2-49b5-9102-cb08f1006c07" providerId="ADAL" clId="{4474AC93-E253-4E63-8084-5BFCC4512638}" dt="2021-09-02T13:43:20.503" v="160" actId="1076"/>
          <ac:spMkLst>
            <pc:docMk/>
            <pc:sldMk cId="2486303126" sldId="274"/>
            <ac:spMk id="11" creationId="{67C1A0AC-8817-404D-9F35-ADEC35200E34}"/>
          </ac:spMkLst>
        </pc:spChg>
        <pc:spChg chg="del mod">
          <ac:chgData name="Rocha, Michael A CPT" userId="5604bdd7-75c2-49b5-9102-cb08f1006c07" providerId="ADAL" clId="{4474AC93-E253-4E63-8084-5BFCC4512638}" dt="2021-09-02T13:43:41.066" v="170" actId="478"/>
          <ac:spMkLst>
            <pc:docMk/>
            <pc:sldMk cId="2486303126" sldId="274"/>
            <ac:spMk id="13" creationId="{45024AC1-4874-4CAC-9C5F-4617CC9FF198}"/>
          </ac:spMkLst>
        </pc:spChg>
        <pc:spChg chg="del mod">
          <ac:chgData name="Rocha, Michael A CPT" userId="5604bdd7-75c2-49b5-9102-cb08f1006c07" providerId="ADAL" clId="{4474AC93-E253-4E63-8084-5BFCC4512638}" dt="2021-09-02T13:52:49.271" v="177"/>
          <ac:spMkLst>
            <pc:docMk/>
            <pc:sldMk cId="2486303126" sldId="274"/>
            <ac:spMk id="15" creationId="{7192A538-042D-4A0A-BF4F-A7661DD6FD8F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522351460" sldId="276"/>
        </pc:sldMkLst>
        <pc:spChg chg="del">
          <ac:chgData name="Rocha, Michael A CPT" userId="5604bdd7-75c2-49b5-9102-cb08f1006c07" providerId="ADAL" clId="{4474AC93-E253-4E63-8084-5BFCC4512638}" dt="2021-09-01T20:23:56.345" v="142" actId="478"/>
          <ac:spMkLst>
            <pc:docMk/>
            <pc:sldMk cId="2522351460" sldId="276"/>
            <ac:spMk id="2" creationId="{2D8912C2-4DA7-4FC5-BAF3-03C6827B779F}"/>
          </ac:spMkLst>
        </pc:spChg>
        <pc:spChg chg="add del mod">
          <ac:chgData name="Rocha, Michael A CPT" userId="5604bdd7-75c2-49b5-9102-cb08f1006c07" providerId="ADAL" clId="{4474AC93-E253-4E63-8084-5BFCC4512638}" dt="2021-09-01T20:23:57.976" v="143" actId="478"/>
          <ac:spMkLst>
            <pc:docMk/>
            <pc:sldMk cId="2522351460" sldId="276"/>
            <ac:spMk id="4" creationId="{033F8FAD-759F-48A5-9B47-A50EABBC5238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339909272" sldId="277"/>
        </pc:sldMkLst>
        <pc:spChg chg="del">
          <ac:chgData name="Rocha, Michael A CPT" userId="5604bdd7-75c2-49b5-9102-cb08f1006c07" providerId="ADAL" clId="{4474AC93-E253-4E63-8084-5BFCC4512638}" dt="2021-09-01T20:23:49.983" v="140" actId="478"/>
          <ac:spMkLst>
            <pc:docMk/>
            <pc:sldMk cId="2339909272" sldId="277"/>
            <ac:spMk id="2" creationId="{3EC4F84B-269A-41CD-B828-FC7C9FD6BE5F}"/>
          </ac:spMkLst>
        </pc:spChg>
        <pc:spChg chg="add del mod">
          <ac:chgData name="Rocha, Michael A CPT" userId="5604bdd7-75c2-49b5-9102-cb08f1006c07" providerId="ADAL" clId="{4474AC93-E253-4E63-8084-5BFCC4512638}" dt="2021-09-01T20:23:50.716" v="141" actId="478"/>
          <ac:spMkLst>
            <pc:docMk/>
            <pc:sldMk cId="2339909272" sldId="277"/>
            <ac:spMk id="5" creationId="{D0735D12-C2F2-4888-979A-07243FADC414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22222620" sldId="278"/>
        </pc:sldMkLst>
        <pc:spChg chg="del">
          <ac:chgData name="Rocha, Michael A CPT" userId="5604bdd7-75c2-49b5-9102-cb08f1006c07" providerId="ADAL" clId="{4474AC93-E253-4E63-8084-5BFCC4512638}" dt="2021-09-01T20:23:44.758" v="138" actId="478"/>
          <ac:spMkLst>
            <pc:docMk/>
            <pc:sldMk cId="422222620" sldId="278"/>
            <ac:spMk id="2" creationId="{51A04BBB-E820-4890-9F84-83616EC17A94}"/>
          </ac:spMkLst>
        </pc:spChg>
        <pc:spChg chg="mod">
          <ac:chgData name="Rocha, Michael A CPT" userId="5604bdd7-75c2-49b5-9102-cb08f1006c07" providerId="ADAL" clId="{4474AC93-E253-4E63-8084-5BFCC4512638}" dt="2021-09-01T20:18:27.880" v="137" actId="27636"/>
          <ac:spMkLst>
            <pc:docMk/>
            <pc:sldMk cId="422222620" sldId="278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1T20:23:46.762" v="139" actId="478"/>
          <ac:spMkLst>
            <pc:docMk/>
            <pc:sldMk cId="422222620" sldId="278"/>
            <ac:spMk id="5" creationId="{AD98D5F4-B621-4C67-9974-C2713D7922FB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084104939" sldId="279"/>
        </pc:sldMkLst>
        <pc:spChg chg="del">
          <ac:chgData name="Rocha, Michael A CPT" userId="5604bdd7-75c2-49b5-9102-cb08f1006c07" providerId="ADAL" clId="{4474AC93-E253-4E63-8084-5BFCC4512638}" dt="2021-09-01T20:24:10.956" v="144" actId="478"/>
          <ac:spMkLst>
            <pc:docMk/>
            <pc:sldMk cId="4084104939" sldId="279"/>
            <ac:spMk id="2" creationId="{18D783B2-D63A-4574-B4EF-6B1D25421810}"/>
          </ac:spMkLst>
        </pc:spChg>
        <pc:spChg chg="add del mod">
          <ac:chgData name="Rocha, Michael A CPT" userId="5604bdd7-75c2-49b5-9102-cb08f1006c07" providerId="ADAL" clId="{4474AC93-E253-4E63-8084-5BFCC4512638}" dt="2021-09-01T20:24:11.748" v="145" actId="478"/>
          <ac:spMkLst>
            <pc:docMk/>
            <pc:sldMk cId="4084104939" sldId="279"/>
            <ac:spMk id="5" creationId="{21504A33-E18A-4DB9-AB5D-27BEFBD38932}"/>
          </ac:spMkLst>
        </pc:spChg>
      </pc:sldChg>
      <pc:sldChg chg="delSp modSp add mod modNotesTx">
        <pc:chgData name="Rocha, Michael A CPT" userId="5604bdd7-75c2-49b5-9102-cb08f1006c07" providerId="ADAL" clId="{4474AC93-E253-4E63-8084-5BFCC4512638}" dt="2021-09-02T20:04:54.887" v="1034" actId="6549"/>
        <pc:sldMkLst>
          <pc:docMk/>
          <pc:sldMk cId="1123963115" sldId="280"/>
        </pc:sldMkLst>
        <pc:spChg chg="del mod">
          <ac:chgData name="Rocha, Michael A CPT" userId="5604bdd7-75c2-49b5-9102-cb08f1006c07" providerId="ADAL" clId="{4474AC93-E253-4E63-8084-5BFCC4512638}" dt="2021-09-02T19:54:24.230" v="182" actId="478"/>
          <ac:spMkLst>
            <pc:docMk/>
            <pc:sldMk cId="1123963115" sldId="280"/>
            <ac:spMk id="2" creationId="{2D8912C2-4DA7-4FC5-BAF3-03C6827B779F}"/>
          </ac:spMkLst>
        </pc:spChg>
        <pc:spChg chg="mod">
          <ac:chgData name="Rocha, Michael A CPT" userId="5604bdd7-75c2-49b5-9102-cb08f1006c07" providerId="ADAL" clId="{4474AC93-E253-4E63-8084-5BFCC4512638}" dt="2021-09-02T20:03:20.791" v="810" actId="12789"/>
          <ac:spMkLst>
            <pc:docMk/>
            <pc:sldMk cId="1123963115" sldId="280"/>
            <ac:spMk id="8" creationId="{45D79FCD-F7BD-4D06-804C-C41519D1CA37}"/>
          </ac:spMkLst>
        </pc:spChg>
      </pc:sldChg>
      <pc:sldChg chg="modSp add del mod">
        <pc:chgData name="Rocha, Michael A CPT" userId="5604bdd7-75c2-49b5-9102-cb08f1006c07" providerId="ADAL" clId="{4474AC93-E253-4E63-8084-5BFCC4512638}" dt="2021-09-02T20:00:31.334" v="587" actId="47"/>
        <pc:sldMkLst>
          <pc:docMk/>
          <pc:sldMk cId="481568386" sldId="281"/>
        </pc:sldMkLst>
        <pc:spChg chg="mod">
          <ac:chgData name="Rocha, Michael A CPT" userId="5604bdd7-75c2-49b5-9102-cb08f1006c07" providerId="ADAL" clId="{4474AC93-E253-4E63-8084-5BFCC4512638}" dt="2021-09-02T13:42:44.707" v="147" actId="27636"/>
          <ac:spMkLst>
            <pc:docMk/>
            <pc:sldMk cId="481568386" sldId="281"/>
            <ac:spMk id="3" creationId="{CBC870BF-95BB-4E26-BEC9-5A6E97743E50}"/>
          </ac:spMkLst>
        </pc:spChg>
      </pc:sldChg>
      <pc:sldChg chg="addSp delSp modSp add mod modAnim modNotesTx">
        <pc:chgData name="Rocha, Michael A CPT" userId="5604bdd7-75c2-49b5-9102-cb08f1006c07" providerId="ADAL" clId="{4474AC93-E253-4E63-8084-5BFCC4512638}" dt="2021-09-02T20:02:32.866" v="804" actId="20577"/>
        <pc:sldMkLst>
          <pc:docMk/>
          <pc:sldMk cId="4117274104" sldId="282"/>
        </pc:sldMkLst>
        <pc:spChg chg="mod">
          <ac:chgData name="Rocha, Michael A CPT" userId="5604bdd7-75c2-49b5-9102-cb08f1006c07" providerId="ADAL" clId="{4474AC93-E253-4E63-8084-5BFCC4512638}" dt="2021-09-02T20:02:32.866" v="804" actId="20577"/>
          <ac:spMkLst>
            <pc:docMk/>
            <pc:sldMk cId="4117274104" sldId="282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2T20:00:57.470" v="589" actId="478"/>
          <ac:spMkLst>
            <pc:docMk/>
            <pc:sldMk cId="4117274104" sldId="282"/>
            <ac:spMk id="5" creationId="{1F1D8B4F-DE31-414D-AE19-D6E39ED7C351}"/>
          </ac:spMkLst>
        </pc:spChg>
        <pc:spChg chg="del">
          <ac:chgData name="Rocha, Michael A CPT" userId="5604bdd7-75c2-49b5-9102-cb08f1006c07" providerId="ADAL" clId="{4474AC93-E253-4E63-8084-5BFCC4512638}" dt="2021-09-02T20:00:55.544" v="588" actId="478"/>
          <ac:spMkLst>
            <pc:docMk/>
            <pc:sldMk cId="4117274104" sldId="282"/>
            <ac:spMk id="7" creationId="{F0B13567-2D29-409F-A2FA-6D33303E322B}"/>
          </ac:spMkLst>
        </pc:spChg>
      </pc:sldChg>
      <pc:sldChg chg="addSp delSp modSp add mod modNotesTx">
        <pc:chgData name="Rocha, Michael A CPT" userId="5604bdd7-75c2-49b5-9102-cb08f1006c07" providerId="ADAL" clId="{4474AC93-E253-4E63-8084-5BFCC4512638}" dt="2021-09-02T20:06:58.553" v="1133" actId="6549"/>
        <pc:sldMkLst>
          <pc:docMk/>
          <pc:sldMk cId="76865227" sldId="283"/>
        </pc:sldMkLst>
        <pc:spChg chg="mod">
          <ac:chgData name="Rocha, Michael A CPT" userId="5604bdd7-75c2-49b5-9102-cb08f1006c07" providerId="ADAL" clId="{4474AC93-E253-4E63-8084-5BFCC4512638}" dt="2021-09-02T20:06:51.880" v="1132" actId="12789"/>
          <ac:spMkLst>
            <pc:docMk/>
            <pc:sldMk cId="76865227" sldId="283"/>
            <ac:spMk id="3" creationId="{769A3A48-2F35-4EF9-AC47-F57EB70A3711}"/>
          </ac:spMkLst>
        </pc:spChg>
        <pc:spChg chg="add del mod">
          <ac:chgData name="Rocha, Michael A CPT" userId="5604bdd7-75c2-49b5-9102-cb08f1006c07" providerId="ADAL" clId="{4474AC93-E253-4E63-8084-5BFCC4512638}" dt="2021-09-02T20:05:58.061" v="1120" actId="478"/>
          <ac:spMkLst>
            <pc:docMk/>
            <pc:sldMk cId="76865227" sldId="283"/>
            <ac:spMk id="4" creationId="{A7D356F8-B498-4865-9C4C-817B7C359E1C}"/>
          </ac:spMkLst>
        </pc:spChg>
        <pc:spChg chg="del">
          <ac:chgData name="Rocha, Michael A CPT" userId="5604bdd7-75c2-49b5-9102-cb08f1006c07" providerId="ADAL" clId="{4474AC93-E253-4E63-8084-5BFCC4512638}" dt="2021-09-02T20:05:56.641" v="1119" actId="478"/>
          <ac:spMkLst>
            <pc:docMk/>
            <pc:sldMk cId="76865227" sldId="283"/>
            <ac:spMk id="6" creationId="{52BE4766-883A-49E3-86E3-E7632BC317B8}"/>
          </ac:spMkLst>
        </pc:spChg>
      </pc:sldChg>
      <pc:sldChg chg="modSp add mod modNotesTx">
        <pc:chgData name="Rocha, Michael A CPT" userId="5604bdd7-75c2-49b5-9102-cb08f1006c07" providerId="ADAL" clId="{4474AC93-E253-4E63-8084-5BFCC4512638}" dt="2021-09-02T20:05:21.939" v="1102" actId="20577"/>
        <pc:sldMkLst>
          <pc:docMk/>
          <pc:sldMk cId="2814588534" sldId="284"/>
        </pc:sldMkLst>
        <pc:spChg chg="mod">
          <ac:chgData name="Rocha, Michael A CPT" userId="5604bdd7-75c2-49b5-9102-cb08f1006c07" providerId="ADAL" clId="{4474AC93-E253-4E63-8084-5BFCC4512638}" dt="2021-09-02T20:05:06.549" v="1070" actId="20577"/>
          <ac:spMkLst>
            <pc:docMk/>
            <pc:sldMk cId="2814588534" sldId="284"/>
            <ac:spMk id="8" creationId="{45D79FCD-F7BD-4D06-804C-C41519D1CA37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2:00.570" v="1425" actId="5793"/>
        <pc:sldMkLst>
          <pc:docMk/>
          <pc:sldMk cId="3269379280" sldId="285"/>
        </pc:sldMkLst>
        <pc:spChg chg="mod">
          <ac:chgData name="Rocha, Michael A CPT" userId="5604bdd7-75c2-49b5-9102-cb08f1006c07" providerId="ADAL" clId="{4474AC93-E253-4E63-8084-5BFCC4512638}" dt="2021-09-03T10:42:00.570" v="1425" actId="5793"/>
          <ac:spMkLst>
            <pc:docMk/>
            <pc:sldMk cId="3269379280" sldId="285"/>
            <ac:spMk id="3" creationId="{F7181CEA-30A3-4BE4-AFD8-74A2C4C52F1B}"/>
          </ac:spMkLst>
        </pc:spChg>
        <pc:spChg chg="add mod">
          <ac:chgData name="Rocha, Michael A CPT" userId="5604bdd7-75c2-49b5-9102-cb08f1006c07" providerId="ADAL" clId="{4474AC93-E253-4E63-8084-5BFCC4512638}" dt="2021-09-03T10:41:09.133" v="1321" actId="20577"/>
          <ac:spMkLst>
            <pc:docMk/>
            <pc:sldMk cId="3269379280" sldId="285"/>
            <ac:spMk id="4" creationId="{889C445A-CD64-4B43-A780-507ACD5970D0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3:59.774" v="1688" actId="20577"/>
        <pc:sldMkLst>
          <pc:docMk/>
          <pc:sldMk cId="2933082766" sldId="286"/>
        </pc:sldMkLst>
        <pc:spChg chg="add mod">
          <ac:chgData name="Rocha, Michael A CPT" userId="5604bdd7-75c2-49b5-9102-cb08f1006c07" providerId="ADAL" clId="{4474AC93-E253-4E63-8084-5BFCC4512638}" dt="2021-09-03T10:43:56.652" v="1687" actId="1076"/>
          <ac:spMkLst>
            <pc:docMk/>
            <pc:sldMk cId="2933082766" sldId="286"/>
            <ac:spMk id="2" creationId="{04B50985-A68E-45C2-8F85-AC195E3FC8FC}"/>
          </ac:spMkLst>
        </pc:spChg>
        <pc:spChg chg="mod">
          <ac:chgData name="Rocha, Michael A CPT" userId="5604bdd7-75c2-49b5-9102-cb08f1006c07" providerId="ADAL" clId="{4474AC93-E253-4E63-8084-5BFCC4512638}" dt="2021-09-03T10:43:59.774" v="1688" actId="20577"/>
          <ac:spMkLst>
            <pc:docMk/>
            <pc:sldMk cId="2933082766" sldId="286"/>
            <ac:spMk id="3" creationId="{F7181CEA-30A3-4BE4-AFD8-74A2C4C52F1B}"/>
          </ac:spMkLst>
        </pc:spChg>
      </pc:sldChg>
      <pc:sldChg chg="modSp add mod">
        <pc:chgData name="Rocha, Michael A CPT" userId="5604bdd7-75c2-49b5-9102-cb08f1006c07" providerId="ADAL" clId="{4474AC93-E253-4E63-8084-5BFCC4512638}" dt="2021-09-03T10:45:22.176" v="1714" actId="20577"/>
        <pc:sldMkLst>
          <pc:docMk/>
          <pc:sldMk cId="2752720728" sldId="287"/>
        </pc:sldMkLst>
        <pc:spChg chg="mod">
          <ac:chgData name="Rocha, Michael A CPT" userId="5604bdd7-75c2-49b5-9102-cb08f1006c07" providerId="ADAL" clId="{4474AC93-E253-4E63-8084-5BFCC4512638}" dt="2021-09-03T10:45:22.176" v="1714" actId="20577"/>
          <ac:spMkLst>
            <pc:docMk/>
            <pc:sldMk cId="2752720728" sldId="287"/>
            <ac:spMk id="3" creationId="{F7181CEA-30A3-4BE4-AFD8-74A2C4C52F1B}"/>
          </ac:spMkLst>
        </pc:spChg>
      </pc:sldChg>
    </pc:docChg>
  </pc:docChgLst>
  <pc:docChgLst>
    <pc:chgData name="Rocha, Michael A CPT" userId="5604bdd7-75c2-49b5-9102-cb08f1006c07" providerId="ADAL" clId="{69A437AE-83E9-4167-80A0-14DBE7978714}"/>
    <pc:docChg chg="custSel modSld sldOrd">
      <pc:chgData name="Rocha, Michael A CPT" userId="5604bdd7-75c2-49b5-9102-cb08f1006c07" providerId="ADAL" clId="{69A437AE-83E9-4167-80A0-14DBE7978714}" dt="2022-10-20T17:51:15.895" v="55" actId="20577"/>
      <pc:docMkLst>
        <pc:docMk/>
      </pc:docMkLst>
      <pc:sldChg chg="delSp modSp mod ord">
        <pc:chgData name="Rocha, Michael A CPT" userId="5604bdd7-75c2-49b5-9102-cb08f1006c07" providerId="ADAL" clId="{69A437AE-83E9-4167-80A0-14DBE7978714}" dt="2022-10-20T17:51:09.981" v="53" actId="20577"/>
        <pc:sldMkLst>
          <pc:docMk/>
          <pc:sldMk cId="1917080915" sldId="272"/>
        </pc:sldMkLst>
        <pc:spChg chg="mod">
          <ac:chgData name="Rocha, Michael A CPT" userId="5604bdd7-75c2-49b5-9102-cb08f1006c07" providerId="ADAL" clId="{69A437AE-83E9-4167-80A0-14DBE7978714}" dt="2022-10-20T17:51:09.981" v="53" actId="20577"/>
          <ac:spMkLst>
            <pc:docMk/>
            <pc:sldMk cId="1917080915" sldId="272"/>
            <ac:spMk id="3" creationId="{07BF2A1B-7B0A-439D-A63E-F1B1D4AD5B33}"/>
          </ac:spMkLst>
        </pc:spChg>
        <pc:cxnChg chg="del">
          <ac:chgData name="Rocha, Michael A CPT" userId="5604bdd7-75c2-49b5-9102-cb08f1006c07" providerId="ADAL" clId="{69A437AE-83E9-4167-80A0-14DBE7978714}" dt="2022-10-19T13:18:46.345" v="2" actId="478"/>
          <ac:cxnSpMkLst>
            <pc:docMk/>
            <pc:sldMk cId="1917080915" sldId="272"/>
            <ac:cxnSpMk id="2" creationId="{25128A77-3F94-4AFC-1176-58CCDB5EBB56}"/>
          </ac:cxnSpMkLst>
        </pc:cxnChg>
      </pc:sldChg>
      <pc:sldChg chg="addSp delSp modSp mod">
        <pc:chgData name="Rocha, Michael A CPT" userId="5604bdd7-75c2-49b5-9102-cb08f1006c07" providerId="ADAL" clId="{69A437AE-83E9-4167-80A0-14DBE7978714}" dt="2022-10-20T17:51:12.711" v="54" actId="20577"/>
        <pc:sldMkLst>
          <pc:docMk/>
          <pc:sldMk cId="1898367746" sldId="273"/>
        </pc:sldMkLst>
        <pc:spChg chg="add mod">
          <ac:chgData name="Rocha, Michael A CPT" userId="5604bdd7-75c2-49b5-9102-cb08f1006c07" providerId="ADAL" clId="{69A437AE-83E9-4167-80A0-14DBE7978714}" dt="2022-10-20T17:51:12.711" v="54" actId="20577"/>
          <ac:spMkLst>
            <pc:docMk/>
            <pc:sldMk cId="1898367746" sldId="273"/>
            <ac:spMk id="2" creationId="{014ECB72-AF39-B9B3-F3B3-3DD7D61021CE}"/>
          </ac:spMkLst>
        </pc:spChg>
        <pc:spChg chg="add del mod">
          <ac:chgData name="Rocha, Michael A CPT" userId="5604bdd7-75c2-49b5-9102-cb08f1006c07" providerId="ADAL" clId="{69A437AE-83E9-4167-80A0-14DBE7978714}" dt="2022-10-19T13:19:02.271" v="4" actId="478"/>
          <ac:spMkLst>
            <pc:docMk/>
            <pc:sldMk cId="1898367746" sldId="273"/>
            <ac:spMk id="2" creationId="{2ED119BF-0654-04DC-515B-B2B9F65BB4C2}"/>
          </ac:spMkLst>
        </pc:spChg>
        <pc:spChg chg="add del mod">
          <ac:chgData name="Rocha, Michael A CPT" userId="5604bdd7-75c2-49b5-9102-cb08f1006c07" providerId="ADAL" clId="{69A437AE-83E9-4167-80A0-14DBE7978714}" dt="2022-10-20T13:01:17.566" v="51" actId="478"/>
          <ac:spMkLst>
            <pc:docMk/>
            <pc:sldMk cId="1898367746" sldId="273"/>
            <ac:spMk id="3" creationId="{C451805E-5D65-11F0-E48F-A13EF7FBCB04}"/>
          </ac:spMkLst>
        </pc:spChg>
      </pc:sldChg>
      <pc:sldChg chg="addSp delSp modSp mod">
        <pc:chgData name="Rocha, Michael A CPT" userId="5604bdd7-75c2-49b5-9102-cb08f1006c07" providerId="ADAL" clId="{69A437AE-83E9-4167-80A0-14DBE7978714}" dt="2022-10-20T17:51:15.895" v="55" actId="20577"/>
        <pc:sldMkLst>
          <pc:docMk/>
          <pc:sldMk cId="924141672" sldId="275"/>
        </pc:sldMkLst>
        <pc:spChg chg="del">
          <ac:chgData name="Rocha, Michael A CPT" userId="5604bdd7-75c2-49b5-9102-cb08f1006c07" providerId="ADAL" clId="{69A437AE-83E9-4167-80A0-14DBE7978714}" dt="2022-10-19T13:19:17.680" v="7" actId="478"/>
          <ac:spMkLst>
            <pc:docMk/>
            <pc:sldMk cId="924141672" sldId="275"/>
            <ac:spMk id="3" creationId="{07BF2A1B-7B0A-439D-A63E-F1B1D4AD5B33}"/>
          </ac:spMkLst>
        </pc:spChg>
        <pc:spChg chg="add mod">
          <ac:chgData name="Rocha, Michael A CPT" userId="5604bdd7-75c2-49b5-9102-cb08f1006c07" providerId="ADAL" clId="{69A437AE-83E9-4167-80A0-14DBE7978714}" dt="2022-10-20T17:51:15.895" v="55" actId="20577"/>
          <ac:spMkLst>
            <pc:docMk/>
            <pc:sldMk cId="924141672" sldId="275"/>
            <ac:spMk id="3" creationId="{9AAE906B-58EE-F617-2F0E-B57DD7169A89}"/>
          </ac:spMkLst>
        </pc:spChg>
        <pc:spChg chg="add del mod">
          <ac:chgData name="Rocha, Michael A CPT" userId="5604bdd7-75c2-49b5-9102-cb08f1006c07" providerId="ADAL" clId="{69A437AE-83E9-4167-80A0-14DBE7978714}" dt="2022-10-20T13:01:01.745" v="48" actId="478"/>
          <ac:spMkLst>
            <pc:docMk/>
            <pc:sldMk cId="924141672" sldId="275"/>
            <ac:spMk id="10" creationId="{6D0F3652-7010-BDD7-C374-3D615CA1B018}"/>
          </ac:spMkLst>
        </pc:spChg>
      </pc:sldChg>
      <pc:sldChg chg="addSp delSp modSp mod">
        <pc:chgData name="Rocha, Michael A CPT" userId="5604bdd7-75c2-49b5-9102-cb08f1006c07" providerId="ADAL" clId="{69A437AE-83E9-4167-80A0-14DBE7978714}" dt="2022-10-19T13:35:38.485" v="45" actId="20577"/>
        <pc:sldMkLst>
          <pc:docMk/>
          <pc:sldMk cId="3626313870" sldId="319"/>
        </pc:sldMkLst>
        <pc:spChg chg="mod">
          <ac:chgData name="Rocha, Michael A CPT" userId="5604bdd7-75c2-49b5-9102-cb08f1006c07" providerId="ADAL" clId="{69A437AE-83E9-4167-80A0-14DBE7978714}" dt="2022-10-19T13:35:03.480" v="16" actId="14100"/>
          <ac:spMkLst>
            <pc:docMk/>
            <pc:sldMk cId="3626313870" sldId="319"/>
            <ac:spMk id="2" creationId="{5F29F3D6-2D4B-4628-BF6C-A999F81D84C6}"/>
          </ac:spMkLst>
        </pc:spChg>
        <pc:spChg chg="mod">
          <ac:chgData name="Rocha, Michael A CPT" userId="5604bdd7-75c2-49b5-9102-cb08f1006c07" providerId="ADAL" clId="{69A437AE-83E9-4167-80A0-14DBE7978714}" dt="2022-10-19T13:35:38.485" v="45" actId="20577"/>
          <ac:spMkLst>
            <pc:docMk/>
            <pc:sldMk cId="3626313870" sldId="319"/>
            <ac:spMk id="11" creationId="{00000000-0000-0000-0000-000000000000}"/>
          </ac:spMkLst>
        </pc:spChg>
        <pc:spChg chg="mod">
          <ac:chgData name="Rocha, Michael A CPT" userId="5604bdd7-75c2-49b5-9102-cb08f1006c07" providerId="ADAL" clId="{69A437AE-83E9-4167-80A0-14DBE7978714}" dt="2022-10-19T13:35:33.779" v="38" actId="20577"/>
          <ac:spMkLst>
            <pc:docMk/>
            <pc:sldMk cId="3626313870" sldId="319"/>
            <ac:spMk id="20" creationId="{51D70E33-1BE9-47F6-B472-E4C3F49358D1}"/>
          </ac:spMkLst>
        </pc:spChg>
        <pc:spChg chg="mod">
          <ac:chgData name="Rocha, Michael A CPT" userId="5604bdd7-75c2-49b5-9102-cb08f1006c07" providerId="ADAL" clId="{69A437AE-83E9-4167-80A0-14DBE7978714}" dt="2022-10-19T13:35:12.689" v="19" actId="1076"/>
          <ac:spMkLst>
            <pc:docMk/>
            <pc:sldMk cId="3626313870" sldId="319"/>
            <ac:spMk id="23" creationId="{4EE45EE0-3C58-4495-B81D-7AA4BC99BCBF}"/>
          </ac:spMkLst>
        </pc:spChg>
        <pc:spChg chg="mod">
          <ac:chgData name="Rocha, Michael A CPT" userId="5604bdd7-75c2-49b5-9102-cb08f1006c07" providerId="ADAL" clId="{69A437AE-83E9-4167-80A0-14DBE7978714}" dt="2022-10-19T13:35:20.836" v="26" actId="20577"/>
          <ac:spMkLst>
            <pc:docMk/>
            <pc:sldMk cId="3626313870" sldId="319"/>
            <ac:spMk id="26" creationId="{21D1DD7D-5C86-4457-8A44-40CB47CFFCF0}"/>
          </ac:spMkLst>
        </pc:spChg>
        <pc:spChg chg="mod">
          <ac:chgData name="Rocha, Michael A CPT" userId="5604bdd7-75c2-49b5-9102-cb08f1006c07" providerId="ADAL" clId="{69A437AE-83E9-4167-80A0-14DBE7978714}" dt="2022-10-19T13:35:25.493" v="31" actId="20577"/>
          <ac:spMkLst>
            <pc:docMk/>
            <pc:sldMk cId="3626313870" sldId="319"/>
            <ac:spMk id="36" creationId="{CF0FC8C1-6729-422C-8243-70268B45D596}"/>
          </ac:spMkLst>
        </pc:spChg>
        <pc:spChg chg="mod">
          <ac:chgData name="Rocha, Michael A CPT" userId="5604bdd7-75c2-49b5-9102-cb08f1006c07" providerId="ADAL" clId="{69A437AE-83E9-4167-80A0-14DBE7978714}" dt="2022-10-19T13:35:09.123" v="18" actId="14100"/>
          <ac:spMkLst>
            <pc:docMk/>
            <pc:sldMk cId="3626313870" sldId="319"/>
            <ac:spMk id="39" creationId="{2FEDD742-4D1E-4727-80F5-B1706161BC07}"/>
          </ac:spMkLst>
        </pc:spChg>
        <pc:spChg chg="mod">
          <ac:chgData name="Rocha, Michael A CPT" userId="5604bdd7-75c2-49b5-9102-cb08f1006c07" providerId="ADAL" clId="{69A437AE-83E9-4167-80A0-14DBE7978714}" dt="2022-10-19T13:35:29.121" v="32" actId="14100"/>
          <ac:spMkLst>
            <pc:docMk/>
            <pc:sldMk cId="3626313870" sldId="319"/>
            <ac:spMk id="43" creationId="{ACEC4BB1-A8B6-4417-A9A8-869E94F9F95F}"/>
          </ac:spMkLst>
        </pc:spChg>
        <pc:picChg chg="add mod ord">
          <ac:chgData name="Rocha, Michael A CPT" userId="5604bdd7-75c2-49b5-9102-cb08f1006c07" providerId="ADAL" clId="{69A437AE-83E9-4167-80A0-14DBE7978714}" dt="2022-10-19T13:34:55.768" v="14" actId="167"/>
          <ac:picMkLst>
            <pc:docMk/>
            <pc:sldMk cId="3626313870" sldId="319"/>
            <ac:picMk id="4" creationId="{FF2F5C1C-C8EA-B406-750D-0A7983DBA950}"/>
          </ac:picMkLst>
        </pc:picChg>
        <pc:picChg chg="del">
          <ac:chgData name="Rocha, Michael A CPT" userId="5604bdd7-75c2-49b5-9102-cb08f1006c07" providerId="ADAL" clId="{69A437AE-83E9-4167-80A0-14DBE7978714}" dt="2022-10-19T13:34:57.408" v="15" actId="478"/>
          <ac:picMkLst>
            <pc:docMk/>
            <pc:sldMk cId="3626313870" sldId="319"/>
            <ac:picMk id="5" creationId="{B1787AD5-3A1D-44E5-B6FF-1D4D3E333FCD}"/>
          </ac:picMkLst>
        </pc:picChg>
        <pc:cxnChg chg="mod">
          <ac:chgData name="Rocha, Michael A CPT" userId="5604bdd7-75c2-49b5-9102-cb08f1006c07" providerId="ADAL" clId="{69A437AE-83E9-4167-80A0-14DBE7978714}" dt="2022-10-19T13:35:12.689" v="19" actId="1076"/>
          <ac:cxnSpMkLst>
            <pc:docMk/>
            <pc:sldMk cId="3626313870" sldId="319"/>
            <ac:cxnSpMk id="17" creationId="{9D2E01A5-D5F3-406E-90B1-690136BC8799}"/>
          </ac:cxnSpMkLst>
        </pc:cxnChg>
        <pc:cxnChg chg="mod">
          <ac:chgData name="Rocha, Michael A CPT" userId="5604bdd7-75c2-49b5-9102-cb08f1006c07" providerId="ADAL" clId="{69A437AE-83E9-4167-80A0-14DBE7978714}" dt="2022-10-19T13:35:33.779" v="38" actId="20577"/>
          <ac:cxnSpMkLst>
            <pc:docMk/>
            <pc:sldMk cId="3626313870" sldId="319"/>
            <ac:cxnSpMk id="21" creationId="{586A3A0B-25CE-4DAC-B10F-A75D3569C646}"/>
          </ac:cxnSpMkLst>
        </pc:cxnChg>
        <pc:cxnChg chg="mod">
          <ac:chgData name="Rocha, Michael A CPT" userId="5604bdd7-75c2-49b5-9102-cb08f1006c07" providerId="ADAL" clId="{69A437AE-83E9-4167-80A0-14DBE7978714}" dt="2022-10-19T13:35:20.836" v="26" actId="20577"/>
          <ac:cxnSpMkLst>
            <pc:docMk/>
            <pc:sldMk cId="3626313870" sldId="319"/>
            <ac:cxnSpMk id="27" creationId="{143FC74D-BFB2-472D-8545-1CBBAD076127}"/>
          </ac:cxnSpMkLst>
        </pc:cxnChg>
        <pc:cxnChg chg="mod">
          <ac:chgData name="Rocha, Michael A CPT" userId="5604bdd7-75c2-49b5-9102-cb08f1006c07" providerId="ADAL" clId="{69A437AE-83E9-4167-80A0-14DBE7978714}" dt="2022-10-19T13:35:25.493" v="31" actId="20577"/>
          <ac:cxnSpMkLst>
            <pc:docMk/>
            <pc:sldMk cId="3626313870" sldId="319"/>
            <ac:cxnSpMk id="38" creationId="{08D6FF28-73F8-475E-B4EB-DBC2AEA9B401}"/>
          </ac:cxnSpMkLst>
        </pc:cxnChg>
      </pc:sldChg>
    </pc:docChg>
  </pc:docChgLst>
  <pc:docChgLst>
    <pc:chgData name="Rocha, Michael A CPT" userId="5604bdd7-75c2-49b5-9102-cb08f1006c07" providerId="ADAL" clId="{4DD1C414-28FE-4377-8D17-6FC7C737B8B0}"/>
    <pc:docChg chg="custSel modSld">
      <pc:chgData name="Rocha, Michael A CPT" userId="5604bdd7-75c2-49b5-9102-cb08f1006c07" providerId="ADAL" clId="{4DD1C414-28FE-4377-8D17-6FC7C737B8B0}" dt="2021-08-26T16:54:00.646" v="157" actId="20577"/>
      <pc:docMkLst>
        <pc:docMk/>
      </pc:docMkLst>
      <pc:sldChg chg="modNotesTx">
        <pc:chgData name="Rocha, Michael A CPT" userId="5604bdd7-75c2-49b5-9102-cb08f1006c07" providerId="ADAL" clId="{4DD1C414-28FE-4377-8D17-6FC7C737B8B0}" dt="2021-08-26T16:54:00.646" v="157" actId="20577"/>
        <pc:sldMkLst>
          <pc:docMk/>
          <pc:sldMk cId="1694385967" sldId="268"/>
        </pc:sldMkLst>
      </pc:sldChg>
    </pc:docChg>
  </pc:docChgLst>
  <pc:docChgLst>
    <pc:chgData name="Rocha, Michael A CPT" userId="5604bdd7-75c2-49b5-9102-cb08f1006c07" providerId="ADAL" clId="{1CEA815D-E601-4B96-9FB3-95261EE6AF6F}"/>
    <pc:docChg chg="undo custSel addSld delSld modSld">
      <pc:chgData name="Rocha, Michael A CPT" userId="5604bdd7-75c2-49b5-9102-cb08f1006c07" providerId="ADAL" clId="{1CEA815D-E601-4B96-9FB3-95261EE6AF6F}" dt="2021-09-09T10:47:31.442" v="766" actId="1076"/>
      <pc:docMkLst>
        <pc:docMk/>
      </pc:docMkLst>
      <pc:sldChg chg="modSp mod">
        <pc:chgData name="Rocha, Michael A CPT" userId="5604bdd7-75c2-49b5-9102-cb08f1006c07" providerId="ADAL" clId="{1CEA815D-E601-4B96-9FB3-95261EE6AF6F}" dt="2021-09-07T17:09:57.702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CEA815D-E601-4B96-9FB3-95261EE6AF6F}" dt="2021-09-07T17:09:57.702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 modNotesTx">
        <pc:chgData name="Rocha, Michael A CPT" userId="5604bdd7-75c2-49b5-9102-cb08f1006c07" providerId="ADAL" clId="{1CEA815D-E601-4B96-9FB3-95261EE6AF6F}" dt="2021-09-08T14:36:04.242" v="569" actId="20577"/>
        <pc:sldMkLst>
          <pc:docMk/>
          <pc:sldMk cId="1694385967" sldId="268"/>
        </pc:sldMkLst>
        <pc:spChg chg="add mod">
          <ac:chgData name="Rocha, Michael A CPT" userId="5604bdd7-75c2-49b5-9102-cb08f1006c07" providerId="ADAL" clId="{1CEA815D-E601-4B96-9FB3-95261EE6AF6F}" dt="2021-09-08T14:09:12.481" v="485" actId="1035"/>
          <ac:spMkLst>
            <pc:docMk/>
            <pc:sldMk cId="1694385967" sldId="268"/>
            <ac:spMk id="5" creationId="{01D574C5-3515-4A58-AAA9-D0D8A3EA6E84}"/>
          </ac:spMkLst>
        </pc:spChg>
        <pc:spChg chg="add mod">
          <ac:chgData name="Rocha, Michael A CPT" userId="5604bdd7-75c2-49b5-9102-cb08f1006c07" providerId="ADAL" clId="{1CEA815D-E601-4B96-9FB3-95261EE6AF6F}" dt="2021-09-08T13:59:57.112" v="400" actId="1035"/>
          <ac:spMkLst>
            <pc:docMk/>
            <pc:sldMk cId="1694385967" sldId="268"/>
            <ac:spMk id="6" creationId="{E9F270C5-5453-4620-A61C-077F2CF7FFBF}"/>
          </ac:spMkLst>
        </pc:spChg>
        <pc:spChg chg="add mod">
          <ac:chgData name="Rocha, Michael A CPT" userId="5604bdd7-75c2-49b5-9102-cb08f1006c07" providerId="ADAL" clId="{1CEA815D-E601-4B96-9FB3-95261EE6AF6F}" dt="2021-09-08T14:00:02.529" v="419" actId="1036"/>
          <ac:spMkLst>
            <pc:docMk/>
            <pc:sldMk cId="1694385967" sldId="268"/>
            <ac:spMk id="7" creationId="{4FB488D1-B7B4-48FD-B3EC-A9DA7F89244D}"/>
          </ac:spMkLst>
        </pc:spChg>
        <pc:spChg chg="add mod">
          <ac:chgData name="Rocha, Michael A CPT" userId="5604bdd7-75c2-49b5-9102-cb08f1006c07" providerId="ADAL" clId="{1CEA815D-E601-4B96-9FB3-95261EE6AF6F}" dt="2021-09-08T14:00:07.608" v="446" actId="1035"/>
          <ac:spMkLst>
            <pc:docMk/>
            <pc:sldMk cId="1694385967" sldId="268"/>
            <ac:spMk id="8" creationId="{B6460821-D84C-4B2E-A384-CA971CECA055}"/>
          </ac:spMkLst>
        </pc:spChg>
        <pc:spChg chg="add mod">
          <ac:chgData name="Rocha, Michael A CPT" userId="5604bdd7-75c2-49b5-9102-cb08f1006c07" providerId="ADAL" clId="{1CEA815D-E601-4B96-9FB3-95261EE6AF6F}" dt="2021-09-08T14:09:16.985" v="487" actId="1076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1CEA815D-E601-4B96-9FB3-95261EE6AF6F}" dt="2021-09-08T14:08:39.216" v="458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1CEA815D-E601-4B96-9FB3-95261EE6AF6F}" dt="2021-09-07T17:10:18.842" v="2" actId="47"/>
        <pc:sldMkLst>
          <pc:docMk/>
          <pc:sldMk cId="3468896899" sldId="269"/>
        </pc:sldMkLst>
      </pc:sldChg>
      <pc:sldChg chg="addSp delSp modSp add mod">
        <pc:chgData name="Rocha, Michael A CPT" userId="5604bdd7-75c2-49b5-9102-cb08f1006c07" providerId="ADAL" clId="{1CEA815D-E601-4B96-9FB3-95261EE6AF6F}" dt="2021-09-08T18:50:56.259" v="578" actId="1036"/>
        <pc:sldMkLst>
          <pc:docMk/>
          <pc:sldMk cId="473008823" sldId="273"/>
        </pc:sldMkLst>
        <pc:spChg chg="mod">
          <ac:chgData name="Rocha, Michael A CPT" userId="5604bdd7-75c2-49b5-9102-cb08f1006c07" providerId="ADAL" clId="{1CEA815D-E601-4B96-9FB3-95261EE6AF6F}" dt="2021-09-07T19:48:35.481" v="264" actId="1076"/>
          <ac:spMkLst>
            <pc:docMk/>
            <pc:sldMk cId="473008823" sldId="273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1CEA815D-E601-4B96-9FB3-95261EE6AF6F}" dt="2021-09-07T19:49:08.497" v="301" actId="1036"/>
          <ac:spMkLst>
            <pc:docMk/>
            <pc:sldMk cId="473008823" sldId="273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1CEA815D-E601-4B96-9FB3-95261EE6AF6F}" dt="2021-09-07T17:12:36.149" v="81" actId="20577"/>
          <ac:spMkLst>
            <pc:docMk/>
            <pc:sldMk cId="473008823" sldId="273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1CEA815D-E601-4B96-9FB3-95261EE6AF6F}" dt="2021-09-07T17:12:50.727" v="85" actId="1076"/>
          <ac:spMkLst>
            <pc:docMk/>
            <pc:sldMk cId="473008823" sldId="273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1CEA815D-E601-4B96-9FB3-95261EE6AF6F}" dt="2021-09-07T17:12:54.390" v="86" actId="1076"/>
          <ac:spMkLst>
            <pc:docMk/>
            <pc:sldMk cId="473008823" sldId="273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1CEA815D-E601-4B96-9FB3-95261EE6AF6F}" dt="2021-09-07T17:13:50.898" v="126" actId="20577"/>
          <ac:spMkLst>
            <pc:docMk/>
            <pc:sldMk cId="473008823" sldId="273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1CEA815D-E601-4B96-9FB3-95261EE6AF6F}" dt="2021-09-08T18:50:56.259" v="578" actId="1036"/>
          <ac:spMkLst>
            <pc:docMk/>
            <pc:sldMk cId="473008823" sldId="273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1CEA815D-E601-4B96-9FB3-95261EE6AF6F}" dt="2021-09-07T17:17:35.154" v="191" actId="13926"/>
          <ac:spMkLst>
            <pc:docMk/>
            <pc:sldMk cId="473008823" sldId="273"/>
            <ac:spMk id="19" creationId="{4329209B-0A89-49F7-8F01-0713A918C499}"/>
          </ac:spMkLst>
        </pc:spChg>
        <pc:graphicFrameChg chg="mod modGraphic">
          <ac:chgData name="Rocha, Michael A CPT" userId="5604bdd7-75c2-49b5-9102-cb08f1006c07" providerId="ADAL" clId="{1CEA815D-E601-4B96-9FB3-95261EE6AF6F}" dt="2021-09-07T19:49:03.746" v="295" actId="20577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1CEA815D-E601-4B96-9FB3-95261EE6AF6F}" dt="2021-09-07T17:13:21.077" v="90" actId="14100"/>
          <ac:picMkLst>
            <pc:docMk/>
            <pc:sldMk cId="473008823" sldId="273"/>
            <ac:picMk id="17" creationId="{BEB102E1-0896-4530-AB5B-FC25BE1B2F32}"/>
          </ac:picMkLst>
        </pc:picChg>
        <pc:picChg chg="del">
          <ac:chgData name="Rocha, Michael A CPT" userId="5604bdd7-75c2-49b5-9102-cb08f1006c07" providerId="ADAL" clId="{1CEA815D-E601-4B96-9FB3-95261EE6AF6F}" dt="2021-09-07T17:13:13.979" v="87" actId="478"/>
          <ac:picMkLst>
            <pc:docMk/>
            <pc:sldMk cId="473008823" sldId="273"/>
            <ac:picMk id="22" creationId="{D7B87668-7D26-462C-9857-03AAF7523CED}"/>
          </ac:picMkLst>
        </pc:picChg>
        <pc:cxnChg chg="mod">
          <ac:chgData name="Rocha, Michael A CPT" userId="5604bdd7-75c2-49b5-9102-cb08f1006c07" providerId="ADAL" clId="{1CEA815D-E601-4B96-9FB3-95261EE6AF6F}" dt="2021-09-07T17:12:48.438" v="84" actId="14100"/>
          <ac:cxnSpMkLst>
            <pc:docMk/>
            <pc:sldMk cId="473008823" sldId="273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1CEA815D-E601-4B96-9FB3-95261EE6AF6F}" dt="2021-09-07T17:12:46.606" v="83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addSp delSp modSp new mod">
        <pc:chgData name="Rocha, Michael A CPT" userId="5604bdd7-75c2-49b5-9102-cb08f1006c07" providerId="ADAL" clId="{1CEA815D-E601-4B96-9FB3-95261EE6AF6F}" dt="2021-09-09T10:47:31.442" v="766" actId="1076"/>
        <pc:sldMkLst>
          <pc:docMk/>
          <pc:sldMk cId="3214568785" sldId="274"/>
        </pc:sldMkLst>
        <pc:spChg chg="del">
          <ac:chgData name="Rocha, Michael A CPT" userId="5604bdd7-75c2-49b5-9102-cb08f1006c07" providerId="ADAL" clId="{1CEA815D-E601-4B96-9FB3-95261EE6AF6F}" dt="2021-09-08T10:51:05.265" v="303" actId="478"/>
          <ac:spMkLst>
            <pc:docMk/>
            <pc:sldMk cId="3214568785" sldId="274"/>
            <ac:spMk id="2" creationId="{C265DEA0-EFB9-41C3-9602-45154E7C6FF4}"/>
          </ac:spMkLst>
        </pc:spChg>
        <pc:spChg chg="del">
          <ac:chgData name="Rocha, Michael A CPT" userId="5604bdd7-75c2-49b5-9102-cb08f1006c07" providerId="ADAL" clId="{1CEA815D-E601-4B96-9FB3-95261EE6AF6F}" dt="2021-09-08T10:51:06.165" v="304" actId="478"/>
          <ac:spMkLst>
            <pc:docMk/>
            <pc:sldMk cId="3214568785" sldId="274"/>
            <ac:spMk id="3" creationId="{FE39E7D0-E0C7-45FD-A14A-93D20D408EBA}"/>
          </ac:spMkLst>
        </pc:spChg>
        <pc:spChg chg="add mod">
          <ac:chgData name="Rocha, Michael A CPT" userId="5604bdd7-75c2-49b5-9102-cb08f1006c07" providerId="ADAL" clId="{1CEA815D-E601-4B96-9FB3-95261EE6AF6F}" dt="2021-09-09T10:46:34.316" v="706" actId="113"/>
          <ac:spMkLst>
            <pc:docMk/>
            <pc:sldMk cId="3214568785" sldId="274"/>
            <ac:spMk id="4" creationId="{CB1E89D2-9567-488E-B17F-A13FA9DD84D4}"/>
          </ac:spMkLst>
        </pc:spChg>
        <pc:spChg chg="add mod">
          <ac:chgData name="Rocha, Michael A CPT" userId="5604bdd7-75c2-49b5-9102-cb08f1006c07" providerId="ADAL" clId="{1CEA815D-E601-4B96-9FB3-95261EE6AF6F}" dt="2021-09-09T10:47:31.442" v="766" actId="1076"/>
          <ac:spMkLst>
            <pc:docMk/>
            <pc:sldMk cId="3214568785" sldId="274"/>
            <ac:spMk id="5" creationId="{439E0BBE-F163-4E25-A1AD-8810F01C942F}"/>
          </ac:spMkLst>
        </pc:spChg>
      </pc:sldChg>
      <pc:sldChg chg="delSp modSp new mod modNotesTx">
        <pc:chgData name="Rocha, Michael A CPT" userId="5604bdd7-75c2-49b5-9102-cb08f1006c07" providerId="ADAL" clId="{1CEA815D-E601-4B96-9FB3-95261EE6AF6F}" dt="2021-09-08T11:16:55.849" v="388" actId="20577"/>
        <pc:sldMkLst>
          <pc:docMk/>
          <pc:sldMk cId="2548766488" sldId="275"/>
        </pc:sldMkLst>
        <pc:spChg chg="del">
          <ac:chgData name="Rocha, Michael A CPT" userId="5604bdd7-75c2-49b5-9102-cb08f1006c07" providerId="ADAL" clId="{1CEA815D-E601-4B96-9FB3-95261EE6AF6F}" dt="2021-09-08T11:16:33.178" v="306" actId="478"/>
          <ac:spMkLst>
            <pc:docMk/>
            <pc:sldMk cId="2548766488" sldId="275"/>
            <ac:spMk id="2" creationId="{CEA09620-DA3C-4906-A167-01BCC8F6DDC8}"/>
          </ac:spMkLst>
        </pc:spChg>
        <pc:spChg chg="mod">
          <ac:chgData name="Rocha, Michael A CPT" userId="5604bdd7-75c2-49b5-9102-cb08f1006c07" providerId="ADAL" clId="{1CEA815D-E601-4B96-9FB3-95261EE6AF6F}" dt="2021-09-08T11:16:46.651" v="361" actId="20577"/>
          <ac:spMkLst>
            <pc:docMk/>
            <pc:sldMk cId="2548766488" sldId="275"/>
            <ac:spMk id="3" creationId="{06C1EF1B-C101-461B-8516-79385CAB461A}"/>
          </ac:spMkLst>
        </pc:spChg>
      </pc:sldChg>
      <pc:sldChg chg="add">
        <pc:chgData name="Rocha, Michael A CPT" userId="5604bdd7-75c2-49b5-9102-cb08f1006c07" providerId="ADAL" clId="{1CEA815D-E601-4B96-9FB3-95261EE6AF6F}" dt="2021-09-08T19:18:47.556" v="579"/>
        <pc:sldMkLst>
          <pc:docMk/>
          <pc:sldMk cId="908340172" sldId="27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1123963115" sldId="280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4117274104" sldId="282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76865227" sldId="283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814588534" sldId="284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3269379280" sldId="285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2933082766" sldId="28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752720728" sldId="287"/>
        </pc:sldMkLst>
      </pc:sldChg>
    </pc:docChg>
  </pc:docChgLst>
  <pc:docChgLst>
    <pc:chgData name="Rocha, Michael A CPT" userId="5604bdd7-75c2-49b5-9102-cb08f1006c07" providerId="ADAL" clId="{97CA9047-4DC2-4D7E-B3A3-D02F3D16B595}"/>
    <pc:docChg chg="custSel addSld modSld sldOrd">
      <pc:chgData name="Rocha, Michael A CPT" userId="5604bdd7-75c2-49b5-9102-cb08f1006c07" providerId="ADAL" clId="{97CA9047-4DC2-4D7E-B3A3-D02F3D16B595}" dt="2022-03-13T22:06:21.199" v="85" actId="478"/>
      <pc:docMkLst>
        <pc:docMk/>
      </pc:docMkLst>
      <pc:sldChg chg="addSp delSp modSp mod">
        <pc:chgData name="Rocha, Michael A CPT" userId="5604bdd7-75c2-49b5-9102-cb08f1006c07" providerId="ADAL" clId="{97CA9047-4DC2-4D7E-B3A3-D02F3D16B595}" dt="2022-02-28T19:06:36.578" v="51" actId="732"/>
        <pc:sldMkLst>
          <pc:docMk/>
          <pc:sldMk cId="1694385967" sldId="268"/>
        </pc:sldMkLst>
        <pc:spChg chg="del">
          <ac:chgData name="Rocha, Michael A CPT" userId="5604bdd7-75c2-49b5-9102-cb08f1006c07" providerId="ADAL" clId="{97CA9047-4DC2-4D7E-B3A3-D02F3D16B595}" dt="2022-02-28T19:03:45.050" v="1" actId="478"/>
          <ac:spMkLst>
            <pc:docMk/>
            <pc:sldMk cId="1694385967" sldId="268"/>
            <ac:spMk id="5" creationId="{9C96FDB4-EFBF-4803-B143-8FE1FE7D9424}"/>
          </ac:spMkLst>
        </pc:spChg>
        <pc:spChg chg="add mod">
          <ac:chgData name="Rocha, Michael A CPT" userId="5604bdd7-75c2-49b5-9102-cb08f1006c07" providerId="ADAL" clId="{97CA9047-4DC2-4D7E-B3A3-D02F3D16B595}" dt="2022-02-28T19:06:03.650" v="50" actId="1035"/>
          <ac:spMkLst>
            <pc:docMk/>
            <pc:sldMk cId="1694385967" sldId="268"/>
            <ac:spMk id="10" creationId="{8B126DBB-34E3-4FE0-BC31-362C1E878C72}"/>
          </ac:spMkLst>
        </pc:spChg>
        <pc:spChg chg="add mod">
          <ac:chgData name="Rocha, Michael A CPT" userId="5604bdd7-75c2-49b5-9102-cb08f1006c07" providerId="ADAL" clId="{97CA9047-4DC2-4D7E-B3A3-D02F3D16B595}" dt="2022-02-28T19:06:03.650" v="50" actId="1035"/>
          <ac:spMkLst>
            <pc:docMk/>
            <pc:sldMk cId="1694385967" sldId="268"/>
            <ac:spMk id="11" creationId="{97084D7A-1B3E-4228-9ED9-F2BD8477A32B}"/>
          </ac:spMkLst>
        </pc:spChg>
        <pc:spChg chg="del">
          <ac:chgData name="Rocha, Michael A CPT" userId="5604bdd7-75c2-49b5-9102-cb08f1006c07" providerId="ADAL" clId="{97CA9047-4DC2-4D7E-B3A3-D02F3D16B595}" dt="2022-02-28T19:03:45.050" v="1" actId="478"/>
          <ac:spMkLst>
            <pc:docMk/>
            <pc:sldMk cId="1694385967" sldId="268"/>
            <ac:spMk id="13" creationId="{83989B2D-AC08-401C-8936-8A10316EB380}"/>
          </ac:spMkLst>
        </pc:spChg>
        <pc:picChg chg="del">
          <ac:chgData name="Rocha, Michael A CPT" userId="5604bdd7-75c2-49b5-9102-cb08f1006c07" providerId="ADAL" clId="{97CA9047-4DC2-4D7E-B3A3-D02F3D16B595}" dt="2022-02-28T19:03:44.053" v="0" actId="478"/>
          <ac:picMkLst>
            <pc:docMk/>
            <pc:sldMk cId="1694385967" sldId="268"/>
            <ac:picMk id="4" creationId="{86413824-9997-450C-8C26-2E69A253607D}"/>
          </ac:picMkLst>
        </pc:picChg>
        <pc:picChg chg="add del mod">
          <ac:chgData name="Rocha, Michael A CPT" userId="5604bdd7-75c2-49b5-9102-cb08f1006c07" providerId="ADAL" clId="{97CA9047-4DC2-4D7E-B3A3-D02F3D16B595}" dt="2022-02-28T19:05:19.293" v="7" actId="21"/>
          <ac:picMkLst>
            <pc:docMk/>
            <pc:sldMk cId="1694385967" sldId="268"/>
            <ac:picMk id="7" creationId="{5B066E75-00E9-4ABE-B2C2-852E43299865}"/>
          </ac:picMkLst>
        </pc:picChg>
        <pc:picChg chg="add del mod modCrop">
          <ac:chgData name="Rocha, Michael A CPT" userId="5604bdd7-75c2-49b5-9102-cb08f1006c07" providerId="ADAL" clId="{97CA9047-4DC2-4D7E-B3A3-D02F3D16B595}" dt="2022-02-28T19:03:55.620" v="4" actId="478"/>
          <ac:picMkLst>
            <pc:docMk/>
            <pc:sldMk cId="1694385967" sldId="268"/>
            <ac:picMk id="8" creationId="{EF4883D6-8C32-47DF-AA41-B2E75E1E186D}"/>
          </ac:picMkLst>
        </pc:picChg>
        <pc:picChg chg="add mod ord modCrop">
          <ac:chgData name="Rocha, Michael A CPT" userId="5604bdd7-75c2-49b5-9102-cb08f1006c07" providerId="ADAL" clId="{97CA9047-4DC2-4D7E-B3A3-D02F3D16B595}" dt="2022-02-28T19:06:36.578" v="51" actId="732"/>
          <ac:picMkLst>
            <pc:docMk/>
            <pc:sldMk cId="1694385967" sldId="268"/>
            <ac:picMk id="14" creationId="{9E5DEFB7-1D2E-4F6E-8F4C-620662783C8C}"/>
          </ac:picMkLst>
        </pc:picChg>
      </pc:sldChg>
      <pc:sldChg chg="ord">
        <pc:chgData name="Rocha, Michael A CPT" userId="5604bdd7-75c2-49b5-9102-cb08f1006c07" providerId="ADAL" clId="{97CA9047-4DC2-4D7E-B3A3-D02F3D16B595}" dt="2022-03-13T20:04:51.186" v="53"/>
        <pc:sldMkLst>
          <pc:docMk/>
          <pc:sldMk cId="553025683" sldId="269"/>
        </pc:sldMkLst>
      </pc:sldChg>
      <pc:sldChg chg="modSp add mod">
        <pc:chgData name="Rocha, Michael A CPT" userId="5604bdd7-75c2-49b5-9102-cb08f1006c07" providerId="ADAL" clId="{97CA9047-4DC2-4D7E-B3A3-D02F3D16B595}" dt="2022-03-13T22:06:11.623" v="82" actId="20577"/>
        <pc:sldMkLst>
          <pc:docMk/>
          <pc:sldMk cId="3626313870" sldId="319"/>
        </pc:sldMkLst>
        <pc:spChg chg="ord">
          <ac:chgData name="Rocha, Michael A CPT" userId="5604bdd7-75c2-49b5-9102-cb08f1006c07" providerId="ADAL" clId="{97CA9047-4DC2-4D7E-B3A3-D02F3D16B595}" dt="2022-03-13T22:05:51.780" v="62" actId="166"/>
          <ac:spMkLst>
            <pc:docMk/>
            <pc:sldMk cId="3626313870" sldId="319"/>
            <ac:spMk id="13" creationId="{67199026-F045-4303-94A5-7B8CAD3F1975}"/>
          </ac:spMkLst>
        </pc:spChg>
        <pc:spChg chg="mod">
          <ac:chgData name="Rocha, Michael A CPT" userId="5604bdd7-75c2-49b5-9102-cb08f1006c07" providerId="ADAL" clId="{97CA9047-4DC2-4D7E-B3A3-D02F3D16B595}" dt="2022-03-13T22:05:44.349" v="58" actId="20577"/>
          <ac:spMkLst>
            <pc:docMk/>
            <pc:sldMk cId="3626313870" sldId="319"/>
            <ac:spMk id="18" creationId="{205C44F1-DAB4-4105-9394-A5486D05F277}"/>
          </ac:spMkLst>
        </pc:spChg>
        <pc:spChg chg="mod">
          <ac:chgData name="Rocha, Michael A CPT" userId="5604bdd7-75c2-49b5-9102-cb08f1006c07" providerId="ADAL" clId="{97CA9047-4DC2-4D7E-B3A3-D02F3D16B595}" dt="2022-03-13T22:05:47.185" v="61" actId="20577"/>
          <ac:spMkLst>
            <pc:docMk/>
            <pc:sldMk cId="3626313870" sldId="319"/>
            <ac:spMk id="30" creationId="{72FBC7E4-6F5A-4B5A-83AC-A7D480005D8E}"/>
          </ac:spMkLst>
        </pc:spChg>
        <pc:spChg chg="mod">
          <ac:chgData name="Rocha, Michael A CPT" userId="5604bdd7-75c2-49b5-9102-cb08f1006c07" providerId="ADAL" clId="{97CA9047-4DC2-4D7E-B3A3-D02F3D16B595}" dt="2022-03-13T22:06:11.623" v="82" actId="20577"/>
          <ac:spMkLst>
            <pc:docMk/>
            <pc:sldMk cId="3626313870" sldId="319"/>
            <ac:spMk id="35" creationId="{02346965-FAD0-48A2-8486-51D5471E8746}"/>
          </ac:spMkLst>
        </pc:spChg>
      </pc:sldChg>
      <pc:sldChg chg="delSp new mod">
        <pc:chgData name="Rocha, Michael A CPT" userId="5604bdd7-75c2-49b5-9102-cb08f1006c07" providerId="ADAL" clId="{97CA9047-4DC2-4D7E-B3A3-D02F3D16B595}" dt="2022-03-13T22:06:21.199" v="85" actId="478"/>
        <pc:sldMkLst>
          <pc:docMk/>
          <pc:sldMk cId="729806263" sldId="320"/>
        </pc:sldMkLst>
        <pc:spChg chg="del">
          <ac:chgData name="Rocha, Michael A CPT" userId="5604bdd7-75c2-49b5-9102-cb08f1006c07" providerId="ADAL" clId="{97CA9047-4DC2-4D7E-B3A3-D02F3D16B595}" dt="2022-03-13T22:06:21.199" v="85" actId="478"/>
          <ac:spMkLst>
            <pc:docMk/>
            <pc:sldMk cId="729806263" sldId="320"/>
            <ac:spMk id="2" creationId="{92FC4AB9-D302-4BB5-AA6E-D9F583A7073C}"/>
          </ac:spMkLst>
        </pc:spChg>
        <pc:spChg chg="del">
          <ac:chgData name="Rocha, Michael A CPT" userId="5604bdd7-75c2-49b5-9102-cb08f1006c07" providerId="ADAL" clId="{97CA9047-4DC2-4D7E-B3A3-D02F3D16B595}" dt="2022-03-13T22:06:20.312" v="84" actId="478"/>
          <ac:spMkLst>
            <pc:docMk/>
            <pc:sldMk cId="729806263" sldId="320"/>
            <ac:spMk id="3" creationId="{0CBF2C7F-EE1E-4999-B315-4D8BBBD49413}"/>
          </ac:spMkLst>
        </pc:spChg>
      </pc:sldChg>
    </pc:docChg>
  </pc:docChgLst>
  <pc:docChgLst>
    <pc:chgData name="Rocha, Michael A CPT" userId="5604bdd7-75c2-49b5-9102-cb08f1006c07" providerId="ADAL" clId="{DBAC209B-6186-432E-95E8-511137CDD9C0}"/>
    <pc:docChg chg="custSel modSld sldOrd">
      <pc:chgData name="Rocha, Michael A CPT" userId="5604bdd7-75c2-49b5-9102-cb08f1006c07" providerId="ADAL" clId="{DBAC209B-6186-432E-95E8-511137CDD9C0}" dt="2022-10-17T17:27:05.139" v="14"/>
      <pc:docMkLst>
        <pc:docMk/>
      </pc:docMkLst>
      <pc:sldChg chg="addSp delSp modSp mod">
        <pc:chgData name="Rocha, Michael A CPT" userId="5604bdd7-75c2-49b5-9102-cb08f1006c07" providerId="ADAL" clId="{DBAC209B-6186-432E-95E8-511137CDD9C0}" dt="2022-10-17T17:26:06.738" v="10" actId="1035"/>
        <pc:sldMkLst>
          <pc:docMk/>
          <pc:sldMk cId="1694385967" sldId="268"/>
        </pc:sldMkLst>
        <pc:spChg chg="add mod">
          <ac:chgData name="Rocha, Michael A CPT" userId="5604bdd7-75c2-49b5-9102-cb08f1006c07" providerId="ADAL" clId="{DBAC209B-6186-432E-95E8-511137CDD9C0}" dt="2022-10-17T17:26:06.738" v="10" actId="1035"/>
          <ac:spMkLst>
            <pc:docMk/>
            <pc:sldMk cId="1694385967" sldId="268"/>
            <ac:spMk id="6" creationId="{C093D247-8F3D-4566-BCD2-6B619DC4AF8D}"/>
          </ac:spMkLst>
        </pc:spChg>
        <pc:spChg chg="del">
          <ac:chgData name="Rocha, Michael A CPT" userId="5604bdd7-75c2-49b5-9102-cb08f1006c07" providerId="ADAL" clId="{DBAC209B-6186-432E-95E8-511137CDD9C0}" dt="2022-10-17T17:25:39.317" v="1" actId="478"/>
          <ac:spMkLst>
            <pc:docMk/>
            <pc:sldMk cId="1694385967" sldId="268"/>
            <ac:spMk id="10" creationId="{8B126DBB-34E3-4FE0-BC31-362C1E878C72}"/>
          </ac:spMkLst>
        </pc:spChg>
        <pc:spChg chg="del">
          <ac:chgData name="Rocha, Michael A CPT" userId="5604bdd7-75c2-49b5-9102-cb08f1006c07" providerId="ADAL" clId="{DBAC209B-6186-432E-95E8-511137CDD9C0}" dt="2022-10-17T17:25:39.317" v="1" actId="478"/>
          <ac:spMkLst>
            <pc:docMk/>
            <pc:sldMk cId="1694385967" sldId="268"/>
            <ac:spMk id="11" creationId="{97084D7A-1B3E-4228-9ED9-F2BD8477A32B}"/>
          </ac:spMkLst>
        </pc:spChg>
        <pc:picChg chg="add mod">
          <ac:chgData name="Rocha, Michael A CPT" userId="5604bdd7-75c2-49b5-9102-cb08f1006c07" providerId="ADAL" clId="{DBAC209B-6186-432E-95E8-511137CDD9C0}" dt="2022-10-17T17:25:44.759" v="4" actId="1076"/>
          <ac:picMkLst>
            <pc:docMk/>
            <pc:sldMk cId="1694385967" sldId="268"/>
            <ac:picMk id="5" creationId="{EE00ACA3-8270-41EB-77ED-39661EDEFF8E}"/>
          </ac:picMkLst>
        </pc:picChg>
        <pc:picChg chg="del">
          <ac:chgData name="Rocha, Michael A CPT" userId="5604bdd7-75c2-49b5-9102-cb08f1006c07" providerId="ADAL" clId="{DBAC209B-6186-432E-95E8-511137CDD9C0}" dt="2022-10-17T17:25:36.583" v="0" actId="478"/>
          <ac:picMkLst>
            <pc:docMk/>
            <pc:sldMk cId="1694385967" sldId="268"/>
            <ac:picMk id="14" creationId="{9E5DEFB7-1D2E-4F6E-8F4C-620662783C8C}"/>
          </ac:picMkLst>
        </pc:picChg>
      </pc:sldChg>
      <pc:sldChg chg="addSp modSp">
        <pc:chgData name="Rocha, Michael A CPT" userId="5604bdd7-75c2-49b5-9102-cb08f1006c07" providerId="ADAL" clId="{DBAC209B-6186-432E-95E8-511137CDD9C0}" dt="2022-10-17T17:27:05.139" v="14"/>
        <pc:sldMkLst>
          <pc:docMk/>
          <pc:sldMk cId="1917080915" sldId="272"/>
        </pc:sldMkLst>
        <pc:cxnChg chg="add mod">
          <ac:chgData name="Rocha, Michael A CPT" userId="5604bdd7-75c2-49b5-9102-cb08f1006c07" providerId="ADAL" clId="{DBAC209B-6186-432E-95E8-511137CDD9C0}" dt="2022-10-17T17:27:05.139" v="14"/>
          <ac:cxnSpMkLst>
            <pc:docMk/>
            <pc:sldMk cId="1917080915" sldId="272"/>
            <ac:cxnSpMk id="2" creationId="{25128A77-3F94-4AFC-1176-58CCDB5EBB56}"/>
          </ac:cxnSpMkLst>
        </pc:cxnChg>
      </pc:sldChg>
      <pc:sldChg chg="delSp mod ord">
        <pc:chgData name="Rocha, Michael A CPT" userId="5604bdd7-75c2-49b5-9102-cb08f1006c07" providerId="ADAL" clId="{DBAC209B-6186-432E-95E8-511137CDD9C0}" dt="2022-10-17T17:26:31.794" v="13" actId="478"/>
        <pc:sldMkLst>
          <pc:docMk/>
          <pc:sldMk cId="1898367746" sldId="273"/>
        </pc:sldMkLst>
        <pc:spChg chg="del">
          <ac:chgData name="Rocha, Michael A CPT" userId="5604bdd7-75c2-49b5-9102-cb08f1006c07" providerId="ADAL" clId="{DBAC209B-6186-432E-95E8-511137CDD9C0}" dt="2022-10-17T17:26:31.794" v="13" actId="478"/>
          <ac:spMkLst>
            <pc:docMk/>
            <pc:sldMk cId="1898367746" sldId="273"/>
            <ac:spMk id="3" creationId="{07BF2A1B-7B0A-439D-A63E-F1B1D4AD5B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70483-C089-4C9B-826F-BEE36366301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9EAC-70EB-4371-926D-35203A65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71A0-D58D-4DCF-97B2-C53A81062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5F2-75D3-4953-AD3D-62902BFF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3EBC-F8A1-4BF8-A4B4-C09C2765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7846-D1DE-4EF9-AA5F-FDF8E561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03E5-10E8-473C-9C6F-DF560B36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AE26-D5C8-480F-BB97-57CAD9CA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8208-1500-421E-8993-8FF5D77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6657-E148-4F12-A9E1-32F6C125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A-FDE6-4EAD-87A1-D9D4B30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D801-176D-4BA4-857E-E6B448B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3FC4-4AD0-48E8-972C-AB4DFD07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8DBBB-113B-4CBA-B5F5-2792C004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62F75-6A68-444E-AB3F-C7547233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FCD6-F7F1-4C4B-A005-475458D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A666-B1ED-47FD-B93C-188982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5C11-78EC-4FEA-9462-8C66320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A27-F782-4A74-A4DC-5C42320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47B-D205-460C-9A22-4161079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761-0477-401D-A348-3D8F061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BC52-410B-46B6-B2A3-BD3EE43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7B7E-22EF-42A4-B258-99E7E244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931E-8A90-4A53-8C29-6A938CA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DBBE-9D31-42B4-AFBC-8B967D8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1BF-16EE-42B1-BA16-6967A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E9B0-2152-4EEB-B72D-9BF5A6DA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043-D301-4DF2-B8DD-138B6AD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31F-A802-4408-A985-73B89C6E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E516-AFC2-4CB1-9590-33623139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92F4-2EE2-4C49-A525-9DA06DF9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81E1-3C97-45BF-9A9D-34DFDD6F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F740-8856-4367-8276-66AE6B9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6E0D-666E-4FB6-8A5C-2FBA405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D483-AF8D-475B-A863-1CE3A62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5597-C2C9-4E55-BD9D-658E24DD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2F5B-1CE3-4FE3-AB7C-0F7EC75F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DC8E0-F698-43EB-B332-67CCACBCB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6E65-4727-4084-B1DE-08E3917A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171BE-0795-4F8C-BD91-4F80A01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08F34-1EC4-4BF9-B422-FE1B976C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6629F-68EF-4AC8-9AB2-F56C2A2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1E74-4CBC-4BF5-AE35-0518E6E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7A20-25CD-4DE4-A780-5D386F7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BF687-6083-4E28-8157-E091D583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7558-84D1-48D3-9934-9BDD53E2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21C7-6CD3-4328-8112-603C620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64C3-B8DA-4BBC-BE44-A31834F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6B29-2FA7-4049-B2AE-54C7305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EF0-99EF-4040-A0B5-F54E8F88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C6D7-5E67-46BE-8747-BE03EC9A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D48D-7A37-4C26-A112-416B85DB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762F-FA96-481A-B48A-13DF4B7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3BE4-CAE0-446F-ACC8-AC3D677F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2D90-B3A1-4674-9D71-46C1088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1B0-69D2-4EE6-A729-0CE909FB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9BC90-3D8D-4C38-9032-36D975DB6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3134-C78E-4647-AC3B-89EB0AD76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0B56-2EA8-455A-9754-415A834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2EC8-F623-4213-A697-EE7F5F9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31DE-19EB-4B45-850E-7A89D89D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3D761-E718-40AA-B976-7313234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21E3-6A6E-4679-849A-4C876591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C80-0A8A-4E7B-87A8-7CA5B512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60DF-2650-4926-AB3D-4376930106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8F9E-1531-4A22-9351-2F1A90E4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7523-376B-41D4-9787-FC88F294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927EB963-60CB-43AC-A785-BB0A0B2AB2D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1532128"/>
          </a:xfrm>
          <a:prstGeom prst="rect">
            <a:avLst/>
          </a:prstGeom>
        </p:spPr>
      </p:pic>
      <p:pic>
        <p:nvPicPr>
          <p:cNvPr id="8" name="Picture 7" descr="D-Math.png">
            <a:extLst>
              <a:ext uri="{FF2B5EF4-FFF2-40B4-BE49-F238E27FC236}">
                <a16:creationId xmlns:a16="http://schemas.microsoft.com/office/drawing/2014/main" id="{995AC314-D05F-4D4C-8042-D0D26A1655F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896600" y="5973749"/>
            <a:ext cx="1295400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BB238-5409-46E6-BDBF-6C9BF8649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5" y="1776705"/>
            <a:ext cx="1103991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MA206 – Probability and Statistics</a:t>
            </a:r>
            <a:br>
              <a:rPr lang="en-US" dirty="0"/>
            </a:br>
            <a:r>
              <a:rPr lang="en-US" dirty="0"/>
              <a:t>Lesson 19 – Two Quantitative Variables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2D373E-CCF1-67E6-0518-268ED8658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054C2-6A7A-4B6B-B352-13DACA9F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6" t="29555" r="7065" b="12639"/>
          <a:stretch/>
        </p:blipFill>
        <p:spPr>
          <a:xfrm>
            <a:off x="2768221" y="1467309"/>
            <a:ext cx="6655559" cy="533427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260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054C2-6A7A-4B6B-B352-13DACA9F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6" t="29555" r="7065" b="12639"/>
          <a:stretch/>
        </p:blipFill>
        <p:spPr>
          <a:xfrm>
            <a:off x="2768221" y="1467309"/>
            <a:ext cx="6655559" cy="533427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BF2A1B-7B0A-439D-A63E-F1B1D4AD5B33}"/>
              </a:ext>
            </a:extLst>
          </p:cNvPr>
          <p:cNvSpPr/>
          <p:nvPr/>
        </p:nvSpPr>
        <p:spPr>
          <a:xfrm>
            <a:off x="4383013" y="4059801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r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>
                <a:solidFill>
                  <a:srgbClr val="FFC000"/>
                </a:solidFill>
              </a:rPr>
              <a:t>0.57</a:t>
            </a:r>
          </a:p>
        </p:txBody>
      </p:sp>
    </p:spTree>
    <p:extLst>
      <p:ext uri="{BB962C8B-B14F-4D97-AF65-F5344CB8AC3E}">
        <p14:creationId xmlns:p14="http://schemas.microsoft.com/office/powerpoint/2010/main" val="19170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054C2-6A7A-4B6B-B352-13DACA9F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6" t="29555" r="7065" b="12639"/>
          <a:stretch/>
        </p:blipFill>
        <p:spPr>
          <a:xfrm>
            <a:off x="2768221" y="1467309"/>
            <a:ext cx="6655559" cy="533427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C9C62-8321-45D9-AD4F-941C6150BCE9}"/>
              </a:ext>
            </a:extLst>
          </p:cNvPr>
          <p:cNvCxnSpPr>
            <a:cxnSpLocks/>
          </p:cNvCxnSpPr>
          <p:nvPr/>
        </p:nvCxnSpPr>
        <p:spPr bwMode="auto">
          <a:xfrm>
            <a:off x="4345689" y="1879479"/>
            <a:ext cx="4715912" cy="2357956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4ECB72-AF39-B9B3-F3B3-3DD7D61021CE}"/>
              </a:ext>
            </a:extLst>
          </p:cNvPr>
          <p:cNvSpPr/>
          <p:nvPr/>
        </p:nvSpPr>
        <p:spPr>
          <a:xfrm>
            <a:off x="4383013" y="4059801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</a:rPr>
              <a:t>r</a:t>
            </a:r>
            <a:r>
              <a:rPr lang="en-US" sz="2800" b="1" dirty="0">
                <a:solidFill>
                  <a:schemeClr val="bg2"/>
                </a:solidFill>
              </a:rPr>
              <a:t> =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0.57</a:t>
            </a:r>
          </a:p>
        </p:txBody>
      </p:sp>
    </p:spTree>
    <p:extLst>
      <p:ext uri="{BB962C8B-B14F-4D97-AF65-F5344CB8AC3E}">
        <p14:creationId xmlns:p14="http://schemas.microsoft.com/office/powerpoint/2010/main" val="189836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054C2-6A7A-4B6B-B352-13DACA9F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6" t="29555" r="7065" b="12639"/>
          <a:stretch/>
        </p:blipFill>
        <p:spPr>
          <a:xfrm>
            <a:off x="2768221" y="1467309"/>
            <a:ext cx="6655559" cy="533427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C9C62-8321-45D9-AD4F-941C6150BCE9}"/>
              </a:ext>
            </a:extLst>
          </p:cNvPr>
          <p:cNvCxnSpPr>
            <a:cxnSpLocks/>
          </p:cNvCxnSpPr>
          <p:nvPr/>
        </p:nvCxnSpPr>
        <p:spPr bwMode="auto">
          <a:xfrm>
            <a:off x="4345689" y="1879479"/>
            <a:ext cx="5085244" cy="2542622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056BA-EFF3-45F4-8B87-F0331BA2777D}"/>
                  </a:ext>
                </a:extLst>
              </p:cNvPr>
              <p:cNvSpPr txBox="1"/>
              <p:nvPr/>
            </p:nvSpPr>
            <p:spPr>
              <a:xfrm>
                <a:off x="9862457" y="3051110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056BA-EFF3-45F4-8B87-F0331BA27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7" y="3051110"/>
                <a:ext cx="396262" cy="4001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6F4A0-1819-4B07-A6DF-2011D5CC65FA}"/>
              </a:ext>
            </a:extLst>
          </p:cNvPr>
          <p:cNvCxnSpPr>
            <a:cxnSpLocks/>
          </p:cNvCxnSpPr>
          <p:nvPr/>
        </p:nvCxnSpPr>
        <p:spPr>
          <a:xfrm flipH="1">
            <a:off x="4133461" y="3226445"/>
            <a:ext cx="5728996" cy="19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E47F750-3474-451F-8C59-6E1C0AF2BFBF}"/>
              </a:ext>
            </a:extLst>
          </p:cNvPr>
          <p:cNvSpPr/>
          <p:nvPr/>
        </p:nvSpPr>
        <p:spPr>
          <a:xfrm flipH="1">
            <a:off x="7225218" y="3497875"/>
            <a:ext cx="363894" cy="1051784"/>
          </a:xfrm>
          <a:prstGeom prst="rightBrace">
            <a:avLst>
              <a:gd name="adj1" fmla="val 8333"/>
              <a:gd name="adj2" fmla="val 6297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4E14-A363-4F9C-B6B0-B9C3E670B38E}"/>
              </a:ext>
            </a:extLst>
          </p:cNvPr>
          <p:cNvSpPr txBox="1"/>
          <p:nvPr/>
        </p:nvSpPr>
        <p:spPr>
          <a:xfrm>
            <a:off x="6349592" y="3876873"/>
            <a:ext cx="970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BA98-1DC1-45D9-8513-D88748A904E1}"/>
                  </a:ext>
                </a:extLst>
              </p:cNvPr>
              <p:cNvSpPr txBox="1"/>
              <p:nvPr/>
            </p:nvSpPr>
            <p:spPr>
              <a:xfrm>
                <a:off x="9321753" y="4237435"/>
                <a:ext cx="2345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BA98-1DC1-45D9-8513-D88748A90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53" y="4237435"/>
                <a:ext cx="2345386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AAE906B-58EE-F617-2F0E-B57DD7169A89}"/>
              </a:ext>
            </a:extLst>
          </p:cNvPr>
          <p:cNvSpPr/>
          <p:nvPr/>
        </p:nvSpPr>
        <p:spPr>
          <a:xfrm>
            <a:off x="4383013" y="4059801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</a:rPr>
              <a:t>r</a:t>
            </a:r>
            <a:r>
              <a:rPr lang="en-US" sz="2800" b="1" dirty="0">
                <a:solidFill>
                  <a:schemeClr val="bg2"/>
                </a:solidFill>
              </a:rPr>
              <a:t> =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0.57</a:t>
            </a:r>
          </a:p>
        </p:txBody>
      </p:sp>
    </p:spTree>
    <p:extLst>
      <p:ext uri="{BB962C8B-B14F-4D97-AF65-F5344CB8AC3E}">
        <p14:creationId xmlns:p14="http://schemas.microsoft.com/office/powerpoint/2010/main" val="92414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054C2-6A7A-4B6B-B352-13DACA9F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6" t="29555" r="7065" b="12639"/>
          <a:stretch/>
        </p:blipFill>
        <p:spPr>
          <a:xfrm>
            <a:off x="2768221" y="1467309"/>
            <a:ext cx="6655559" cy="533427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BF2A1B-7B0A-439D-A63E-F1B1D4AD5B33}"/>
              </a:ext>
            </a:extLst>
          </p:cNvPr>
          <p:cNvSpPr/>
          <p:nvPr/>
        </p:nvSpPr>
        <p:spPr>
          <a:xfrm>
            <a:off x="4383013" y="4059801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r</a:t>
            </a:r>
            <a:r>
              <a:rPr lang="en-US" sz="2800" b="1" dirty="0"/>
              <a:t> = -0.56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C9C62-8321-45D9-AD4F-941C6150BCE9}"/>
              </a:ext>
            </a:extLst>
          </p:cNvPr>
          <p:cNvCxnSpPr>
            <a:cxnSpLocks/>
          </p:cNvCxnSpPr>
          <p:nvPr/>
        </p:nvCxnSpPr>
        <p:spPr bwMode="auto">
          <a:xfrm>
            <a:off x="4345689" y="1879479"/>
            <a:ext cx="4715912" cy="2357956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4EC353-2EC3-4D74-9306-BF174F42C797}"/>
                  </a:ext>
                </a:extLst>
              </p:cNvPr>
              <p:cNvSpPr txBox="1"/>
              <p:nvPr/>
            </p:nvSpPr>
            <p:spPr>
              <a:xfrm>
                <a:off x="9330613" y="4089130"/>
                <a:ext cx="2931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=114.5 −0.55×(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4EC353-2EC3-4D74-9306-BF174F42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13" y="4089130"/>
                <a:ext cx="2931636" cy="369332"/>
              </a:xfrm>
              <a:prstGeom prst="rect">
                <a:avLst/>
              </a:prstGeom>
              <a:blipFill>
                <a:blip r:embed="rId3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57856-B58A-4A05-A959-9AAFCE90113A}"/>
                  </a:ext>
                </a:extLst>
              </p:cNvPr>
              <p:cNvSpPr txBox="1"/>
              <p:nvPr/>
            </p:nvSpPr>
            <p:spPr>
              <a:xfrm>
                <a:off x="9629192" y="4805265"/>
                <a:ext cx="1540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=0.3136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050" b="0" i="0" dirty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105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5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i="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5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0" dirty="0" smtClean="0">
                            <a:latin typeface="Cambria Math" panose="02040503050406030204" pitchFamily="18" charset="0"/>
                          </a:rPr>
                          <m:t>0.56</m:t>
                        </m:r>
                      </m:e>
                      <m:sup>
                        <m:r>
                          <a:rPr lang="en-US" sz="105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5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57856-B58A-4A05-A959-9AAFCE90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192" y="4805265"/>
                <a:ext cx="15401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1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F5C1C-C8EA-B406-750D-0A7983DB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1" y="2107382"/>
            <a:ext cx="7543689" cy="37171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92227" y="4177391"/>
            <a:ext cx="2210928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-value = 0.00127</a:t>
            </a:r>
            <a:endParaRPr lang="en-US" baseline="30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70E33-1BE9-47F6-B472-E4C3F49358D1}"/>
                  </a:ext>
                </a:extLst>
              </p:cNvPr>
              <p:cNvSpPr/>
              <p:nvPr/>
            </p:nvSpPr>
            <p:spPr>
              <a:xfrm>
                <a:off x="7106417" y="5743631"/>
                <a:ext cx="2069862" cy="369332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−3.246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70E33-1BE9-47F6-B472-E4C3F4935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17" y="5743631"/>
                <a:ext cx="20698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D1DD7D-5C86-4457-8A44-40CB47CFFCF0}"/>
                  </a:ext>
                </a:extLst>
              </p:cNvPr>
              <p:cNvSpPr/>
              <p:nvPr/>
            </p:nvSpPr>
            <p:spPr>
              <a:xfrm>
                <a:off x="0" y="5809512"/>
                <a:ext cx="1628138" cy="384336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−0.5801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D1DD7D-5C86-4457-8A44-40CB47CFF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9512"/>
                <a:ext cx="1628138" cy="384336"/>
              </a:xfrm>
              <a:prstGeom prst="rect">
                <a:avLst/>
              </a:prstGeom>
              <a:blipFill>
                <a:blip r:embed="rId5"/>
                <a:stretch>
                  <a:fillRect t="-6154" b="-123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AA204B-0616-4747-95A2-8B331882CFC4}"/>
                  </a:ext>
                </a:extLst>
              </p:cNvPr>
              <p:cNvSpPr/>
              <p:nvPr/>
            </p:nvSpPr>
            <p:spPr>
              <a:xfrm>
                <a:off x="4356982" y="6473664"/>
                <a:ext cx="767326" cy="384336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i="1" dirty="0">
                    <a:solidFill>
                      <a:schemeClr val="tx1"/>
                    </a:solidFill>
                    <a:latin typeface="Calibri"/>
                  </a:rPr>
                  <a:t>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AA204B-0616-4747-95A2-8B331882C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82" y="6473664"/>
                <a:ext cx="767326" cy="384336"/>
              </a:xfrm>
              <a:prstGeom prst="rect">
                <a:avLst/>
              </a:prstGeom>
              <a:blipFill>
                <a:blip r:embed="rId6"/>
                <a:stretch>
                  <a:fillRect l="-6250" t="-6154" r="-6250" b="-230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8B2AB78-D481-4488-8F9B-CAF252A14B38}"/>
              </a:ext>
            </a:extLst>
          </p:cNvPr>
          <p:cNvSpPr/>
          <p:nvPr/>
        </p:nvSpPr>
        <p:spPr>
          <a:xfrm>
            <a:off x="1196260" y="1510481"/>
            <a:ext cx="1081515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alibri"/>
              </a:rPr>
              <a:t>Response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E45EE0-3C58-4495-B81D-7AA4BC99BCBF}"/>
              </a:ext>
            </a:extLst>
          </p:cNvPr>
          <p:cNvSpPr/>
          <p:nvPr/>
        </p:nvSpPr>
        <p:spPr>
          <a:xfrm>
            <a:off x="2382534" y="1483567"/>
            <a:ext cx="1293944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alibri"/>
              </a:rPr>
              <a:t>Explanatory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E01A5-D5F3-406E-90B1-690136BC879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029506" y="1852899"/>
            <a:ext cx="14700" cy="4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/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blipFill>
                <a:blip r:embed="rId7"/>
                <a:stretch>
                  <a:fillRect l="-11207" t="-4444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/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blipFill>
                <a:blip r:embed="rId8"/>
                <a:stretch>
                  <a:fillRect l="-11207" t="-2222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0FC8C1-6729-422C-8243-70268B45D596}"/>
                  </a:ext>
                </a:extLst>
              </p:cNvPr>
              <p:cNvSpPr/>
              <p:nvPr/>
            </p:nvSpPr>
            <p:spPr>
              <a:xfrm>
                <a:off x="2228128" y="6227560"/>
                <a:ext cx="1489767" cy="369332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02611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0FC8C1-6729-422C-8243-70268B45D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8" y="6227560"/>
                <a:ext cx="1489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02346965-FAD0-48A2-8486-51D5471E8746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Reading the R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29F3D6-2D4B-4628-BF6C-A999F81D84C6}"/>
              </a:ext>
            </a:extLst>
          </p:cNvPr>
          <p:cNvSpPr/>
          <p:nvPr/>
        </p:nvSpPr>
        <p:spPr>
          <a:xfrm>
            <a:off x="2284113" y="2338079"/>
            <a:ext cx="275858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D3F4B-5363-4E4F-B36F-06554AF92535}"/>
              </a:ext>
            </a:extLst>
          </p:cNvPr>
          <p:cNvSpPr/>
          <p:nvPr/>
        </p:nvSpPr>
        <p:spPr>
          <a:xfrm>
            <a:off x="2238181" y="4191128"/>
            <a:ext cx="4039049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EC4BB1-A8B6-4417-A9A8-869E94F9F95F}"/>
              </a:ext>
            </a:extLst>
          </p:cNvPr>
          <p:cNvSpPr/>
          <p:nvPr/>
        </p:nvSpPr>
        <p:spPr>
          <a:xfrm>
            <a:off x="882655" y="5212852"/>
            <a:ext cx="3110847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FC74D-BFB2-472D-8545-1CBBAD07612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14069" y="4362060"/>
            <a:ext cx="1674681" cy="144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249CA2-A934-4544-83E3-94719030464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04139" y="4269591"/>
            <a:ext cx="588088" cy="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6A3A0B-25CE-4DAC-B10F-A75D3569C64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047954" y="4409623"/>
            <a:ext cx="3093394" cy="13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5D8D2-04E4-4025-95B0-FC7E6B1B8AA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079599" y="4409626"/>
            <a:ext cx="661046" cy="206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6FF28-73F8-475E-B4EB-DBC2AEA9B401}"/>
              </a:ext>
            </a:extLst>
          </p:cNvPr>
          <p:cNvCxnSpPr>
            <a:stCxn id="36" idx="0"/>
          </p:cNvCxnSpPr>
          <p:nvPr/>
        </p:nvCxnSpPr>
        <p:spPr>
          <a:xfrm flipV="1">
            <a:off x="2973012" y="5441646"/>
            <a:ext cx="370217" cy="78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E534F-9189-4A3D-BEDA-18553863C5CB}"/>
              </a:ext>
            </a:extLst>
          </p:cNvPr>
          <p:cNvCxnSpPr>
            <a:stCxn id="22" idx="2"/>
          </p:cNvCxnSpPr>
          <p:nvPr/>
        </p:nvCxnSpPr>
        <p:spPr>
          <a:xfrm>
            <a:off x="1737017" y="1879813"/>
            <a:ext cx="751732" cy="5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46E8AD-759B-41F6-B2AB-4A4579B1435C}"/>
              </a:ext>
            </a:extLst>
          </p:cNvPr>
          <p:cNvSpPr/>
          <p:nvPr/>
        </p:nvSpPr>
        <p:spPr>
          <a:xfrm>
            <a:off x="4981376" y="2329887"/>
            <a:ext cx="3698854" cy="33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EDD742-4D1E-4727-80F5-B1706161BC07}"/>
              </a:ext>
            </a:extLst>
          </p:cNvPr>
          <p:cNvSpPr/>
          <p:nvPr/>
        </p:nvSpPr>
        <p:spPr>
          <a:xfrm>
            <a:off x="2865366" y="2367075"/>
            <a:ext cx="370267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99026-F045-4303-94A5-7B8CAD3F1975}"/>
              </a:ext>
            </a:extLst>
          </p:cNvPr>
          <p:cNvSpPr txBox="1"/>
          <p:nvPr/>
        </p:nvSpPr>
        <p:spPr>
          <a:xfrm>
            <a:off x="7106417" y="1283561"/>
            <a:ext cx="5142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: There is NO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: There IS an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E48A8BCBBA444A905F0568C9186F1" ma:contentTypeVersion="20" ma:contentTypeDescription="Create a new document." ma:contentTypeScope="" ma:versionID="5bdacbdcc3e7e705bd0ed029af0835ef">
  <xsd:schema xmlns:xsd="http://www.w3.org/2001/XMLSchema" xmlns:xs="http://www.w3.org/2001/XMLSchema" xmlns:p="http://schemas.microsoft.com/office/2006/metadata/properties" xmlns:ns2="54d29fa5-b315-4d03-a525-e32de81fd117" xmlns:ns3="885cc4a9-6fc6-4c77-90bb-23375bdec816" targetNamespace="http://schemas.microsoft.com/office/2006/metadata/properties" ma:root="true" ma:fieldsID="94bf6b8a834794e48fbe31ef41640005" ns2:_="" ns3:_="">
    <xsd:import namespace="54d29fa5-b315-4d03-a525-e32de81fd117"/>
    <xsd:import namespace="885cc4a9-6fc6-4c77-90bb-23375bde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_x0061_ku6" minOccurs="0"/>
                <xsd:element ref="ns3:SharedWithUsers" minOccurs="0"/>
                <xsd:element ref="ns3:SharedWithDetails" minOccurs="0"/>
                <xsd:element ref="ns2:MediaLengthInSeconds" minOccurs="0"/>
                <xsd:element ref="ns2:Notes" minOccurs="0"/>
                <xsd:element ref="ns2:Briefdescription" minOccurs="0"/>
                <xsd:element ref="ns2:notes0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29fa5-b315-4d03-a525-e32de81fd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x0061_ku6" ma:index="18" nillable="true" ma:displayName="Previous Location" ma:internalName="_x0061_ku6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Notes" ma:index="22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Briefdescription" ma:index="23" nillable="true" ma:displayName="Brief description" ma:description="Explanation of file" ma:format="Dropdown" ma:internalName="Briefdescription">
      <xsd:simpleType>
        <xsd:restriction base="dms:Text">
          <xsd:maxLength value="255"/>
        </xsd:restriction>
      </xsd:simpleType>
    </xsd:element>
    <xsd:element name="notes0" ma:index="24" nillable="true" ma:displayName="notes" ma:default="Master is for me, Class is for Presenting, Student is for read ahead. In Master Purple=write, Red=discuss" ma:format="Dropdown" ma:internalName="notes0">
      <xsd:simpleType>
        <xsd:restriction base="dms:Text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cc4a9-6fc6-4c77-90bb-23375bdec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7471b8cd-cf1f-43c9-b61b-79fc0ac9cda3}" ma:internalName="TaxCatchAll" ma:showField="CatchAllData" ma:web="885cc4a9-6fc6-4c77-90bb-23375bde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iefdescription xmlns="54d29fa5-b315-4d03-a525-e32de81fd117" xsi:nil="true"/>
    <TaxCatchAll xmlns="885cc4a9-6fc6-4c77-90bb-23375bdec816" xsi:nil="true"/>
    <notes0 xmlns="54d29fa5-b315-4d03-a525-e32de81fd117">Master is for me, Class is for Presenting, Student is for read ahead. In Master Purple=write, Red=discuss</notes0>
    <Notes xmlns="54d29fa5-b315-4d03-a525-e32de81fd117" xsi:nil="true"/>
    <_x0061_ku6 xmlns="54d29fa5-b315-4d03-a525-e32de81fd117" xsi:nil="true"/>
    <lcf76f155ced4ddcb4097134ff3c332f xmlns="54d29fa5-b315-4d03-a525-e32de81fd1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5EBAD-AD3B-4ADC-BF4C-4C30DEE37B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29fa5-b315-4d03-a525-e32de81fd117"/>
    <ds:schemaRef ds:uri="885cc4a9-6fc6-4c77-90bb-23375bdec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04AE77-CB14-4F5C-AC33-97A85C1706BD}">
  <ds:schemaRefs>
    <ds:schemaRef ds:uri="http://schemas.microsoft.com/office/2006/metadata/properties"/>
    <ds:schemaRef ds:uri="http://schemas.microsoft.com/office/infopath/2007/PartnerControls"/>
    <ds:schemaRef ds:uri="54d29fa5-b315-4d03-a525-e32de81fd117"/>
    <ds:schemaRef ds:uri="885cc4a9-6fc6-4c77-90bb-23375bdec816"/>
  </ds:schemaRefs>
</ds:datastoreItem>
</file>

<file path=customXml/itemProps3.xml><?xml version="1.0" encoding="utf-8"?>
<ds:datastoreItem xmlns:ds="http://schemas.openxmlformats.org/officeDocument/2006/customXml" ds:itemID="{38AA1D11-D409-44D6-A5A5-044F11B8EE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108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MA206 – Probability and Statistics Lesson 19 – Two Quantitative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Rocha, Michael A CPT</dc:creator>
  <cp:lastModifiedBy>McDermott, Kyle C MAJ</cp:lastModifiedBy>
  <cp:revision>84</cp:revision>
  <dcterms:created xsi:type="dcterms:W3CDTF">2021-07-15T19:04:07Z</dcterms:created>
  <dcterms:modified xsi:type="dcterms:W3CDTF">2023-03-26T00:00:09Z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0x010100954E48A8BCBBA444A905F0568C9186F1</vt:lpwstr>
  </property>
</Properties>
</file>