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2" r:id="rId16"/>
    <p:sldId id="293" r:id="rId17"/>
    <p:sldId id="295" r:id="rId18"/>
    <p:sldId id="294" r:id="rId19"/>
    <p:sldId id="296" r:id="rId20"/>
    <p:sldId id="297" r:id="rId21"/>
    <p:sldId id="298" r:id="rId22"/>
    <p:sldId id="299" r:id="rId23"/>
    <p:sldId id="27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cha, Michael A CPT" initials="RMAC" lastIdx="1" clrIdx="0">
    <p:extLst>
      <p:ext uri="{19B8F6BF-5375-455C-9EA6-DF929625EA0E}">
        <p15:presenceInfo xmlns:p15="http://schemas.microsoft.com/office/powerpoint/2012/main" userId="S::michael.rocha@westpoint.edu::5604bdd7-75c2-49b5-9102-cb08f1006c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9898"/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129" autoAdjust="0"/>
  </p:normalViewPr>
  <p:slideViewPr>
    <p:cSldViewPr snapToGrid="0">
      <p:cViewPr varScale="1">
        <p:scale>
          <a:sx n="59" d="100"/>
          <a:sy n="59" d="100"/>
        </p:scale>
        <p:origin x="924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cha, Michael A CPT" userId="5604bdd7-75c2-49b5-9102-cb08f1006c07" providerId="ADAL" clId="{AD64F32A-8A7D-4297-B24B-78C1A3D81556}"/>
    <pc:docChg chg="undo custSel addSld delSld modSld sldOrd">
      <pc:chgData name="Rocha, Michael A CPT" userId="5604bdd7-75c2-49b5-9102-cb08f1006c07" providerId="ADAL" clId="{AD64F32A-8A7D-4297-B24B-78C1A3D81556}" dt="2021-09-01T11:10:10.380" v="1117" actId="680"/>
      <pc:docMkLst>
        <pc:docMk/>
      </pc:docMkLst>
      <pc:sldChg chg="modSp mod">
        <pc:chgData name="Rocha, Michael A CPT" userId="5604bdd7-75c2-49b5-9102-cb08f1006c07" providerId="ADAL" clId="{AD64F32A-8A7D-4297-B24B-78C1A3D81556}" dt="2021-08-27T11:04:32.251" v="0" actId="20577"/>
        <pc:sldMkLst>
          <pc:docMk/>
          <pc:sldMk cId="4169271750" sldId="256"/>
        </pc:sldMkLst>
        <pc:spChg chg="mod">
          <ac:chgData name="Rocha, Michael A CPT" userId="5604bdd7-75c2-49b5-9102-cb08f1006c07" providerId="ADAL" clId="{AD64F32A-8A7D-4297-B24B-78C1A3D81556}" dt="2021-08-27T11:04:32.251" v="0" actId="20577"/>
          <ac:spMkLst>
            <pc:docMk/>
            <pc:sldMk cId="4169271750" sldId="256"/>
            <ac:spMk id="6" creationId="{7C2BB238-5409-46E6-BDBF-6C9BF864987A}"/>
          </ac:spMkLst>
        </pc:spChg>
      </pc:sldChg>
      <pc:sldChg chg="del">
        <pc:chgData name="Rocha, Michael A CPT" userId="5604bdd7-75c2-49b5-9102-cb08f1006c07" providerId="ADAL" clId="{AD64F32A-8A7D-4297-B24B-78C1A3D81556}" dt="2021-08-27T11:04:41.710" v="2" actId="47"/>
        <pc:sldMkLst>
          <pc:docMk/>
          <pc:sldMk cId="2148487160" sldId="257"/>
        </pc:sldMkLst>
      </pc:sldChg>
      <pc:sldChg chg="del">
        <pc:chgData name="Rocha, Michael A CPT" userId="5604bdd7-75c2-49b5-9102-cb08f1006c07" providerId="ADAL" clId="{AD64F32A-8A7D-4297-B24B-78C1A3D81556}" dt="2021-08-27T11:04:41.710" v="2" actId="47"/>
        <pc:sldMkLst>
          <pc:docMk/>
          <pc:sldMk cId="182584590" sldId="258"/>
        </pc:sldMkLst>
      </pc:sldChg>
      <pc:sldChg chg="del">
        <pc:chgData name="Rocha, Michael A CPT" userId="5604bdd7-75c2-49b5-9102-cb08f1006c07" providerId="ADAL" clId="{AD64F32A-8A7D-4297-B24B-78C1A3D81556}" dt="2021-08-27T11:04:41.710" v="2" actId="47"/>
        <pc:sldMkLst>
          <pc:docMk/>
          <pc:sldMk cId="2987668649" sldId="259"/>
        </pc:sldMkLst>
      </pc:sldChg>
      <pc:sldChg chg="del">
        <pc:chgData name="Rocha, Michael A CPT" userId="5604bdd7-75c2-49b5-9102-cb08f1006c07" providerId="ADAL" clId="{AD64F32A-8A7D-4297-B24B-78C1A3D81556}" dt="2021-08-27T11:04:41.710" v="2" actId="47"/>
        <pc:sldMkLst>
          <pc:docMk/>
          <pc:sldMk cId="1049080016" sldId="260"/>
        </pc:sldMkLst>
      </pc:sldChg>
      <pc:sldChg chg="del">
        <pc:chgData name="Rocha, Michael A CPT" userId="5604bdd7-75c2-49b5-9102-cb08f1006c07" providerId="ADAL" clId="{AD64F32A-8A7D-4297-B24B-78C1A3D81556}" dt="2021-08-27T11:04:41.710" v="2" actId="47"/>
        <pc:sldMkLst>
          <pc:docMk/>
          <pc:sldMk cId="3931390308" sldId="261"/>
        </pc:sldMkLst>
      </pc:sldChg>
      <pc:sldChg chg="del">
        <pc:chgData name="Rocha, Michael A CPT" userId="5604bdd7-75c2-49b5-9102-cb08f1006c07" providerId="ADAL" clId="{AD64F32A-8A7D-4297-B24B-78C1A3D81556}" dt="2021-08-27T11:04:41.710" v="2" actId="47"/>
        <pc:sldMkLst>
          <pc:docMk/>
          <pc:sldMk cId="1677312119" sldId="262"/>
        </pc:sldMkLst>
      </pc:sldChg>
      <pc:sldChg chg="del">
        <pc:chgData name="Rocha, Michael A CPT" userId="5604bdd7-75c2-49b5-9102-cb08f1006c07" providerId="ADAL" clId="{AD64F32A-8A7D-4297-B24B-78C1A3D81556}" dt="2021-08-27T11:04:41.710" v="2" actId="47"/>
        <pc:sldMkLst>
          <pc:docMk/>
          <pc:sldMk cId="2348921569" sldId="263"/>
        </pc:sldMkLst>
      </pc:sldChg>
      <pc:sldChg chg="ord">
        <pc:chgData name="Rocha, Michael A CPT" userId="5604bdd7-75c2-49b5-9102-cb08f1006c07" providerId="ADAL" clId="{AD64F32A-8A7D-4297-B24B-78C1A3D81556}" dt="2021-08-27T11:04:54.831" v="7"/>
        <pc:sldMkLst>
          <pc:docMk/>
          <pc:sldMk cId="4067881629" sldId="264"/>
        </pc:sldMkLst>
      </pc:sldChg>
      <pc:sldChg chg="addSp modSp mod modShow">
        <pc:chgData name="Rocha, Michael A CPT" userId="5604bdd7-75c2-49b5-9102-cb08f1006c07" providerId="ADAL" clId="{AD64F32A-8A7D-4297-B24B-78C1A3D81556}" dt="2021-09-01T11:02:57.950" v="760" actId="729"/>
        <pc:sldMkLst>
          <pc:docMk/>
          <pc:sldMk cId="2149467070" sldId="265"/>
        </pc:sldMkLst>
        <pc:spChg chg="add mod">
          <ac:chgData name="Rocha, Michael A CPT" userId="5604bdd7-75c2-49b5-9102-cb08f1006c07" providerId="ADAL" clId="{AD64F32A-8A7D-4297-B24B-78C1A3D81556}" dt="2021-08-31T17:07:26.846" v="701" actId="1076"/>
          <ac:spMkLst>
            <pc:docMk/>
            <pc:sldMk cId="2149467070" sldId="265"/>
            <ac:spMk id="3" creationId="{6CB43227-3018-4253-9196-9E05FA48B876}"/>
          </ac:spMkLst>
        </pc:spChg>
        <pc:spChg chg="add mod">
          <ac:chgData name="Rocha, Michael A CPT" userId="5604bdd7-75c2-49b5-9102-cb08f1006c07" providerId="ADAL" clId="{AD64F32A-8A7D-4297-B24B-78C1A3D81556}" dt="2021-08-31T17:07:19.684" v="699" actId="14100"/>
          <ac:spMkLst>
            <pc:docMk/>
            <pc:sldMk cId="2149467070" sldId="265"/>
            <ac:spMk id="4" creationId="{07FE8DDD-D3AA-408F-B506-AC249D2BBF48}"/>
          </ac:spMkLst>
        </pc:spChg>
      </pc:sldChg>
      <pc:sldChg chg="del">
        <pc:chgData name="Rocha, Michael A CPT" userId="5604bdd7-75c2-49b5-9102-cb08f1006c07" providerId="ADAL" clId="{AD64F32A-8A7D-4297-B24B-78C1A3D81556}" dt="2021-08-27T11:04:36.677" v="1" actId="47"/>
        <pc:sldMkLst>
          <pc:docMk/>
          <pc:sldMk cId="2620341486" sldId="266"/>
        </pc:sldMkLst>
      </pc:sldChg>
      <pc:sldChg chg="addSp delSp modSp mod ord">
        <pc:chgData name="Rocha, Michael A CPT" userId="5604bdd7-75c2-49b5-9102-cb08f1006c07" providerId="ADAL" clId="{AD64F32A-8A7D-4297-B24B-78C1A3D81556}" dt="2021-08-31T17:09:24.575" v="704" actId="478"/>
        <pc:sldMkLst>
          <pc:docMk/>
          <pc:sldMk cId="1694385967" sldId="268"/>
        </pc:sldMkLst>
        <pc:spChg chg="mod">
          <ac:chgData name="Rocha, Michael A CPT" userId="5604bdd7-75c2-49b5-9102-cb08f1006c07" providerId="ADAL" clId="{AD64F32A-8A7D-4297-B24B-78C1A3D81556}" dt="2021-08-27T11:04:49.302" v="5" actId="207"/>
          <ac:spMkLst>
            <pc:docMk/>
            <pc:sldMk cId="1694385967" sldId="268"/>
            <ac:spMk id="11" creationId="{17D206DD-3D7D-40E7-8EC3-A1B843D3E36C}"/>
          </ac:spMkLst>
        </pc:spChg>
        <pc:spChg chg="mod">
          <ac:chgData name="Rocha, Michael A CPT" userId="5604bdd7-75c2-49b5-9102-cb08f1006c07" providerId="ADAL" clId="{AD64F32A-8A7D-4297-B24B-78C1A3D81556}" dt="2021-08-27T11:04:49.302" v="5" actId="207"/>
          <ac:spMkLst>
            <pc:docMk/>
            <pc:sldMk cId="1694385967" sldId="268"/>
            <ac:spMk id="14" creationId="{4A93EA97-1E91-4592-A899-1A641F5F8B3A}"/>
          </ac:spMkLst>
        </pc:spChg>
        <pc:picChg chg="add del">
          <ac:chgData name="Rocha, Michael A CPT" userId="5604bdd7-75c2-49b5-9102-cb08f1006c07" providerId="ADAL" clId="{AD64F32A-8A7D-4297-B24B-78C1A3D81556}" dt="2021-08-31T17:09:24.575" v="704" actId="478"/>
          <ac:picMkLst>
            <pc:docMk/>
            <pc:sldMk cId="1694385967" sldId="268"/>
            <ac:picMk id="4" creationId="{86413824-9997-450C-8C26-2E69A253607D}"/>
          </ac:picMkLst>
        </pc:picChg>
      </pc:sldChg>
      <pc:sldChg chg="addSp delSp modSp new mod modNotesTx">
        <pc:chgData name="Rocha, Michael A CPT" userId="5604bdd7-75c2-49b5-9102-cb08f1006c07" providerId="ADAL" clId="{AD64F32A-8A7D-4297-B24B-78C1A3D81556}" dt="2021-08-30T19:41:25.236" v="686" actId="12788"/>
        <pc:sldMkLst>
          <pc:docMk/>
          <pc:sldMk cId="166068267" sldId="269"/>
        </pc:sldMkLst>
        <pc:spChg chg="del">
          <ac:chgData name="Rocha, Michael A CPT" userId="5604bdd7-75c2-49b5-9102-cb08f1006c07" providerId="ADAL" clId="{AD64F32A-8A7D-4297-B24B-78C1A3D81556}" dt="2021-08-30T17:27:00.242" v="81" actId="478"/>
          <ac:spMkLst>
            <pc:docMk/>
            <pc:sldMk cId="166068267" sldId="269"/>
            <ac:spMk id="2" creationId="{9CEEB34A-D43C-4903-91BD-DEC95D3DCDE3}"/>
          </ac:spMkLst>
        </pc:spChg>
        <pc:spChg chg="del mod">
          <ac:chgData name="Rocha, Michael A CPT" userId="5604bdd7-75c2-49b5-9102-cb08f1006c07" providerId="ADAL" clId="{AD64F32A-8A7D-4297-B24B-78C1A3D81556}" dt="2021-08-30T17:26:56.242" v="79" actId="478"/>
          <ac:spMkLst>
            <pc:docMk/>
            <pc:sldMk cId="166068267" sldId="269"/>
            <ac:spMk id="3" creationId="{93C24AAC-B13A-4FF8-A3BF-C5CBCCB2A9C4}"/>
          </ac:spMkLst>
        </pc:spChg>
        <pc:spChg chg="add mod">
          <ac:chgData name="Rocha, Michael A CPT" userId="5604bdd7-75c2-49b5-9102-cb08f1006c07" providerId="ADAL" clId="{AD64F32A-8A7D-4297-B24B-78C1A3D81556}" dt="2021-08-30T18:59:04.193" v="613" actId="20577"/>
          <ac:spMkLst>
            <pc:docMk/>
            <pc:sldMk cId="166068267" sldId="269"/>
            <ac:spMk id="6" creationId="{919345D8-87B1-4B68-88A1-613381A64C9E}"/>
          </ac:spMkLst>
        </pc:spChg>
        <pc:spChg chg="add del mod topLvl">
          <ac:chgData name="Rocha, Michael A CPT" userId="5604bdd7-75c2-49b5-9102-cb08f1006c07" providerId="ADAL" clId="{AD64F32A-8A7D-4297-B24B-78C1A3D81556}" dt="2021-08-30T19:41:16.849" v="683" actId="478"/>
          <ac:spMkLst>
            <pc:docMk/>
            <pc:sldMk cId="166068267" sldId="269"/>
            <ac:spMk id="7" creationId="{2D78677B-405B-4CE6-8906-A25869CE06B5}"/>
          </ac:spMkLst>
        </pc:spChg>
        <pc:spChg chg="add del mod">
          <ac:chgData name="Rocha, Michael A CPT" userId="5604bdd7-75c2-49b5-9102-cb08f1006c07" providerId="ADAL" clId="{AD64F32A-8A7D-4297-B24B-78C1A3D81556}" dt="2021-08-30T19:41:16.849" v="683" actId="478"/>
          <ac:spMkLst>
            <pc:docMk/>
            <pc:sldMk cId="166068267" sldId="269"/>
            <ac:spMk id="11" creationId="{E05AA572-0556-4DF2-A755-C9AA390D930A}"/>
          </ac:spMkLst>
        </pc:spChg>
        <pc:grpChg chg="add del mod">
          <ac:chgData name="Rocha, Michael A CPT" userId="5604bdd7-75c2-49b5-9102-cb08f1006c07" providerId="ADAL" clId="{AD64F32A-8A7D-4297-B24B-78C1A3D81556}" dt="2021-08-30T19:37:43.572" v="652" actId="165"/>
          <ac:grpSpMkLst>
            <pc:docMk/>
            <pc:sldMk cId="166068267" sldId="269"/>
            <ac:grpSpMk id="10" creationId="{27FDD918-81A0-4933-9839-9C2FBDF2FE56}"/>
          </ac:grpSpMkLst>
        </pc:grpChg>
        <pc:picChg chg="add del mod topLvl">
          <ac:chgData name="Rocha, Michael A CPT" userId="5604bdd7-75c2-49b5-9102-cb08f1006c07" providerId="ADAL" clId="{AD64F32A-8A7D-4297-B24B-78C1A3D81556}" dt="2021-08-30T19:41:14.627" v="682" actId="478"/>
          <ac:picMkLst>
            <pc:docMk/>
            <pc:sldMk cId="166068267" sldId="269"/>
            <ac:picMk id="5" creationId="{BF0A94CB-B98E-41D1-8125-05877C9362EC}"/>
          </ac:picMkLst>
        </pc:picChg>
        <pc:picChg chg="add del">
          <ac:chgData name="Rocha, Michael A CPT" userId="5604bdd7-75c2-49b5-9102-cb08f1006c07" providerId="ADAL" clId="{AD64F32A-8A7D-4297-B24B-78C1A3D81556}" dt="2021-08-30T18:58:05.067" v="562" actId="22"/>
          <ac:picMkLst>
            <pc:docMk/>
            <pc:sldMk cId="166068267" sldId="269"/>
            <ac:picMk id="9" creationId="{C2E5ACEA-D414-475F-ADBA-122E48BDF8AE}"/>
          </ac:picMkLst>
        </pc:picChg>
        <pc:picChg chg="add mod">
          <ac:chgData name="Rocha, Michael A CPT" userId="5604bdd7-75c2-49b5-9102-cb08f1006c07" providerId="ADAL" clId="{AD64F32A-8A7D-4297-B24B-78C1A3D81556}" dt="2021-08-30T19:41:25.236" v="686" actId="12788"/>
          <ac:picMkLst>
            <pc:docMk/>
            <pc:sldMk cId="166068267" sldId="269"/>
            <ac:picMk id="13" creationId="{29B4F982-9E28-4AAE-BEA0-B69561E9FC68}"/>
          </ac:picMkLst>
        </pc:picChg>
      </pc:sldChg>
      <pc:sldChg chg="addSp modSp add del mod">
        <pc:chgData name="Rocha, Michael A CPT" userId="5604bdd7-75c2-49b5-9102-cb08f1006c07" providerId="ADAL" clId="{AD64F32A-8A7D-4297-B24B-78C1A3D81556}" dt="2021-08-30T19:41:56.769" v="694" actId="47"/>
        <pc:sldMkLst>
          <pc:docMk/>
          <pc:sldMk cId="730304753" sldId="270"/>
        </pc:sldMkLst>
        <pc:spChg chg="add mod">
          <ac:chgData name="Rocha, Michael A CPT" userId="5604bdd7-75c2-49b5-9102-cb08f1006c07" providerId="ADAL" clId="{AD64F32A-8A7D-4297-B24B-78C1A3D81556}" dt="2021-08-30T19:03:04.066" v="645" actId="1037"/>
          <ac:spMkLst>
            <pc:docMk/>
            <pc:sldMk cId="730304753" sldId="270"/>
            <ac:spMk id="2" creationId="{8D11BB51-613E-41F5-B09A-2155ED2A74B9}"/>
          </ac:spMkLst>
        </pc:spChg>
      </pc:sldChg>
      <pc:sldChg chg="addSp modSp add mod">
        <pc:chgData name="Rocha, Michael A CPT" userId="5604bdd7-75c2-49b5-9102-cb08f1006c07" providerId="ADAL" clId="{AD64F32A-8A7D-4297-B24B-78C1A3D81556}" dt="2021-08-30T19:42:03.666" v="696" actId="1037"/>
        <pc:sldMkLst>
          <pc:docMk/>
          <pc:sldMk cId="2007971543" sldId="271"/>
        </pc:sldMkLst>
        <pc:spChg chg="add mod">
          <ac:chgData name="Rocha, Michael A CPT" userId="5604bdd7-75c2-49b5-9102-cb08f1006c07" providerId="ADAL" clId="{AD64F32A-8A7D-4297-B24B-78C1A3D81556}" dt="2021-08-30T19:42:03.666" v="696" actId="1037"/>
          <ac:spMkLst>
            <pc:docMk/>
            <pc:sldMk cId="2007971543" sldId="271"/>
            <ac:spMk id="4" creationId="{47E7B3AF-88DC-40F0-AAB9-2204212DA3E6}"/>
          </ac:spMkLst>
        </pc:spChg>
      </pc:sldChg>
      <pc:sldChg chg="addSp modSp add mod modNotesTx">
        <pc:chgData name="Rocha, Michael A CPT" userId="5604bdd7-75c2-49b5-9102-cb08f1006c07" providerId="ADAL" clId="{AD64F32A-8A7D-4297-B24B-78C1A3D81556}" dt="2021-08-31T17:18:31.556" v="759" actId="20577"/>
        <pc:sldMkLst>
          <pc:docMk/>
          <pc:sldMk cId="1770334088" sldId="272"/>
        </pc:sldMkLst>
        <pc:spChg chg="add mod">
          <ac:chgData name="Rocha, Michael A CPT" userId="5604bdd7-75c2-49b5-9102-cb08f1006c07" providerId="ADAL" clId="{AD64F32A-8A7D-4297-B24B-78C1A3D81556}" dt="2021-08-31T17:09:35.439" v="708" actId="14100"/>
          <ac:spMkLst>
            <pc:docMk/>
            <pc:sldMk cId="1770334088" sldId="272"/>
            <ac:spMk id="15" creationId="{C187AD8E-D90A-4F9B-84EB-BB1853B5080B}"/>
          </ac:spMkLst>
        </pc:spChg>
      </pc:sldChg>
      <pc:sldChg chg="addSp delSp modSp new mod">
        <pc:chgData name="Rocha, Michael A CPT" userId="5604bdd7-75c2-49b5-9102-cb08f1006c07" providerId="ADAL" clId="{AD64F32A-8A7D-4297-B24B-78C1A3D81556}" dt="2021-09-01T11:09:51.498" v="1116" actId="14100"/>
        <pc:sldMkLst>
          <pc:docMk/>
          <pc:sldMk cId="473008823" sldId="273"/>
        </pc:sldMkLst>
        <pc:spChg chg="del">
          <ac:chgData name="Rocha, Michael A CPT" userId="5604bdd7-75c2-49b5-9102-cb08f1006c07" providerId="ADAL" clId="{AD64F32A-8A7D-4297-B24B-78C1A3D81556}" dt="2021-09-01T11:03:02.435" v="762" actId="478"/>
          <ac:spMkLst>
            <pc:docMk/>
            <pc:sldMk cId="473008823" sldId="273"/>
            <ac:spMk id="2" creationId="{29C1B15F-8ACE-43DC-A025-F0B47F9EAF7A}"/>
          </ac:spMkLst>
        </pc:spChg>
        <pc:spChg chg="del">
          <ac:chgData name="Rocha, Michael A CPT" userId="5604bdd7-75c2-49b5-9102-cb08f1006c07" providerId="ADAL" clId="{AD64F32A-8A7D-4297-B24B-78C1A3D81556}" dt="2021-09-01T11:03:06.480" v="763" actId="478"/>
          <ac:spMkLst>
            <pc:docMk/>
            <pc:sldMk cId="473008823" sldId="273"/>
            <ac:spMk id="3" creationId="{298EBFD8-BAC5-48BD-B796-BF83EE4E66FA}"/>
          </ac:spMkLst>
        </pc:spChg>
        <pc:spChg chg="add mod">
          <ac:chgData name="Rocha, Michael A CPT" userId="5604bdd7-75c2-49b5-9102-cb08f1006c07" providerId="ADAL" clId="{AD64F32A-8A7D-4297-B24B-78C1A3D81556}" dt="2021-09-01T11:03:43.641" v="803" actId="12788"/>
          <ac:spMkLst>
            <pc:docMk/>
            <pc:sldMk cId="473008823" sldId="273"/>
            <ac:spMk id="4" creationId="{47268103-9E69-4BAE-A79F-237EBD2543D2}"/>
          </ac:spMkLst>
        </pc:spChg>
        <pc:spChg chg="add mod">
          <ac:chgData name="Rocha, Michael A CPT" userId="5604bdd7-75c2-49b5-9102-cb08f1006c07" providerId="ADAL" clId="{AD64F32A-8A7D-4297-B24B-78C1A3D81556}" dt="2021-09-01T11:06:15.770" v="956" actId="1076"/>
          <ac:spMkLst>
            <pc:docMk/>
            <pc:sldMk cId="473008823" sldId="273"/>
            <ac:spMk id="6" creationId="{D42B7821-F2D4-4D8F-BE93-BDA7FD7C3932}"/>
          </ac:spMkLst>
        </pc:spChg>
        <pc:spChg chg="add mod">
          <ac:chgData name="Rocha, Michael A CPT" userId="5604bdd7-75c2-49b5-9102-cb08f1006c07" providerId="ADAL" clId="{AD64F32A-8A7D-4297-B24B-78C1A3D81556}" dt="2021-09-01T11:06:18.589" v="958" actId="6549"/>
          <ac:spMkLst>
            <pc:docMk/>
            <pc:sldMk cId="473008823" sldId="273"/>
            <ac:spMk id="7" creationId="{94BE2D51-A234-4AF4-AD38-FC48B642CD70}"/>
          </ac:spMkLst>
        </pc:spChg>
        <pc:spChg chg="add mod">
          <ac:chgData name="Rocha, Michael A CPT" userId="5604bdd7-75c2-49b5-9102-cb08f1006c07" providerId="ADAL" clId="{AD64F32A-8A7D-4297-B24B-78C1A3D81556}" dt="2021-09-01T11:06:25.375" v="976" actId="1076"/>
          <ac:spMkLst>
            <pc:docMk/>
            <pc:sldMk cId="473008823" sldId="273"/>
            <ac:spMk id="10" creationId="{05738866-C584-4CA8-9860-41F99969973C}"/>
          </ac:spMkLst>
        </pc:spChg>
        <pc:spChg chg="add mod">
          <ac:chgData name="Rocha, Michael A CPT" userId="5604bdd7-75c2-49b5-9102-cb08f1006c07" providerId="ADAL" clId="{AD64F32A-8A7D-4297-B24B-78C1A3D81556}" dt="2021-09-01T11:06:41.099" v="1011" actId="1076"/>
          <ac:spMkLst>
            <pc:docMk/>
            <pc:sldMk cId="473008823" sldId="273"/>
            <ac:spMk id="11" creationId="{BCF9962A-FEE9-44B2-A23E-000CAF469EBF}"/>
          </ac:spMkLst>
        </pc:spChg>
        <pc:spChg chg="add mod">
          <ac:chgData name="Rocha, Michael A CPT" userId="5604bdd7-75c2-49b5-9102-cb08f1006c07" providerId="ADAL" clId="{AD64F32A-8A7D-4297-B24B-78C1A3D81556}" dt="2021-09-01T11:06:28.955" v="1006" actId="1037"/>
          <ac:spMkLst>
            <pc:docMk/>
            <pc:sldMk cId="473008823" sldId="273"/>
            <ac:spMk id="12" creationId="{467AA929-D124-4BDC-9BDF-81EB477E0DE9}"/>
          </ac:spMkLst>
        </pc:spChg>
        <pc:spChg chg="add mod">
          <ac:chgData name="Rocha, Michael A CPT" userId="5604bdd7-75c2-49b5-9102-cb08f1006c07" providerId="ADAL" clId="{AD64F32A-8A7D-4297-B24B-78C1A3D81556}" dt="2021-09-01T11:06:35.353" v="1009" actId="1076"/>
          <ac:spMkLst>
            <pc:docMk/>
            <pc:sldMk cId="473008823" sldId="273"/>
            <ac:spMk id="13" creationId="{9F1A91BE-F99F-43ED-A937-A4DC72F57ABF}"/>
          </ac:spMkLst>
        </pc:spChg>
        <pc:spChg chg="add mod">
          <ac:chgData name="Rocha, Michael A CPT" userId="5604bdd7-75c2-49b5-9102-cb08f1006c07" providerId="ADAL" clId="{AD64F32A-8A7D-4297-B24B-78C1A3D81556}" dt="2021-09-01T11:06:28.955" v="1006" actId="1037"/>
          <ac:spMkLst>
            <pc:docMk/>
            <pc:sldMk cId="473008823" sldId="273"/>
            <ac:spMk id="15" creationId="{2E4F8283-522E-44E2-BB94-F07A05B37313}"/>
          </ac:spMkLst>
        </pc:spChg>
        <pc:spChg chg="add mod">
          <ac:chgData name="Rocha, Michael A CPT" userId="5604bdd7-75c2-49b5-9102-cb08f1006c07" providerId="ADAL" clId="{AD64F32A-8A7D-4297-B24B-78C1A3D81556}" dt="2021-09-01T11:06:51.679" v="1024" actId="20577"/>
          <ac:spMkLst>
            <pc:docMk/>
            <pc:sldMk cId="473008823" sldId="273"/>
            <ac:spMk id="18" creationId="{C5369585-FDFE-49B3-81FA-737A650B0C1B}"/>
          </ac:spMkLst>
        </pc:spChg>
        <pc:spChg chg="add mod">
          <ac:chgData name="Rocha, Michael A CPT" userId="5604bdd7-75c2-49b5-9102-cb08f1006c07" providerId="ADAL" clId="{AD64F32A-8A7D-4297-B24B-78C1A3D81556}" dt="2021-09-01T11:08:16.488" v="1109" actId="14100"/>
          <ac:spMkLst>
            <pc:docMk/>
            <pc:sldMk cId="473008823" sldId="273"/>
            <ac:spMk id="19" creationId="{4329209B-0A89-49F7-8F01-0713A918C499}"/>
          </ac:spMkLst>
        </pc:spChg>
        <pc:spChg chg="add mod">
          <ac:chgData name="Rocha, Michael A CPT" userId="5604bdd7-75c2-49b5-9102-cb08f1006c07" providerId="ADAL" clId="{AD64F32A-8A7D-4297-B24B-78C1A3D81556}" dt="2021-09-01T11:08:25.516" v="1112" actId="6549"/>
          <ac:spMkLst>
            <pc:docMk/>
            <pc:sldMk cId="473008823" sldId="273"/>
            <ac:spMk id="20" creationId="{DA53EC82-7133-4737-B69D-EBEAE572318F}"/>
          </ac:spMkLst>
        </pc:spChg>
        <pc:graphicFrameChg chg="add mod modGraphic">
          <ac:chgData name="Rocha, Michael A CPT" userId="5604bdd7-75c2-49b5-9102-cb08f1006c07" providerId="ADAL" clId="{AD64F32A-8A7D-4297-B24B-78C1A3D81556}" dt="2021-09-01T11:06:09.126" v="951" actId="1076"/>
          <ac:graphicFrameMkLst>
            <pc:docMk/>
            <pc:sldMk cId="473008823" sldId="273"/>
            <ac:graphicFrameMk id="5" creationId="{9264DE51-7DE4-4CC8-9A6A-47C9CFF85138}"/>
          </ac:graphicFrameMkLst>
        </pc:graphicFrameChg>
        <pc:picChg chg="add mod">
          <ac:chgData name="Rocha, Michael A CPT" userId="5604bdd7-75c2-49b5-9102-cb08f1006c07" providerId="ADAL" clId="{AD64F32A-8A7D-4297-B24B-78C1A3D81556}" dt="2021-09-01T11:09:51.498" v="1116" actId="14100"/>
          <ac:picMkLst>
            <pc:docMk/>
            <pc:sldMk cId="473008823" sldId="273"/>
            <ac:picMk id="22" creationId="{D7B87668-7D26-462C-9857-03AAF7523CED}"/>
          </ac:picMkLst>
        </pc:picChg>
        <pc:cxnChg chg="add mod">
          <ac:chgData name="Rocha, Michael A CPT" userId="5604bdd7-75c2-49b5-9102-cb08f1006c07" providerId="ADAL" clId="{AD64F32A-8A7D-4297-B24B-78C1A3D81556}" dt="2021-09-01T11:06:31.528" v="1007" actId="14100"/>
          <ac:cxnSpMkLst>
            <pc:docMk/>
            <pc:sldMk cId="473008823" sldId="273"/>
            <ac:cxnSpMk id="8" creationId="{140D8369-DAE3-451F-8EDF-2EEE6E9F5AEC}"/>
          </ac:cxnSpMkLst>
        </pc:cxnChg>
        <pc:cxnChg chg="add mod">
          <ac:chgData name="Rocha, Michael A CPT" userId="5604bdd7-75c2-49b5-9102-cb08f1006c07" providerId="ADAL" clId="{AD64F32A-8A7D-4297-B24B-78C1A3D81556}" dt="2021-09-01T11:06:39.643" v="1010" actId="14100"/>
          <ac:cxnSpMkLst>
            <pc:docMk/>
            <pc:sldMk cId="473008823" sldId="273"/>
            <ac:cxnSpMk id="9" creationId="{108854F0-1C05-41FE-8A21-CA0D7690C331}"/>
          </ac:cxnSpMkLst>
        </pc:cxnChg>
      </pc:sldChg>
      <pc:sldChg chg="new">
        <pc:chgData name="Rocha, Michael A CPT" userId="5604bdd7-75c2-49b5-9102-cb08f1006c07" providerId="ADAL" clId="{AD64F32A-8A7D-4297-B24B-78C1A3D81556}" dt="2021-09-01T11:10:10.380" v="1117" actId="680"/>
        <pc:sldMkLst>
          <pc:docMk/>
          <pc:sldMk cId="1944849873" sldId="274"/>
        </pc:sldMkLst>
      </pc:sldChg>
    </pc:docChg>
  </pc:docChgLst>
  <pc:docChgLst>
    <pc:chgData name="Rocha, Michael A CPT" userId="5604bdd7-75c2-49b5-9102-cb08f1006c07" providerId="ADAL" clId="{7863EAA1-AFEF-42DC-AA28-D744CC17A346}"/>
    <pc:docChg chg="undo custSel modSld">
      <pc:chgData name="Rocha, Michael A CPT" userId="5604bdd7-75c2-49b5-9102-cb08f1006c07" providerId="ADAL" clId="{7863EAA1-AFEF-42DC-AA28-D744CC17A346}" dt="2021-10-03T15:48:37.495" v="431" actId="6549"/>
      <pc:docMkLst>
        <pc:docMk/>
      </pc:docMkLst>
      <pc:sldChg chg="addSp modSp mod">
        <pc:chgData name="Rocha, Michael A CPT" userId="5604bdd7-75c2-49b5-9102-cb08f1006c07" providerId="ADAL" clId="{7863EAA1-AFEF-42DC-AA28-D744CC17A346}" dt="2021-10-01T18:12:25.181" v="26" actId="732"/>
        <pc:sldMkLst>
          <pc:docMk/>
          <pc:sldMk cId="1694385967" sldId="268"/>
        </pc:sldMkLst>
        <pc:spChg chg="add mod">
          <ac:chgData name="Rocha, Michael A CPT" userId="5604bdd7-75c2-49b5-9102-cb08f1006c07" providerId="ADAL" clId="{7863EAA1-AFEF-42DC-AA28-D744CC17A346}" dt="2021-10-01T18:11:36.883" v="10" actId="1038"/>
          <ac:spMkLst>
            <pc:docMk/>
            <pc:sldMk cId="1694385967" sldId="268"/>
            <ac:spMk id="6" creationId="{7DFE5F83-F1B7-4F89-8FC5-A7736B8B6271}"/>
          </ac:spMkLst>
        </pc:spChg>
        <pc:spChg chg="add mod">
          <ac:chgData name="Rocha, Michael A CPT" userId="5604bdd7-75c2-49b5-9102-cb08f1006c07" providerId="ADAL" clId="{7863EAA1-AFEF-42DC-AA28-D744CC17A346}" dt="2021-10-01T18:11:43.962" v="17" actId="1036"/>
          <ac:spMkLst>
            <pc:docMk/>
            <pc:sldMk cId="1694385967" sldId="268"/>
            <ac:spMk id="7" creationId="{09B8707D-25E2-4395-A67F-D58CC44957CD}"/>
          </ac:spMkLst>
        </pc:spChg>
        <pc:spChg chg="add mod">
          <ac:chgData name="Rocha, Michael A CPT" userId="5604bdd7-75c2-49b5-9102-cb08f1006c07" providerId="ADAL" clId="{7863EAA1-AFEF-42DC-AA28-D744CC17A346}" dt="2021-10-01T18:11:46.774" v="19" actId="1076"/>
          <ac:spMkLst>
            <pc:docMk/>
            <pc:sldMk cId="1694385967" sldId="268"/>
            <ac:spMk id="8" creationId="{360E7BD0-DD51-47E3-932C-A5D8472D5FC3}"/>
          </ac:spMkLst>
        </pc:spChg>
        <pc:spChg chg="add mod">
          <ac:chgData name="Rocha, Michael A CPT" userId="5604bdd7-75c2-49b5-9102-cb08f1006c07" providerId="ADAL" clId="{7863EAA1-AFEF-42DC-AA28-D744CC17A346}" dt="2021-10-01T18:11:49.559" v="21" actId="1076"/>
          <ac:spMkLst>
            <pc:docMk/>
            <pc:sldMk cId="1694385967" sldId="268"/>
            <ac:spMk id="10" creationId="{9BF5051F-2521-47BC-97D8-A5343AF5E68B}"/>
          </ac:spMkLst>
        </pc:spChg>
        <pc:spChg chg="add mod">
          <ac:chgData name="Rocha, Michael A CPT" userId="5604bdd7-75c2-49b5-9102-cb08f1006c07" providerId="ADAL" clId="{7863EAA1-AFEF-42DC-AA28-D744CC17A346}" dt="2021-10-01T18:11:52.364" v="23" actId="1076"/>
          <ac:spMkLst>
            <pc:docMk/>
            <pc:sldMk cId="1694385967" sldId="268"/>
            <ac:spMk id="11" creationId="{89184F54-3D51-4F9E-8473-C07E440781EF}"/>
          </ac:spMkLst>
        </pc:spChg>
        <pc:picChg chg="mod">
          <ac:chgData name="Rocha, Michael A CPT" userId="5604bdd7-75c2-49b5-9102-cb08f1006c07" providerId="ADAL" clId="{7863EAA1-AFEF-42DC-AA28-D744CC17A346}" dt="2021-10-01T18:12:25.181" v="26" actId="732"/>
          <ac:picMkLst>
            <pc:docMk/>
            <pc:sldMk cId="1694385967" sldId="268"/>
            <ac:picMk id="4" creationId="{86413824-9997-450C-8C26-2E69A253607D}"/>
          </ac:picMkLst>
        </pc:picChg>
      </pc:sldChg>
      <pc:sldChg chg="addSp delSp modSp modNotesTx">
        <pc:chgData name="Rocha, Michael A CPT" userId="5604bdd7-75c2-49b5-9102-cb08f1006c07" providerId="ADAL" clId="{7863EAA1-AFEF-42DC-AA28-D744CC17A346}" dt="2021-10-03T15:41:58.233" v="187" actId="20577"/>
        <pc:sldMkLst>
          <pc:docMk/>
          <pc:sldMk cId="2164019463" sldId="1428"/>
        </pc:sldMkLst>
        <pc:grpChg chg="add mod">
          <ac:chgData name="Rocha, Michael A CPT" userId="5604bdd7-75c2-49b5-9102-cb08f1006c07" providerId="ADAL" clId="{7863EAA1-AFEF-42DC-AA28-D744CC17A346}" dt="2021-10-01T18:15:21.283" v="37" actId="164"/>
          <ac:grpSpMkLst>
            <pc:docMk/>
            <pc:sldMk cId="2164019463" sldId="1428"/>
            <ac:grpSpMk id="3" creationId="{0634E6B0-E0C3-436A-993E-22FF978ABB4B}"/>
          </ac:grpSpMkLst>
        </pc:grpChg>
        <pc:grpChg chg="add mod">
          <ac:chgData name="Rocha, Michael A CPT" userId="5604bdd7-75c2-49b5-9102-cb08f1006c07" providerId="ADAL" clId="{7863EAA1-AFEF-42DC-AA28-D744CC17A346}" dt="2021-10-01T18:16:33.923" v="57" actId="164"/>
          <ac:grpSpMkLst>
            <pc:docMk/>
            <pc:sldMk cId="2164019463" sldId="1428"/>
            <ac:grpSpMk id="4" creationId="{0C230CE1-0396-4F14-BD2D-19157FA22F97}"/>
          </ac:grpSpMkLst>
        </pc:grpChg>
        <pc:grpChg chg="add mod">
          <ac:chgData name="Rocha, Michael A CPT" userId="5604bdd7-75c2-49b5-9102-cb08f1006c07" providerId="ADAL" clId="{7863EAA1-AFEF-42DC-AA28-D744CC17A346}" dt="2021-10-01T18:16:52.882" v="59" actId="166"/>
          <ac:grpSpMkLst>
            <pc:docMk/>
            <pc:sldMk cId="2164019463" sldId="1428"/>
            <ac:grpSpMk id="5" creationId="{676D5F2F-F004-44D9-B77E-484DE5CA712C}"/>
          </ac:grpSpMkLst>
        </pc:grpChg>
        <pc:grpChg chg="add mod">
          <ac:chgData name="Rocha, Michael A CPT" userId="5604bdd7-75c2-49b5-9102-cb08f1006c07" providerId="ADAL" clId="{7863EAA1-AFEF-42DC-AA28-D744CC17A346}" dt="2021-10-01T18:15:21.283" v="37" actId="164"/>
          <ac:grpSpMkLst>
            <pc:docMk/>
            <pc:sldMk cId="2164019463" sldId="1428"/>
            <ac:grpSpMk id="12" creationId="{1B3C406C-E894-4020-8B12-2539BEB297C1}"/>
          </ac:grpSpMkLst>
        </pc:grpChg>
        <pc:grpChg chg="add del mod">
          <ac:chgData name="Rocha, Michael A CPT" userId="5604bdd7-75c2-49b5-9102-cb08f1006c07" providerId="ADAL" clId="{7863EAA1-AFEF-42DC-AA28-D744CC17A346}" dt="2021-10-01T18:16:01.845" v="49" actId="478"/>
          <ac:grpSpMkLst>
            <pc:docMk/>
            <pc:sldMk cId="2164019463" sldId="1428"/>
            <ac:grpSpMk id="16" creationId="{D686A08C-ACCA-4F83-99AF-4FB2FB7F0868}"/>
          </ac:grpSpMkLst>
        </pc:grpChg>
        <pc:grpChg chg="del mod">
          <ac:chgData name="Rocha, Michael A CPT" userId="5604bdd7-75c2-49b5-9102-cb08f1006c07" providerId="ADAL" clId="{7863EAA1-AFEF-42DC-AA28-D744CC17A346}" dt="2021-10-01T18:16:01.162" v="48" actId="478"/>
          <ac:grpSpMkLst>
            <pc:docMk/>
            <pc:sldMk cId="2164019463" sldId="1428"/>
            <ac:grpSpMk id="17" creationId="{77D5E42A-4502-4121-9047-00A3F8FD0DF2}"/>
          </ac:grpSpMkLst>
        </pc:grpChg>
        <pc:grpChg chg="add del mod">
          <ac:chgData name="Rocha, Michael A CPT" userId="5604bdd7-75c2-49b5-9102-cb08f1006c07" providerId="ADAL" clId="{7863EAA1-AFEF-42DC-AA28-D744CC17A346}" dt="2021-10-01T18:16:10.671" v="53" actId="165"/>
          <ac:grpSpMkLst>
            <pc:docMk/>
            <pc:sldMk cId="2164019463" sldId="1428"/>
            <ac:grpSpMk id="18" creationId="{74015398-5450-4EDC-B8F9-7A5531993F12}"/>
          </ac:grpSpMkLst>
        </pc:grpChg>
        <pc:picChg chg="mod">
          <ac:chgData name="Rocha, Michael A CPT" userId="5604bdd7-75c2-49b5-9102-cb08f1006c07" providerId="ADAL" clId="{7863EAA1-AFEF-42DC-AA28-D744CC17A346}" dt="2021-10-01T18:17:04.012" v="60" actId="166"/>
          <ac:picMkLst>
            <pc:docMk/>
            <pc:sldMk cId="2164019463" sldId="1428"/>
            <ac:picMk id="2" creationId="{364D8053-4F16-4BEE-AA91-BF4EACD15F62}"/>
          </ac:picMkLst>
        </pc:picChg>
        <pc:picChg chg="add mod">
          <ac:chgData name="Rocha, Michael A CPT" userId="5604bdd7-75c2-49b5-9102-cb08f1006c07" providerId="ADAL" clId="{7863EAA1-AFEF-42DC-AA28-D744CC17A346}" dt="2021-10-01T18:14:58.932" v="28" actId="164"/>
          <ac:picMkLst>
            <pc:docMk/>
            <pc:sldMk cId="2164019463" sldId="1428"/>
            <ac:picMk id="8" creationId="{5520ED57-C2A7-4A5D-92EF-F532B2329BC8}"/>
          </ac:picMkLst>
        </pc:picChg>
        <pc:picChg chg="mod">
          <ac:chgData name="Rocha, Michael A CPT" userId="5604bdd7-75c2-49b5-9102-cb08f1006c07" providerId="ADAL" clId="{7863EAA1-AFEF-42DC-AA28-D744CC17A346}" dt="2021-10-01T18:17:04.012" v="60" actId="166"/>
          <ac:picMkLst>
            <pc:docMk/>
            <pc:sldMk cId="2164019463" sldId="1428"/>
            <ac:picMk id="9" creationId="{529B19E5-5D9C-476A-B833-6904998298D6}"/>
          </ac:picMkLst>
        </pc:picChg>
        <pc:picChg chg="mod">
          <ac:chgData name="Rocha, Michael A CPT" userId="5604bdd7-75c2-49b5-9102-cb08f1006c07" providerId="ADAL" clId="{7863EAA1-AFEF-42DC-AA28-D744CC17A346}" dt="2021-10-01T18:17:04.012" v="60" actId="166"/>
          <ac:picMkLst>
            <pc:docMk/>
            <pc:sldMk cId="2164019463" sldId="1428"/>
            <ac:picMk id="10" creationId="{6A279CC8-7827-46DB-9102-80D68C8124AD}"/>
          </ac:picMkLst>
        </pc:picChg>
        <pc:picChg chg="add mod">
          <ac:chgData name="Rocha, Michael A CPT" userId="5604bdd7-75c2-49b5-9102-cb08f1006c07" providerId="ADAL" clId="{7863EAA1-AFEF-42DC-AA28-D744CC17A346}" dt="2021-10-01T18:14:58.932" v="28" actId="164"/>
          <ac:picMkLst>
            <pc:docMk/>
            <pc:sldMk cId="2164019463" sldId="1428"/>
            <ac:picMk id="11" creationId="{8127DD98-0200-4700-9560-2B748D66295A}"/>
          </ac:picMkLst>
        </pc:picChg>
        <pc:picChg chg="mod">
          <ac:chgData name="Rocha, Michael A CPT" userId="5604bdd7-75c2-49b5-9102-cb08f1006c07" providerId="ADAL" clId="{7863EAA1-AFEF-42DC-AA28-D744CC17A346}" dt="2021-10-01T18:15:17.676" v="36" actId="1076"/>
          <ac:picMkLst>
            <pc:docMk/>
            <pc:sldMk cId="2164019463" sldId="1428"/>
            <ac:picMk id="13" creationId="{27D45D66-F8D4-4C07-8568-C3507493BA0B}"/>
          </ac:picMkLst>
        </pc:picChg>
        <pc:picChg chg="mod">
          <ac:chgData name="Rocha, Michael A CPT" userId="5604bdd7-75c2-49b5-9102-cb08f1006c07" providerId="ADAL" clId="{7863EAA1-AFEF-42DC-AA28-D744CC17A346}" dt="2021-10-01T18:15:17.676" v="36" actId="1076"/>
          <ac:picMkLst>
            <pc:docMk/>
            <pc:sldMk cId="2164019463" sldId="1428"/>
            <ac:picMk id="14" creationId="{4BB150A0-220F-456B-99B5-C6E974B5C1B0}"/>
          </ac:picMkLst>
        </pc:picChg>
        <pc:picChg chg="mod">
          <ac:chgData name="Rocha, Michael A CPT" userId="5604bdd7-75c2-49b5-9102-cb08f1006c07" providerId="ADAL" clId="{7863EAA1-AFEF-42DC-AA28-D744CC17A346}" dt="2021-10-01T18:15:17.676" v="36" actId="1076"/>
          <ac:picMkLst>
            <pc:docMk/>
            <pc:sldMk cId="2164019463" sldId="1428"/>
            <ac:picMk id="15" creationId="{4CF1C3C5-1DB1-40E0-A897-431DC5768F1C}"/>
          </ac:picMkLst>
        </pc:picChg>
        <pc:picChg chg="mod topLvl">
          <ac:chgData name="Rocha, Michael A CPT" userId="5604bdd7-75c2-49b5-9102-cb08f1006c07" providerId="ADAL" clId="{7863EAA1-AFEF-42DC-AA28-D744CC17A346}" dt="2021-10-01T18:16:33.923" v="57" actId="164"/>
          <ac:picMkLst>
            <pc:docMk/>
            <pc:sldMk cId="2164019463" sldId="1428"/>
            <ac:picMk id="19" creationId="{AD68C89A-791E-4C43-A898-F6623CD2D419}"/>
          </ac:picMkLst>
        </pc:picChg>
        <pc:picChg chg="del mod">
          <ac:chgData name="Rocha, Michael A CPT" userId="5604bdd7-75c2-49b5-9102-cb08f1006c07" providerId="ADAL" clId="{7863EAA1-AFEF-42DC-AA28-D744CC17A346}" dt="2021-10-01T18:16:06.969" v="52" actId="478"/>
          <ac:picMkLst>
            <pc:docMk/>
            <pc:sldMk cId="2164019463" sldId="1428"/>
            <ac:picMk id="20" creationId="{6F0C6AD8-CA39-43BA-9BFE-9FF652C4FF8B}"/>
          </ac:picMkLst>
        </pc:picChg>
        <pc:picChg chg="mod topLvl">
          <ac:chgData name="Rocha, Michael A CPT" userId="5604bdd7-75c2-49b5-9102-cb08f1006c07" providerId="ADAL" clId="{7863EAA1-AFEF-42DC-AA28-D744CC17A346}" dt="2021-10-01T18:16:33.923" v="57" actId="164"/>
          <ac:picMkLst>
            <pc:docMk/>
            <pc:sldMk cId="2164019463" sldId="1428"/>
            <ac:picMk id="21" creationId="{0DBE2A93-8060-445F-B5A5-8B7DD1EE9CEE}"/>
          </ac:picMkLst>
        </pc:picChg>
        <pc:picChg chg="del mod">
          <ac:chgData name="Rocha, Michael A CPT" userId="5604bdd7-75c2-49b5-9102-cb08f1006c07" providerId="ADAL" clId="{7863EAA1-AFEF-42DC-AA28-D744CC17A346}" dt="2021-10-01T18:16:00.425" v="47" actId="478"/>
          <ac:picMkLst>
            <pc:docMk/>
            <pc:sldMk cId="2164019463" sldId="1428"/>
            <ac:picMk id="22" creationId="{419776CC-3D40-4E1A-8CEC-902DB1E0B042}"/>
          </ac:picMkLst>
        </pc:picChg>
        <pc:picChg chg="del mod">
          <ac:chgData name="Rocha, Michael A CPT" userId="5604bdd7-75c2-49b5-9102-cb08f1006c07" providerId="ADAL" clId="{7863EAA1-AFEF-42DC-AA28-D744CC17A346}" dt="2021-10-01T18:16:01.162" v="48" actId="478"/>
          <ac:picMkLst>
            <pc:docMk/>
            <pc:sldMk cId="2164019463" sldId="1428"/>
            <ac:picMk id="23" creationId="{C475D1ED-CDAB-47BD-AAB7-3DB6E02472B0}"/>
          </ac:picMkLst>
        </pc:picChg>
        <pc:picChg chg="del mod">
          <ac:chgData name="Rocha, Michael A CPT" userId="5604bdd7-75c2-49b5-9102-cb08f1006c07" providerId="ADAL" clId="{7863EAA1-AFEF-42DC-AA28-D744CC17A346}" dt="2021-10-01T18:16:01.845" v="49" actId="478"/>
          <ac:picMkLst>
            <pc:docMk/>
            <pc:sldMk cId="2164019463" sldId="1428"/>
            <ac:picMk id="24" creationId="{AD650E91-97D2-4569-A110-9703241179EF}"/>
          </ac:picMkLst>
        </pc:picChg>
        <pc:picChg chg="mod">
          <ac:chgData name="Rocha, Michael A CPT" userId="5604bdd7-75c2-49b5-9102-cb08f1006c07" providerId="ADAL" clId="{7863EAA1-AFEF-42DC-AA28-D744CC17A346}" dt="2021-10-01T18:14:58.932" v="28" actId="164"/>
          <ac:picMkLst>
            <pc:docMk/>
            <pc:sldMk cId="2164019463" sldId="1428"/>
            <ac:picMk id="1032" creationId="{3BDBB7EC-290E-4A7D-8E1F-91050C9693C6}"/>
          </ac:picMkLst>
        </pc:picChg>
      </pc:sldChg>
      <pc:sldChg chg="addSp modSp mod">
        <pc:chgData name="Rocha, Michael A CPT" userId="5604bdd7-75c2-49b5-9102-cb08f1006c07" providerId="ADAL" clId="{7863EAA1-AFEF-42DC-AA28-D744CC17A346}" dt="2021-10-03T15:48:37.495" v="431" actId="6549"/>
        <pc:sldMkLst>
          <pc:docMk/>
          <pc:sldMk cId="2549886890" sldId="1429"/>
        </pc:sldMkLst>
        <pc:spChg chg="mod">
          <ac:chgData name="Rocha, Michael A CPT" userId="5604bdd7-75c2-49b5-9102-cb08f1006c07" providerId="ADAL" clId="{7863EAA1-AFEF-42DC-AA28-D744CC17A346}" dt="2021-10-03T15:42:19.838" v="189" actId="1076"/>
          <ac:spMkLst>
            <pc:docMk/>
            <pc:sldMk cId="2549886890" sldId="1429"/>
            <ac:spMk id="5" creationId="{A9183E36-6948-49F4-8D03-280F2CDE980E}"/>
          </ac:spMkLst>
        </pc:spChg>
        <pc:spChg chg="add mod">
          <ac:chgData name="Rocha, Michael A CPT" userId="5604bdd7-75c2-49b5-9102-cb08f1006c07" providerId="ADAL" clId="{7863EAA1-AFEF-42DC-AA28-D744CC17A346}" dt="2021-10-03T15:48:37.495" v="431" actId="6549"/>
          <ac:spMkLst>
            <pc:docMk/>
            <pc:sldMk cId="2549886890" sldId="1429"/>
            <ac:spMk id="14" creationId="{58A0C596-F03E-4C5A-B0BE-D02229A9D1FF}"/>
          </ac:spMkLst>
        </pc:spChg>
        <pc:graphicFrameChg chg="modGraphic">
          <ac:chgData name="Rocha, Michael A CPT" userId="5604bdd7-75c2-49b5-9102-cb08f1006c07" providerId="ADAL" clId="{7863EAA1-AFEF-42DC-AA28-D744CC17A346}" dt="2021-10-03T15:42:15.613" v="188" actId="2165"/>
          <ac:graphicFrameMkLst>
            <pc:docMk/>
            <pc:sldMk cId="2549886890" sldId="1429"/>
            <ac:graphicFrameMk id="3" creationId="{8D67BEAD-D038-4DFE-99F7-63926442ED40}"/>
          </ac:graphicFrameMkLst>
        </pc:graphicFrameChg>
        <pc:cxnChg chg="mod">
          <ac:chgData name="Rocha, Michael A CPT" userId="5604bdd7-75c2-49b5-9102-cb08f1006c07" providerId="ADAL" clId="{7863EAA1-AFEF-42DC-AA28-D744CC17A346}" dt="2021-10-03T15:42:23.774" v="190" actId="14100"/>
          <ac:cxnSpMkLst>
            <pc:docMk/>
            <pc:sldMk cId="2549886890" sldId="1429"/>
            <ac:cxnSpMk id="6" creationId="{F37ED547-E905-4BE2-ABCA-3DF59EF0BF7E}"/>
          </ac:cxnSpMkLst>
        </pc:cxnChg>
        <pc:cxnChg chg="mod">
          <ac:chgData name="Rocha, Michael A CPT" userId="5604bdd7-75c2-49b5-9102-cb08f1006c07" providerId="ADAL" clId="{7863EAA1-AFEF-42DC-AA28-D744CC17A346}" dt="2021-10-03T15:42:23.774" v="190" actId="14100"/>
          <ac:cxnSpMkLst>
            <pc:docMk/>
            <pc:sldMk cId="2549886890" sldId="1429"/>
            <ac:cxnSpMk id="7" creationId="{838C1B73-A294-40DC-AFF2-EADE19C1EF48}"/>
          </ac:cxnSpMkLst>
        </pc:cxnChg>
      </pc:sldChg>
    </pc:docChg>
  </pc:docChgLst>
  <pc:docChgLst>
    <pc:chgData name="Rocha, Michael A CPT" userId="5604bdd7-75c2-49b5-9102-cb08f1006c07" providerId="ADAL" clId="{4DD1C414-28FE-4377-8D17-6FC7C737B8B0}"/>
    <pc:docChg chg="custSel modSld">
      <pc:chgData name="Rocha, Michael A CPT" userId="5604bdd7-75c2-49b5-9102-cb08f1006c07" providerId="ADAL" clId="{4DD1C414-28FE-4377-8D17-6FC7C737B8B0}" dt="2021-08-26T16:54:00.646" v="157" actId="20577"/>
      <pc:docMkLst>
        <pc:docMk/>
      </pc:docMkLst>
      <pc:sldChg chg="modNotesTx">
        <pc:chgData name="Rocha, Michael A CPT" userId="5604bdd7-75c2-49b5-9102-cb08f1006c07" providerId="ADAL" clId="{4DD1C414-28FE-4377-8D17-6FC7C737B8B0}" dt="2021-08-26T16:54:00.646" v="157" actId="20577"/>
        <pc:sldMkLst>
          <pc:docMk/>
          <pc:sldMk cId="1694385967" sldId="268"/>
        </pc:sldMkLst>
      </pc:sldChg>
    </pc:docChg>
  </pc:docChgLst>
  <pc:docChgLst>
    <pc:chgData name="Rocha, Michael A CPT" userId="5604bdd7-75c2-49b5-9102-cb08f1006c07" providerId="ADAL" clId="{1B9DBFAA-5EA3-4ABD-80A1-65C174C849F9}"/>
    <pc:docChg chg="custSel addSld delSld modSld">
      <pc:chgData name="Rocha, Michael A CPT" userId="5604bdd7-75c2-49b5-9102-cb08f1006c07" providerId="ADAL" clId="{1B9DBFAA-5EA3-4ABD-80A1-65C174C849F9}" dt="2021-10-28T13:26:36.151" v="352" actId="20577"/>
      <pc:docMkLst>
        <pc:docMk/>
      </pc:docMkLst>
      <pc:sldChg chg="modSp mod">
        <pc:chgData name="Rocha, Michael A CPT" userId="5604bdd7-75c2-49b5-9102-cb08f1006c07" providerId="ADAL" clId="{1B9DBFAA-5EA3-4ABD-80A1-65C174C849F9}" dt="2021-10-27T11:09:20.975" v="0" actId="20577"/>
        <pc:sldMkLst>
          <pc:docMk/>
          <pc:sldMk cId="4169271750" sldId="256"/>
        </pc:sldMkLst>
        <pc:spChg chg="mod">
          <ac:chgData name="Rocha, Michael A CPT" userId="5604bdd7-75c2-49b5-9102-cb08f1006c07" providerId="ADAL" clId="{1B9DBFAA-5EA3-4ABD-80A1-65C174C849F9}" dt="2021-10-27T11:09:20.975" v="0" actId="20577"/>
          <ac:spMkLst>
            <pc:docMk/>
            <pc:sldMk cId="4169271750" sldId="256"/>
            <ac:spMk id="6" creationId="{7C2BB238-5409-46E6-BDBF-6C9BF864987A}"/>
          </ac:spMkLst>
        </pc:spChg>
      </pc:sldChg>
      <pc:sldChg chg="addSp modSp mod">
        <pc:chgData name="Rocha, Michael A CPT" userId="5604bdd7-75c2-49b5-9102-cb08f1006c07" providerId="ADAL" clId="{1B9DBFAA-5EA3-4ABD-80A1-65C174C849F9}" dt="2021-10-28T13:26:36.151" v="352" actId="20577"/>
        <pc:sldMkLst>
          <pc:docMk/>
          <pc:sldMk cId="1694385967" sldId="268"/>
        </pc:sldMkLst>
        <pc:spChg chg="mod">
          <ac:chgData name="Rocha, Michael A CPT" userId="5604bdd7-75c2-49b5-9102-cb08f1006c07" providerId="ADAL" clId="{1B9DBFAA-5EA3-4ABD-80A1-65C174C849F9}" dt="2021-10-28T13:26:36.151" v="352" actId="20577"/>
          <ac:spMkLst>
            <pc:docMk/>
            <pc:sldMk cId="1694385967" sldId="268"/>
            <ac:spMk id="9" creationId="{C1CB711E-B525-4923-9B75-81F4A22EB0B4}"/>
          </ac:spMkLst>
        </pc:spChg>
        <pc:spChg chg="add mod">
          <ac:chgData name="Rocha, Michael A CPT" userId="5604bdd7-75c2-49b5-9102-cb08f1006c07" providerId="ADAL" clId="{1B9DBFAA-5EA3-4ABD-80A1-65C174C849F9}" dt="2021-10-27T11:09:35.586" v="2" actId="1076"/>
          <ac:spMkLst>
            <pc:docMk/>
            <pc:sldMk cId="1694385967" sldId="268"/>
            <ac:spMk id="13" creationId="{E83601AD-D875-47E4-88B0-1C3187EFBD7E}"/>
          </ac:spMkLst>
        </pc:spChg>
      </pc:sldChg>
      <pc:sldChg chg="del">
        <pc:chgData name="Rocha, Michael A CPT" userId="5604bdd7-75c2-49b5-9102-cb08f1006c07" providerId="ADAL" clId="{1B9DBFAA-5EA3-4ABD-80A1-65C174C849F9}" dt="2021-10-27T11:12:00.931" v="3" actId="47"/>
        <pc:sldMkLst>
          <pc:docMk/>
          <pc:sldMk cId="333402812" sldId="269"/>
        </pc:sldMkLst>
      </pc:sldChg>
      <pc:sldChg chg="delSp modSp new mod">
        <pc:chgData name="Rocha, Michael A CPT" userId="5604bdd7-75c2-49b5-9102-cb08f1006c07" providerId="ADAL" clId="{1B9DBFAA-5EA3-4ABD-80A1-65C174C849F9}" dt="2021-10-27T11:13:38.713" v="346" actId="404"/>
        <pc:sldMkLst>
          <pc:docMk/>
          <pc:sldMk cId="3088340018" sldId="269"/>
        </pc:sldMkLst>
        <pc:spChg chg="del">
          <ac:chgData name="Rocha, Michael A CPT" userId="5604bdd7-75c2-49b5-9102-cb08f1006c07" providerId="ADAL" clId="{1B9DBFAA-5EA3-4ABD-80A1-65C174C849F9}" dt="2021-10-27T11:12:10.558" v="7" actId="478"/>
          <ac:spMkLst>
            <pc:docMk/>
            <pc:sldMk cId="3088340018" sldId="269"/>
            <ac:spMk id="2" creationId="{87195F08-27E4-461A-A3D6-AC5AC0F89833}"/>
          </ac:spMkLst>
        </pc:spChg>
        <pc:spChg chg="mod">
          <ac:chgData name="Rocha, Michael A CPT" userId="5604bdd7-75c2-49b5-9102-cb08f1006c07" providerId="ADAL" clId="{1B9DBFAA-5EA3-4ABD-80A1-65C174C849F9}" dt="2021-10-27T11:13:38.713" v="346" actId="404"/>
          <ac:spMkLst>
            <pc:docMk/>
            <pc:sldMk cId="3088340018" sldId="269"/>
            <ac:spMk id="3" creationId="{E76AD0E0-54C5-4148-9948-69FE6397E705}"/>
          </ac:spMkLst>
        </pc:spChg>
      </pc:sldChg>
      <pc:sldChg chg="del">
        <pc:chgData name="Rocha, Michael A CPT" userId="5604bdd7-75c2-49b5-9102-cb08f1006c07" providerId="ADAL" clId="{1B9DBFAA-5EA3-4ABD-80A1-65C174C849F9}" dt="2021-10-27T11:12:00.931" v="3" actId="47"/>
        <pc:sldMkLst>
          <pc:docMk/>
          <pc:sldMk cId="3626313870" sldId="319"/>
        </pc:sldMkLst>
      </pc:sldChg>
      <pc:sldChg chg="del">
        <pc:chgData name="Rocha, Michael A CPT" userId="5604bdd7-75c2-49b5-9102-cb08f1006c07" providerId="ADAL" clId="{1B9DBFAA-5EA3-4ABD-80A1-65C174C849F9}" dt="2021-10-27T11:12:00.931" v="3" actId="47"/>
        <pc:sldMkLst>
          <pc:docMk/>
          <pc:sldMk cId="1736015425" sldId="320"/>
        </pc:sldMkLst>
      </pc:sldChg>
    </pc:docChg>
  </pc:docChgLst>
  <pc:docChgLst>
    <pc:chgData name="Rocha, Michael A CPT" userId="5604bdd7-75c2-49b5-9102-cb08f1006c07" providerId="ADAL" clId="{C7D4AD81-8E7C-4310-B266-A2499444C9E1}"/>
    <pc:docChg chg="undo custSel addSld delSld modSld">
      <pc:chgData name="Rocha, Michael A CPT" userId="5604bdd7-75c2-49b5-9102-cb08f1006c07" providerId="ADAL" clId="{C7D4AD81-8E7C-4310-B266-A2499444C9E1}" dt="2021-09-29T13:40:11.971" v="1426" actId="20577"/>
      <pc:docMkLst>
        <pc:docMk/>
      </pc:docMkLst>
      <pc:sldChg chg="modSp mod">
        <pc:chgData name="Rocha, Michael A CPT" userId="5604bdd7-75c2-49b5-9102-cb08f1006c07" providerId="ADAL" clId="{C7D4AD81-8E7C-4310-B266-A2499444C9E1}" dt="2021-09-24T17:32:29.050" v="20" actId="20577"/>
        <pc:sldMkLst>
          <pc:docMk/>
          <pc:sldMk cId="4169271750" sldId="256"/>
        </pc:sldMkLst>
        <pc:spChg chg="mod">
          <ac:chgData name="Rocha, Michael A CPT" userId="5604bdd7-75c2-49b5-9102-cb08f1006c07" providerId="ADAL" clId="{C7D4AD81-8E7C-4310-B266-A2499444C9E1}" dt="2021-09-24T17:32:29.050" v="20" actId="20577"/>
          <ac:spMkLst>
            <pc:docMk/>
            <pc:sldMk cId="4169271750" sldId="256"/>
            <ac:spMk id="6" creationId="{7C2BB238-5409-46E6-BDBF-6C9BF864987A}"/>
          </ac:spMkLst>
        </pc:spChg>
      </pc:sldChg>
      <pc:sldChg chg="delSp mod modNotesTx">
        <pc:chgData name="Rocha, Michael A CPT" userId="5604bdd7-75c2-49b5-9102-cb08f1006c07" providerId="ADAL" clId="{C7D4AD81-8E7C-4310-B266-A2499444C9E1}" dt="2021-09-29T13:27:49.365" v="684" actId="6549"/>
        <pc:sldMkLst>
          <pc:docMk/>
          <pc:sldMk cId="4067881629" sldId="264"/>
        </pc:sldMkLst>
        <pc:spChg chg="del">
          <ac:chgData name="Rocha, Michael A CPT" userId="5604bdd7-75c2-49b5-9102-cb08f1006c07" providerId="ADAL" clId="{C7D4AD81-8E7C-4310-B266-A2499444C9E1}" dt="2021-09-24T17:35:54" v="67" actId="478"/>
          <ac:spMkLst>
            <pc:docMk/>
            <pc:sldMk cId="4067881629" sldId="264"/>
            <ac:spMk id="4" creationId="{A802290C-6F89-416C-BBB1-1BD0AD91A20D}"/>
          </ac:spMkLst>
        </pc:spChg>
      </pc:sldChg>
      <pc:sldChg chg="modSp mod modNotesTx">
        <pc:chgData name="Rocha, Michael A CPT" userId="5604bdd7-75c2-49b5-9102-cb08f1006c07" providerId="ADAL" clId="{C7D4AD81-8E7C-4310-B266-A2499444C9E1}" dt="2021-09-29T13:21:26.131" v="639" actId="20577"/>
        <pc:sldMkLst>
          <pc:docMk/>
          <pc:sldMk cId="1694385967" sldId="268"/>
        </pc:sldMkLst>
        <pc:spChg chg="mod">
          <ac:chgData name="Rocha, Michael A CPT" userId="5604bdd7-75c2-49b5-9102-cb08f1006c07" providerId="ADAL" clId="{C7D4AD81-8E7C-4310-B266-A2499444C9E1}" dt="2021-09-24T17:33:28.571" v="50" actId="20577"/>
          <ac:spMkLst>
            <pc:docMk/>
            <pc:sldMk cId="1694385967" sldId="268"/>
            <ac:spMk id="2" creationId="{48AB35B2-E2EB-48B2-8671-1A9EEF2F13B1}"/>
          </ac:spMkLst>
        </pc:spChg>
        <pc:spChg chg="mod">
          <ac:chgData name="Rocha, Michael A CPT" userId="5604bdd7-75c2-49b5-9102-cb08f1006c07" providerId="ADAL" clId="{C7D4AD81-8E7C-4310-B266-A2499444C9E1}" dt="2021-09-24T17:35:35.584" v="65" actId="12"/>
          <ac:spMkLst>
            <pc:docMk/>
            <pc:sldMk cId="1694385967" sldId="268"/>
            <ac:spMk id="3" creationId="{64600F24-01C1-4A7B-8197-187E92968B83}"/>
          </ac:spMkLst>
        </pc:spChg>
        <pc:spChg chg="mod">
          <ac:chgData name="Rocha, Michael A CPT" userId="5604bdd7-75c2-49b5-9102-cb08f1006c07" providerId="ADAL" clId="{C7D4AD81-8E7C-4310-B266-A2499444C9E1}" dt="2021-09-24T17:32:38.235" v="35" actId="20577"/>
          <ac:spMkLst>
            <pc:docMk/>
            <pc:sldMk cId="1694385967" sldId="268"/>
            <ac:spMk id="9" creationId="{C1CB711E-B525-4923-9B75-81F4A22EB0B4}"/>
          </ac:spMkLst>
        </pc:spChg>
        <pc:picChg chg="mod">
          <ac:chgData name="Rocha, Michael A CPT" userId="5604bdd7-75c2-49b5-9102-cb08f1006c07" providerId="ADAL" clId="{C7D4AD81-8E7C-4310-B266-A2499444C9E1}" dt="2021-09-24T17:40:40.772" v="70" actId="14100"/>
          <ac:picMkLst>
            <pc:docMk/>
            <pc:sldMk cId="1694385967" sldId="268"/>
            <ac:picMk id="4" creationId="{86413824-9997-450C-8C26-2E69A253607D}"/>
          </ac:picMkLst>
        </pc:picChg>
      </pc:sldChg>
      <pc:sldChg chg="del">
        <pc:chgData name="Rocha, Michael A CPT" userId="5604bdd7-75c2-49b5-9102-cb08f1006c07" providerId="ADAL" clId="{C7D4AD81-8E7C-4310-B266-A2499444C9E1}" dt="2021-09-24T17:40:27.119" v="68" actId="47"/>
        <pc:sldMkLst>
          <pc:docMk/>
          <pc:sldMk cId="2186556968" sldId="1421"/>
        </pc:sldMkLst>
      </pc:sldChg>
      <pc:sldChg chg="del">
        <pc:chgData name="Rocha, Michael A CPT" userId="5604bdd7-75c2-49b5-9102-cb08f1006c07" providerId="ADAL" clId="{C7D4AD81-8E7C-4310-B266-A2499444C9E1}" dt="2021-09-24T17:32:20.448" v="0" actId="47"/>
        <pc:sldMkLst>
          <pc:docMk/>
          <pc:sldMk cId="2618587839" sldId="1425"/>
        </pc:sldMkLst>
      </pc:sldChg>
      <pc:sldChg chg="del">
        <pc:chgData name="Rocha, Michael A CPT" userId="5604bdd7-75c2-49b5-9102-cb08f1006c07" providerId="ADAL" clId="{C7D4AD81-8E7C-4310-B266-A2499444C9E1}" dt="2021-09-24T17:40:28.474" v="69" actId="47"/>
        <pc:sldMkLst>
          <pc:docMk/>
          <pc:sldMk cId="166584282" sldId="1426"/>
        </pc:sldMkLst>
      </pc:sldChg>
      <pc:sldChg chg="del">
        <pc:chgData name="Rocha, Michael A CPT" userId="5604bdd7-75c2-49b5-9102-cb08f1006c07" providerId="ADAL" clId="{C7D4AD81-8E7C-4310-B266-A2499444C9E1}" dt="2021-09-24T17:40:27.119" v="68" actId="47"/>
        <pc:sldMkLst>
          <pc:docMk/>
          <pc:sldMk cId="4068902975" sldId="1427"/>
        </pc:sldMkLst>
      </pc:sldChg>
      <pc:sldChg chg="addSp modNotesTx">
        <pc:chgData name="Rocha, Michael A CPT" userId="5604bdd7-75c2-49b5-9102-cb08f1006c07" providerId="ADAL" clId="{C7D4AD81-8E7C-4310-B266-A2499444C9E1}" dt="2021-09-29T13:40:11.971" v="1426" actId="20577"/>
        <pc:sldMkLst>
          <pc:docMk/>
          <pc:sldMk cId="2164019463" sldId="1428"/>
        </pc:sldMkLst>
        <pc:picChg chg="add">
          <ac:chgData name="Rocha, Michael A CPT" userId="5604bdd7-75c2-49b5-9102-cb08f1006c07" providerId="ADAL" clId="{C7D4AD81-8E7C-4310-B266-A2499444C9E1}" dt="2021-09-29T13:32:07.386" v="784"/>
          <ac:picMkLst>
            <pc:docMk/>
            <pc:sldMk cId="2164019463" sldId="1428"/>
            <ac:picMk id="1026" creationId="{15265105-1C7E-42E7-9348-B9A67B8CF8ED}"/>
          </ac:picMkLst>
        </pc:picChg>
      </pc:sldChg>
      <pc:sldChg chg="addSp delSp modSp add mod">
        <pc:chgData name="Rocha, Michael A CPT" userId="5604bdd7-75c2-49b5-9102-cb08f1006c07" providerId="ADAL" clId="{C7D4AD81-8E7C-4310-B266-A2499444C9E1}" dt="2021-09-29T13:30:10.631" v="783" actId="20577"/>
        <pc:sldMkLst>
          <pc:docMk/>
          <pc:sldMk cId="2549886890" sldId="1429"/>
        </pc:sldMkLst>
        <pc:spChg chg="add mod">
          <ac:chgData name="Rocha, Michael A CPT" userId="5604bdd7-75c2-49b5-9102-cb08f1006c07" providerId="ADAL" clId="{C7D4AD81-8E7C-4310-B266-A2499444C9E1}" dt="2021-09-29T13:25:51.768" v="645" actId="20577"/>
          <ac:spMkLst>
            <pc:docMk/>
            <pc:sldMk cId="2549886890" sldId="1429"/>
            <ac:spMk id="2" creationId="{41E66FF9-E0A3-4A04-8EC4-9CDEA0D47FFB}"/>
          </ac:spMkLst>
        </pc:spChg>
        <pc:spChg chg="add del mod">
          <ac:chgData name="Rocha, Michael A CPT" userId="5604bdd7-75c2-49b5-9102-cb08f1006c07" providerId="ADAL" clId="{C7D4AD81-8E7C-4310-B266-A2499444C9E1}" dt="2021-09-29T13:26:32.799" v="681" actId="478"/>
          <ac:spMkLst>
            <pc:docMk/>
            <pc:sldMk cId="2549886890" sldId="1429"/>
            <ac:spMk id="4" creationId="{0D9DF287-8E8D-438C-AE81-37985204E24A}"/>
          </ac:spMkLst>
        </pc:spChg>
        <pc:spChg chg="add mod">
          <ac:chgData name="Rocha, Michael A CPT" userId="5604bdd7-75c2-49b5-9102-cb08f1006c07" providerId="ADAL" clId="{C7D4AD81-8E7C-4310-B266-A2499444C9E1}" dt="2021-09-29T13:25:44.938" v="641"/>
          <ac:spMkLst>
            <pc:docMk/>
            <pc:sldMk cId="2549886890" sldId="1429"/>
            <ac:spMk id="5" creationId="{A9183E36-6948-49F4-8D03-280F2CDE980E}"/>
          </ac:spMkLst>
        </pc:spChg>
        <pc:spChg chg="add mod">
          <ac:chgData name="Rocha, Michael A CPT" userId="5604bdd7-75c2-49b5-9102-cb08f1006c07" providerId="ADAL" clId="{C7D4AD81-8E7C-4310-B266-A2499444C9E1}" dt="2021-09-29T13:25:44.938" v="641"/>
          <ac:spMkLst>
            <pc:docMk/>
            <pc:sldMk cId="2549886890" sldId="1429"/>
            <ac:spMk id="8" creationId="{C2AB429A-1037-4A40-95C9-387B8B0342D4}"/>
          </ac:spMkLst>
        </pc:spChg>
        <pc:spChg chg="add mod">
          <ac:chgData name="Rocha, Michael A CPT" userId="5604bdd7-75c2-49b5-9102-cb08f1006c07" providerId="ADAL" clId="{C7D4AD81-8E7C-4310-B266-A2499444C9E1}" dt="2021-09-29T13:25:44.938" v="641"/>
          <ac:spMkLst>
            <pc:docMk/>
            <pc:sldMk cId="2549886890" sldId="1429"/>
            <ac:spMk id="9" creationId="{BDDA259B-7CBB-4CEE-A25C-D444FEFA863D}"/>
          </ac:spMkLst>
        </pc:spChg>
        <pc:spChg chg="add mod">
          <ac:chgData name="Rocha, Michael A CPT" userId="5604bdd7-75c2-49b5-9102-cb08f1006c07" providerId="ADAL" clId="{C7D4AD81-8E7C-4310-B266-A2499444C9E1}" dt="2021-09-29T13:25:44.938" v="641"/>
          <ac:spMkLst>
            <pc:docMk/>
            <pc:sldMk cId="2549886890" sldId="1429"/>
            <ac:spMk id="10" creationId="{4609CC5B-181B-4F24-A8DB-3440E8377B9A}"/>
          </ac:spMkLst>
        </pc:spChg>
        <pc:spChg chg="add mod">
          <ac:chgData name="Rocha, Michael A CPT" userId="5604bdd7-75c2-49b5-9102-cb08f1006c07" providerId="ADAL" clId="{C7D4AD81-8E7C-4310-B266-A2499444C9E1}" dt="2021-09-29T13:29:56.029" v="773" actId="1076"/>
          <ac:spMkLst>
            <pc:docMk/>
            <pc:sldMk cId="2549886890" sldId="1429"/>
            <ac:spMk id="11" creationId="{7CC6BE10-F2EA-47E8-9379-F6F691051C6C}"/>
          </ac:spMkLst>
        </pc:spChg>
        <pc:spChg chg="add del mod">
          <ac:chgData name="Rocha, Michael A CPT" userId="5604bdd7-75c2-49b5-9102-cb08f1006c07" providerId="ADAL" clId="{C7D4AD81-8E7C-4310-B266-A2499444C9E1}" dt="2021-09-29T13:26:46.759" v="682" actId="478"/>
          <ac:spMkLst>
            <pc:docMk/>
            <pc:sldMk cId="2549886890" sldId="1429"/>
            <ac:spMk id="12" creationId="{566FE9E5-1A88-4B59-9ABD-8D6AB754499E}"/>
          </ac:spMkLst>
        </pc:spChg>
        <pc:spChg chg="add del mod">
          <ac:chgData name="Rocha, Michael A CPT" userId="5604bdd7-75c2-49b5-9102-cb08f1006c07" providerId="ADAL" clId="{C7D4AD81-8E7C-4310-B266-A2499444C9E1}" dt="2021-09-29T13:28:26.279" v="686" actId="478"/>
          <ac:spMkLst>
            <pc:docMk/>
            <pc:sldMk cId="2549886890" sldId="1429"/>
            <ac:spMk id="13" creationId="{03B8D54F-F999-4F9D-9C88-80E20B65B8E4}"/>
          </ac:spMkLst>
        </pc:spChg>
        <pc:spChg chg="add del mod">
          <ac:chgData name="Rocha, Michael A CPT" userId="5604bdd7-75c2-49b5-9102-cb08f1006c07" providerId="ADAL" clId="{C7D4AD81-8E7C-4310-B266-A2499444C9E1}" dt="2021-09-29T13:26:51.826" v="683" actId="478"/>
          <ac:spMkLst>
            <pc:docMk/>
            <pc:sldMk cId="2549886890" sldId="1429"/>
            <ac:spMk id="14" creationId="{6F78B7C9-72CE-44AE-A514-106586D5A306}"/>
          </ac:spMkLst>
        </pc:spChg>
        <pc:spChg chg="add mod">
          <ac:chgData name="Rocha, Michael A CPT" userId="5604bdd7-75c2-49b5-9102-cb08f1006c07" providerId="ADAL" clId="{C7D4AD81-8E7C-4310-B266-A2499444C9E1}" dt="2021-09-29T13:30:10.631" v="783" actId="20577"/>
          <ac:spMkLst>
            <pc:docMk/>
            <pc:sldMk cId="2549886890" sldId="1429"/>
            <ac:spMk id="15" creationId="{38F18678-9D4B-4A77-8A45-FD3E53E1004E}"/>
          </ac:spMkLst>
        </pc:spChg>
        <pc:graphicFrameChg chg="add mod modGraphic">
          <ac:chgData name="Rocha, Michael A CPT" userId="5604bdd7-75c2-49b5-9102-cb08f1006c07" providerId="ADAL" clId="{C7D4AD81-8E7C-4310-B266-A2499444C9E1}" dt="2021-09-29T13:26:25.746" v="680" actId="2161"/>
          <ac:graphicFrameMkLst>
            <pc:docMk/>
            <pc:sldMk cId="2549886890" sldId="1429"/>
            <ac:graphicFrameMk id="3" creationId="{8D67BEAD-D038-4DFE-99F7-63926442ED40}"/>
          </ac:graphicFrameMkLst>
        </pc:graphicFrameChg>
        <pc:cxnChg chg="add mod">
          <ac:chgData name="Rocha, Michael A CPT" userId="5604bdd7-75c2-49b5-9102-cb08f1006c07" providerId="ADAL" clId="{C7D4AD81-8E7C-4310-B266-A2499444C9E1}" dt="2021-09-29T13:25:44.938" v="641"/>
          <ac:cxnSpMkLst>
            <pc:docMk/>
            <pc:sldMk cId="2549886890" sldId="1429"/>
            <ac:cxnSpMk id="6" creationId="{F37ED547-E905-4BE2-ABCA-3DF59EF0BF7E}"/>
          </ac:cxnSpMkLst>
        </pc:cxnChg>
        <pc:cxnChg chg="add mod">
          <ac:chgData name="Rocha, Michael A CPT" userId="5604bdd7-75c2-49b5-9102-cb08f1006c07" providerId="ADAL" clId="{C7D4AD81-8E7C-4310-B266-A2499444C9E1}" dt="2021-09-29T13:30:00.491" v="774" actId="14100"/>
          <ac:cxnSpMkLst>
            <pc:docMk/>
            <pc:sldMk cId="2549886890" sldId="1429"/>
            <ac:cxnSpMk id="7" creationId="{838C1B73-A294-40DC-AFF2-EADE19C1EF48}"/>
          </ac:cxnSpMkLst>
        </pc:cxnChg>
      </pc:sldChg>
      <pc:sldChg chg="delSp new mod">
        <pc:chgData name="Rocha, Michael A CPT" userId="5604bdd7-75c2-49b5-9102-cb08f1006c07" providerId="ADAL" clId="{C7D4AD81-8E7C-4310-B266-A2499444C9E1}" dt="2021-09-29T13:32:18.436" v="787" actId="478"/>
        <pc:sldMkLst>
          <pc:docMk/>
          <pc:sldMk cId="3043959537" sldId="1430"/>
        </pc:sldMkLst>
        <pc:spChg chg="del">
          <ac:chgData name="Rocha, Michael A CPT" userId="5604bdd7-75c2-49b5-9102-cb08f1006c07" providerId="ADAL" clId="{C7D4AD81-8E7C-4310-B266-A2499444C9E1}" dt="2021-09-29T13:32:18.436" v="787" actId="478"/>
          <ac:spMkLst>
            <pc:docMk/>
            <pc:sldMk cId="3043959537" sldId="1430"/>
            <ac:spMk id="2" creationId="{5BE9A660-9DA6-43AC-B0F1-DEF00CDA79DC}"/>
          </ac:spMkLst>
        </pc:spChg>
        <pc:spChg chg="del">
          <ac:chgData name="Rocha, Michael A CPT" userId="5604bdd7-75c2-49b5-9102-cb08f1006c07" providerId="ADAL" clId="{C7D4AD81-8E7C-4310-B266-A2499444C9E1}" dt="2021-09-29T13:32:17.218" v="786" actId="478"/>
          <ac:spMkLst>
            <pc:docMk/>
            <pc:sldMk cId="3043959537" sldId="1430"/>
            <ac:spMk id="3" creationId="{9394C2A9-8F88-4702-93EF-75183AEB05D2}"/>
          </ac:spMkLst>
        </pc:spChg>
      </pc:sldChg>
      <pc:sldChg chg="addSp delSp modSp new mod">
        <pc:chgData name="Rocha, Michael A CPT" userId="5604bdd7-75c2-49b5-9102-cb08f1006c07" providerId="ADAL" clId="{C7D4AD81-8E7C-4310-B266-A2499444C9E1}" dt="2021-09-29T13:34:37.308" v="937" actId="1036"/>
        <pc:sldMkLst>
          <pc:docMk/>
          <pc:sldMk cId="1498992618" sldId="1431"/>
        </pc:sldMkLst>
        <pc:spChg chg="del">
          <ac:chgData name="Rocha, Michael A CPT" userId="5604bdd7-75c2-49b5-9102-cb08f1006c07" providerId="ADAL" clId="{C7D4AD81-8E7C-4310-B266-A2499444C9E1}" dt="2021-09-29T13:33:18.276" v="790" actId="478"/>
          <ac:spMkLst>
            <pc:docMk/>
            <pc:sldMk cId="1498992618" sldId="1431"/>
            <ac:spMk id="2" creationId="{E184DB99-372D-44F0-B7C7-7C480B1CE518}"/>
          </ac:spMkLst>
        </pc:spChg>
        <pc:spChg chg="mod">
          <ac:chgData name="Rocha, Michael A CPT" userId="5604bdd7-75c2-49b5-9102-cb08f1006c07" providerId="ADAL" clId="{C7D4AD81-8E7C-4310-B266-A2499444C9E1}" dt="2021-09-29T13:34:33.875" v="922" actId="20577"/>
          <ac:spMkLst>
            <pc:docMk/>
            <pc:sldMk cId="1498992618" sldId="1431"/>
            <ac:spMk id="3" creationId="{02F730FC-DE1D-4647-BF9A-2C182AAB358E}"/>
          </ac:spMkLst>
        </pc:spChg>
        <pc:spChg chg="add mod">
          <ac:chgData name="Rocha, Michael A CPT" userId="5604bdd7-75c2-49b5-9102-cb08f1006c07" providerId="ADAL" clId="{C7D4AD81-8E7C-4310-B266-A2499444C9E1}" dt="2021-09-29T13:33:15.786" v="789"/>
          <ac:spMkLst>
            <pc:docMk/>
            <pc:sldMk cId="1498992618" sldId="1431"/>
            <ac:spMk id="4" creationId="{90CD064F-A797-45CF-A318-F05D4344160D}"/>
          </ac:spMkLst>
        </pc:spChg>
        <pc:spChg chg="add mod">
          <ac:chgData name="Rocha, Michael A CPT" userId="5604bdd7-75c2-49b5-9102-cb08f1006c07" providerId="ADAL" clId="{C7D4AD81-8E7C-4310-B266-A2499444C9E1}" dt="2021-09-29T13:34:37.308" v="937" actId="1036"/>
          <ac:spMkLst>
            <pc:docMk/>
            <pc:sldMk cId="1498992618" sldId="1431"/>
            <ac:spMk id="5" creationId="{E38E8051-E3D9-448E-A6AC-A2473C4882FD}"/>
          </ac:spMkLst>
        </pc:spChg>
        <pc:spChg chg="add mod">
          <ac:chgData name="Rocha, Michael A CPT" userId="5604bdd7-75c2-49b5-9102-cb08f1006c07" providerId="ADAL" clId="{C7D4AD81-8E7C-4310-B266-A2499444C9E1}" dt="2021-09-29T13:34:37.308" v="937" actId="1036"/>
          <ac:spMkLst>
            <pc:docMk/>
            <pc:sldMk cId="1498992618" sldId="1431"/>
            <ac:spMk id="6" creationId="{A281E6C2-B32A-4214-B2BF-1B02FBD3C9C8}"/>
          </ac:spMkLst>
        </pc:spChg>
      </pc:sldChg>
    </pc:docChg>
  </pc:docChgLst>
  <pc:docChgLst>
    <pc:chgData name="Rocha, Michael A CPT" userId="5604bdd7-75c2-49b5-9102-cb08f1006c07" providerId="ADAL" clId="{4474AC93-E253-4E63-8084-5BFCC4512638}"/>
    <pc:docChg chg="undo custSel addSld delSld modSld sldOrd modNotesMaster">
      <pc:chgData name="Rocha, Michael A CPT" userId="5604bdd7-75c2-49b5-9102-cb08f1006c07" providerId="ADAL" clId="{4474AC93-E253-4E63-8084-5BFCC4512638}" dt="2021-09-03T11:20:05.838" v="1716"/>
      <pc:docMkLst>
        <pc:docMk/>
      </pc:docMkLst>
      <pc:sldChg chg="modSp mod">
        <pc:chgData name="Rocha, Michael A CPT" userId="5604bdd7-75c2-49b5-9102-cb08f1006c07" providerId="ADAL" clId="{4474AC93-E253-4E63-8084-5BFCC4512638}" dt="2021-09-01T13:52:37.691" v="14" actId="20577"/>
        <pc:sldMkLst>
          <pc:docMk/>
          <pc:sldMk cId="4169271750" sldId="256"/>
        </pc:sldMkLst>
        <pc:spChg chg="mod">
          <ac:chgData name="Rocha, Michael A CPT" userId="5604bdd7-75c2-49b5-9102-cb08f1006c07" providerId="ADAL" clId="{4474AC93-E253-4E63-8084-5BFCC4512638}" dt="2021-09-01T13:52:37.691" v="14" actId="20577"/>
          <ac:spMkLst>
            <pc:docMk/>
            <pc:sldMk cId="4169271750" sldId="256"/>
            <ac:spMk id="6" creationId="{7C2BB238-5409-46E6-BDBF-6C9BF864987A}"/>
          </ac:spMkLst>
        </pc:spChg>
      </pc:sldChg>
      <pc:sldChg chg="modSp mod">
        <pc:chgData name="Rocha, Michael A CPT" userId="5604bdd7-75c2-49b5-9102-cb08f1006c07" providerId="ADAL" clId="{4474AC93-E253-4E63-8084-5BFCC4512638}" dt="2021-09-01T13:52:48.603" v="17" actId="14100"/>
        <pc:sldMkLst>
          <pc:docMk/>
          <pc:sldMk cId="4067881629" sldId="264"/>
        </pc:sldMkLst>
        <pc:spChg chg="mod">
          <ac:chgData name="Rocha, Michael A CPT" userId="5604bdd7-75c2-49b5-9102-cb08f1006c07" providerId="ADAL" clId="{4474AC93-E253-4E63-8084-5BFCC4512638}" dt="2021-09-01T13:52:48.603" v="17" actId="14100"/>
          <ac:spMkLst>
            <pc:docMk/>
            <pc:sldMk cId="4067881629" sldId="264"/>
            <ac:spMk id="4" creationId="{A802290C-6F89-416C-BBB1-1BD0AD91A20D}"/>
          </ac:spMkLst>
        </pc:spChg>
      </pc:sldChg>
      <pc:sldChg chg="del">
        <pc:chgData name="Rocha, Michael A CPT" userId="5604bdd7-75c2-49b5-9102-cb08f1006c07" providerId="ADAL" clId="{4474AC93-E253-4E63-8084-5BFCC4512638}" dt="2021-09-01T13:54:04.040" v="18" actId="47"/>
        <pc:sldMkLst>
          <pc:docMk/>
          <pc:sldMk cId="2149467070" sldId="265"/>
        </pc:sldMkLst>
      </pc:sldChg>
      <pc:sldChg chg="delSp modSp mod ord modNotesTx">
        <pc:chgData name="Rocha, Michael A CPT" userId="5604bdd7-75c2-49b5-9102-cb08f1006c07" providerId="ADAL" clId="{4474AC93-E253-4E63-8084-5BFCC4512638}" dt="2021-09-03T10:41:15.034" v="1335" actId="20577"/>
        <pc:sldMkLst>
          <pc:docMk/>
          <pc:sldMk cId="1694385967" sldId="268"/>
        </pc:sldMkLst>
        <pc:spChg chg="mod">
          <ac:chgData name="Rocha, Michael A CPT" userId="5604bdd7-75c2-49b5-9102-cb08f1006c07" providerId="ADAL" clId="{4474AC93-E253-4E63-8084-5BFCC4512638}" dt="2021-09-01T13:54:11.518" v="24" actId="20577"/>
          <ac:spMkLst>
            <pc:docMk/>
            <pc:sldMk cId="1694385967" sldId="268"/>
            <ac:spMk id="2" creationId="{48AB35B2-E2EB-48B2-8671-1A9EEF2F13B1}"/>
          </ac:spMkLst>
        </pc:spChg>
        <pc:spChg chg="mod">
          <ac:chgData name="Rocha, Michael A CPT" userId="5604bdd7-75c2-49b5-9102-cb08f1006c07" providerId="ADAL" clId="{4474AC93-E253-4E63-8084-5BFCC4512638}" dt="2021-09-01T13:56:29.051" v="58" actId="1035"/>
          <ac:spMkLst>
            <pc:docMk/>
            <pc:sldMk cId="1694385967" sldId="268"/>
            <ac:spMk id="3" creationId="{64600F24-01C1-4A7B-8197-187E92968B83}"/>
          </ac:spMkLst>
        </pc:spChg>
        <pc:spChg chg="del">
          <ac:chgData name="Rocha, Michael A CPT" userId="5604bdd7-75c2-49b5-9102-cb08f1006c07" providerId="ADAL" clId="{4474AC93-E253-4E63-8084-5BFCC4512638}" dt="2021-09-01T13:55:13.885" v="35" actId="478"/>
          <ac:spMkLst>
            <pc:docMk/>
            <pc:sldMk cId="1694385967" sldId="268"/>
            <ac:spMk id="8" creationId="{7674C09C-064D-4315-9C54-48F85D11C3BE}"/>
          </ac:spMkLst>
        </pc:spChg>
        <pc:spChg chg="mod">
          <ac:chgData name="Rocha, Michael A CPT" userId="5604bdd7-75c2-49b5-9102-cb08f1006c07" providerId="ADAL" clId="{4474AC93-E253-4E63-8084-5BFCC4512638}" dt="2021-09-03T10:41:15.034" v="1335" actId="20577"/>
          <ac:spMkLst>
            <pc:docMk/>
            <pc:sldMk cId="1694385967" sldId="268"/>
            <ac:spMk id="9" creationId="{C1CB711E-B525-4923-9B75-81F4A22EB0B4}"/>
          </ac:spMkLst>
        </pc:spChg>
        <pc:spChg chg="del">
          <ac:chgData name="Rocha, Michael A CPT" userId="5604bdd7-75c2-49b5-9102-cb08f1006c07" providerId="ADAL" clId="{4474AC93-E253-4E63-8084-5BFCC4512638}" dt="2021-09-01T13:55:13.453" v="34" actId="478"/>
          <ac:spMkLst>
            <pc:docMk/>
            <pc:sldMk cId="1694385967" sldId="268"/>
            <ac:spMk id="10" creationId="{FA6810B2-875C-423F-92BB-9B7D54F2C515}"/>
          </ac:spMkLst>
        </pc:spChg>
        <pc:spChg chg="del">
          <ac:chgData name="Rocha, Michael A CPT" userId="5604bdd7-75c2-49b5-9102-cb08f1006c07" providerId="ADAL" clId="{4474AC93-E253-4E63-8084-5BFCC4512638}" dt="2021-09-01T13:55:11.725" v="31" actId="478"/>
          <ac:spMkLst>
            <pc:docMk/>
            <pc:sldMk cId="1694385967" sldId="268"/>
            <ac:spMk id="11" creationId="{17D206DD-3D7D-40E7-8EC3-A1B843D3E36C}"/>
          </ac:spMkLst>
        </pc:spChg>
        <pc:spChg chg="del">
          <ac:chgData name="Rocha, Michael A CPT" userId="5604bdd7-75c2-49b5-9102-cb08f1006c07" providerId="ADAL" clId="{4474AC93-E253-4E63-8084-5BFCC4512638}" dt="2021-09-01T13:55:12.748" v="33" actId="478"/>
          <ac:spMkLst>
            <pc:docMk/>
            <pc:sldMk cId="1694385967" sldId="268"/>
            <ac:spMk id="12" creationId="{2BFF0921-33CB-4643-8AAC-714AAD23E00E}"/>
          </ac:spMkLst>
        </pc:spChg>
        <pc:spChg chg="del">
          <ac:chgData name="Rocha, Michael A CPT" userId="5604bdd7-75c2-49b5-9102-cb08f1006c07" providerId="ADAL" clId="{4474AC93-E253-4E63-8084-5BFCC4512638}" dt="2021-09-01T13:55:12.301" v="32" actId="478"/>
          <ac:spMkLst>
            <pc:docMk/>
            <pc:sldMk cId="1694385967" sldId="268"/>
            <ac:spMk id="13" creationId="{346FA406-7FDB-442F-871E-9414628A31DA}"/>
          </ac:spMkLst>
        </pc:spChg>
        <pc:spChg chg="del">
          <ac:chgData name="Rocha, Michael A CPT" userId="5604bdd7-75c2-49b5-9102-cb08f1006c07" providerId="ADAL" clId="{4474AC93-E253-4E63-8084-5BFCC4512638}" dt="2021-09-01T13:55:11.051" v="30" actId="478"/>
          <ac:spMkLst>
            <pc:docMk/>
            <pc:sldMk cId="1694385967" sldId="268"/>
            <ac:spMk id="14" creationId="{4A93EA97-1E91-4592-A899-1A641F5F8B3A}"/>
          </ac:spMkLst>
        </pc:spChg>
        <pc:picChg chg="mod">
          <ac:chgData name="Rocha, Michael A CPT" userId="5604bdd7-75c2-49b5-9102-cb08f1006c07" providerId="ADAL" clId="{4474AC93-E253-4E63-8084-5BFCC4512638}" dt="2021-09-01T13:54:29.203" v="27" actId="1076"/>
          <ac:picMkLst>
            <pc:docMk/>
            <pc:sldMk cId="1694385967" sldId="268"/>
            <ac:picMk id="4" creationId="{86413824-9997-450C-8C26-2E69A253607D}"/>
          </ac:picMkLst>
        </pc:picChg>
      </pc:sldChg>
      <pc:sldChg chg="del">
        <pc:chgData name="Rocha, Michael A CPT" userId="5604bdd7-75c2-49b5-9102-cb08f1006c07" providerId="ADAL" clId="{4474AC93-E253-4E63-8084-5BFCC4512638}" dt="2021-09-01T13:54:04.040" v="18" actId="47"/>
        <pc:sldMkLst>
          <pc:docMk/>
          <pc:sldMk cId="166068267" sldId="269"/>
        </pc:sldMkLst>
      </pc:sldChg>
      <pc:sldChg chg="delSp modSp new mod ord">
        <pc:chgData name="Rocha, Michael A CPT" userId="5604bdd7-75c2-49b5-9102-cb08f1006c07" providerId="ADAL" clId="{4474AC93-E253-4E63-8084-5BFCC4512638}" dt="2021-09-03T11:20:05.838" v="1716"/>
        <pc:sldMkLst>
          <pc:docMk/>
          <pc:sldMk cId="3468896899" sldId="269"/>
        </pc:sldMkLst>
        <pc:spChg chg="del">
          <ac:chgData name="Rocha, Michael A CPT" userId="5604bdd7-75c2-49b5-9102-cb08f1006c07" providerId="ADAL" clId="{4474AC93-E253-4E63-8084-5BFCC4512638}" dt="2021-09-01T18:38:02.387" v="61" actId="478"/>
          <ac:spMkLst>
            <pc:docMk/>
            <pc:sldMk cId="3468896899" sldId="269"/>
            <ac:spMk id="2" creationId="{D17C3E44-F22C-4389-97FF-F998927CBF9D}"/>
          </ac:spMkLst>
        </pc:spChg>
        <pc:spChg chg="mod">
          <ac:chgData name="Rocha, Michael A CPT" userId="5604bdd7-75c2-49b5-9102-cb08f1006c07" providerId="ADAL" clId="{4474AC93-E253-4E63-8084-5BFCC4512638}" dt="2021-09-01T18:38:22.081" v="107" actId="20577"/>
          <ac:spMkLst>
            <pc:docMk/>
            <pc:sldMk cId="3468896899" sldId="269"/>
            <ac:spMk id="3" creationId="{F7181CEA-30A3-4BE4-AFD8-74A2C4C52F1B}"/>
          </ac:spMkLst>
        </pc:spChg>
      </pc:sldChg>
      <pc:sldChg chg="delSp modSp new del mod">
        <pc:chgData name="Rocha, Michael A CPT" userId="5604bdd7-75c2-49b5-9102-cb08f1006c07" providerId="ADAL" clId="{4474AC93-E253-4E63-8084-5BFCC4512638}" dt="2021-09-02T20:03:27.253" v="811" actId="47"/>
        <pc:sldMkLst>
          <pc:docMk/>
          <pc:sldMk cId="1837391774" sldId="270"/>
        </pc:sldMkLst>
        <pc:spChg chg="del">
          <ac:chgData name="Rocha, Michael A CPT" userId="5604bdd7-75c2-49b5-9102-cb08f1006c07" providerId="ADAL" clId="{4474AC93-E253-4E63-8084-5BFCC4512638}" dt="2021-09-01T18:38:36.515" v="109" actId="478"/>
          <ac:spMkLst>
            <pc:docMk/>
            <pc:sldMk cId="1837391774" sldId="270"/>
            <ac:spMk id="2" creationId="{F374CE86-96D8-4F4E-8820-FB97D1EA582E}"/>
          </ac:spMkLst>
        </pc:spChg>
        <pc:spChg chg="mod">
          <ac:chgData name="Rocha, Michael A CPT" userId="5604bdd7-75c2-49b5-9102-cb08f1006c07" providerId="ADAL" clId="{4474AC93-E253-4E63-8084-5BFCC4512638}" dt="2021-09-01T18:38:41.092" v="135" actId="20577"/>
          <ac:spMkLst>
            <pc:docMk/>
            <pc:sldMk cId="1837391774" sldId="270"/>
            <ac:spMk id="3" creationId="{7D03A854-3E0E-434C-9C71-AFA761E8DE99}"/>
          </ac:spMkLst>
        </pc:spChg>
      </pc:sldChg>
      <pc:sldChg chg="del">
        <pc:chgData name="Rocha, Michael A CPT" userId="5604bdd7-75c2-49b5-9102-cb08f1006c07" providerId="ADAL" clId="{4474AC93-E253-4E63-8084-5BFCC4512638}" dt="2021-09-01T13:54:04.040" v="18" actId="47"/>
        <pc:sldMkLst>
          <pc:docMk/>
          <pc:sldMk cId="2007971543" sldId="271"/>
        </pc:sldMkLst>
      </pc:sldChg>
      <pc:sldChg chg="del">
        <pc:chgData name="Rocha, Michael A CPT" userId="5604bdd7-75c2-49b5-9102-cb08f1006c07" providerId="ADAL" clId="{4474AC93-E253-4E63-8084-5BFCC4512638}" dt="2021-09-01T13:54:04.040" v="18" actId="47"/>
        <pc:sldMkLst>
          <pc:docMk/>
          <pc:sldMk cId="1770334088" sldId="272"/>
        </pc:sldMkLst>
      </pc:sldChg>
      <pc:sldChg chg="del">
        <pc:chgData name="Rocha, Michael A CPT" userId="5604bdd7-75c2-49b5-9102-cb08f1006c07" providerId="ADAL" clId="{4474AC93-E253-4E63-8084-5BFCC4512638}" dt="2021-09-01T13:54:04.040" v="18" actId="47"/>
        <pc:sldMkLst>
          <pc:docMk/>
          <pc:sldMk cId="473008823" sldId="273"/>
        </pc:sldMkLst>
      </pc:sldChg>
      <pc:sldChg chg="del">
        <pc:chgData name="Rocha, Michael A CPT" userId="5604bdd7-75c2-49b5-9102-cb08f1006c07" providerId="ADAL" clId="{4474AC93-E253-4E63-8084-5BFCC4512638}" dt="2021-09-01T13:54:04.040" v="18" actId="47"/>
        <pc:sldMkLst>
          <pc:docMk/>
          <pc:sldMk cId="1944849873" sldId="274"/>
        </pc:sldMkLst>
      </pc:sldChg>
      <pc:sldChg chg="addSp delSp modSp add del mod addAnim delAnim modAnim">
        <pc:chgData name="Rocha, Michael A CPT" userId="5604bdd7-75c2-49b5-9102-cb08f1006c07" providerId="ADAL" clId="{4474AC93-E253-4E63-8084-5BFCC4512638}" dt="2021-09-02T19:54:19.686" v="180" actId="47"/>
        <pc:sldMkLst>
          <pc:docMk/>
          <pc:sldMk cId="2486303126" sldId="274"/>
        </pc:sldMkLst>
        <pc:spChg chg="mod">
          <ac:chgData name="Rocha, Michael A CPT" userId="5604bdd7-75c2-49b5-9102-cb08f1006c07" providerId="ADAL" clId="{4474AC93-E253-4E63-8084-5BFCC4512638}" dt="2021-09-02T13:43:54.106" v="175" actId="20577"/>
          <ac:spMkLst>
            <pc:docMk/>
            <pc:sldMk cId="2486303126" sldId="274"/>
            <ac:spMk id="3" creationId="{5D226D54-9A44-4C3C-8B2F-012EC7D5783C}"/>
          </ac:spMkLst>
        </pc:spChg>
        <pc:spChg chg="del">
          <ac:chgData name="Rocha, Michael A CPT" userId="5604bdd7-75c2-49b5-9102-cb08f1006c07" providerId="ADAL" clId="{4474AC93-E253-4E63-8084-5BFCC4512638}" dt="2021-09-02T13:43:17.813" v="159" actId="478"/>
          <ac:spMkLst>
            <pc:docMk/>
            <pc:sldMk cId="2486303126" sldId="274"/>
            <ac:spMk id="6" creationId="{28260178-F81B-4266-95B1-BD47C2512663}"/>
          </ac:spMkLst>
        </pc:spChg>
        <pc:spChg chg="add del mod">
          <ac:chgData name="Rocha, Michael A CPT" userId="5604bdd7-75c2-49b5-9102-cb08f1006c07" providerId="ADAL" clId="{4474AC93-E253-4E63-8084-5BFCC4512638}" dt="2021-09-02T13:43:16.332" v="158" actId="478"/>
          <ac:spMkLst>
            <pc:docMk/>
            <pc:sldMk cId="2486303126" sldId="274"/>
            <ac:spMk id="9" creationId="{BC166D7C-B795-4DAE-A121-43CCAD878C5E}"/>
          </ac:spMkLst>
        </pc:spChg>
        <pc:spChg chg="mod">
          <ac:chgData name="Rocha, Michael A CPT" userId="5604bdd7-75c2-49b5-9102-cb08f1006c07" providerId="ADAL" clId="{4474AC93-E253-4E63-8084-5BFCC4512638}" dt="2021-09-02T13:43:20.503" v="160" actId="1076"/>
          <ac:spMkLst>
            <pc:docMk/>
            <pc:sldMk cId="2486303126" sldId="274"/>
            <ac:spMk id="11" creationId="{67C1A0AC-8817-404D-9F35-ADEC35200E34}"/>
          </ac:spMkLst>
        </pc:spChg>
        <pc:spChg chg="del mod">
          <ac:chgData name="Rocha, Michael A CPT" userId="5604bdd7-75c2-49b5-9102-cb08f1006c07" providerId="ADAL" clId="{4474AC93-E253-4E63-8084-5BFCC4512638}" dt="2021-09-02T13:43:41.066" v="170" actId="478"/>
          <ac:spMkLst>
            <pc:docMk/>
            <pc:sldMk cId="2486303126" sldId="274"/>
            <ac:spMk id="13" creationId="{45024AC1-4874-4CAC-9C5F-4617CC9FF198}"/>
          </ac:spMkLst>
        </pc:spChg>
        <pc:spChg chg="del mod">
          <ac:chgData name="Rocha, Michael A CPT" userId="5604bdd7-75c2-49b5-9102-cb08f1006c07" providerId="ADAL" clId="{4474AC93-E253-4E63-8084-5BFCC4512638}" dt="2021-09-02T13:52:49.271" v="177"/>
          <ac:spMkLst>
            <pc:docMk/>
            <pc:sldMk cId="2486303126" sldId="274"/>
            <ac:spMk id="15" creationId="{7192A538-042D-4A0A-BF4F-A7661DD6FD8F}"/>
          </ac:spMkLst>
        </pc:spChg>
      </pc:sldChg>
      <pc:sldChg chg="addSp delSp modSp add del mod">
        <pc:chgData name="Rocha, Michael A CPT" userId="5604bdd7-75c2-49b5-9102-cb08f1006c07" providerId="ADAL" clId="{4474AC93-E253-4E63-8084-5BFCC4512638}" dt="2021-09-02T13:42:47.979" v="150" actId="47"/>
        <pc:sldMkLst>
          <pc:docMk/>
          <pc:sldMk cId="2522351460" sldId="276"/>
        </pc:sldMkLst>
        <pc:spChg chg="del">
          <ac:chgData name="Rocha, Michael A CPT" userId="5604bdd7-75c2-49b5-9102-cb08f1006c07" providerId="ADAL" clId="{4474AC93-E253-4E63-8084-5BFCC4512638}" dt="2021-09-01T20:23:56.345" v="142" actId="478"/>
          <ac:spMkLst>
            <pc:docMk/>
            <pc:sldMk cId="2522351460" sldId="276"/>
            <ac:spMk id="2" creationId="{2D8912C2-4DA7-4FC5-BAF3-03C6827B779F}"/>
          </ac:spMkLst>
        </pc:spChg>
        <pc:spChg chg="add del mod">
          <ac:chgData name="Rocha, Michael A CPT" userId="5604bdd7-75c2-49b5-9102-cb08f1006c07" providerId="ADAL" clId="{4474AC93-E253-4E63-8084-5BFCC4512638}" dt="2021-09-01T20:23:57.976" v="143" actId="478"/>
          <ac:spMkLst>
            <pc:docMk/>
            <pc:sldMk cId="2522351460" sldId="276"/>
            <ac:spMk id="4" creationId="{033F8FAD-759F-48A5-9B47-A50EABBC5238}"/>
          </ac:spMkLst>
        </pc:spChg>
      </pc:sldChg>
      <pc:sldChg chg="addSp delSp modSp add del mod">
        <pc:chgData name="Rocha, Michael A CPT" userId="5604bdd7-75c2-49b5-9102-cb08f1006c07" providerId="ADAL" clId="{4474AC93-E253-4E63-8084-5BFCC4512638}" dt="2021-09-02T13:42:47.979" v="150" actId="47"/>
        <pc:sldMkLst>
          <pc:docMk/>
          <pc:sldMk cId="2339909272" sldId="277"/>
        </pc:sldMkLst>
        <pc:spChg chg="del">
          <ac:chgData name="Rocha, Michael A CPT" userId="5604bdd7-75c2-49b5-9102-cb08f1006c07" providerId="ADAL" clId="{4474AC93-E253-4E63-8084-5BFCC4512638}" dt="2021-09-01T20:23:49.983" v="140" actId="478"/>
          <ac:spMkLst>
            <pc:docMk/>
            <pc:sldMk cId="2339909272" sldId="277"/>
            <ac:spMk id="2" creationId="{3EC4F84B-269A-41CD-B828-FC7C9FD6BE5F}"/>
          </ac:spMkLst>
        </pc:spChg>
        <pc:spChg chg="add del mod">
          <ac:chgData name="Rocha, Michael A CPT" userId="5604bdd7-75c2-49b5-9102-cb08f1006c07" providerId="ADAL" clId="{4474AC93-E253-4E63-8084-5BFCC4512638}" dt="2021-09-01T20:23:50.716" v="141" actId="478"/>
          <ac:spMkLst>
            <pc:docMk/>
            <pc:sldMk cId="2339909272" sldId="277"/>
            <ac:spMk id="5" creationId="{D0735D12-C2F2-4888-979A-07243FADC414}"/>
          </ac:spMkLst>
        </pc:spChg>
      </pc:sldChg>
      <pc:sldChg chg="addSp delSp modSp add del mod">
        <pc:chgData name="Rocha, Michael A CPT" userId="5604bdd7-75c2-49b5-9102-cb08f1006c07" providerId="ADAL" clId="{4474AC93-E253-4E63-8084-5BFCC4512638}" dt="2021-09-02T13:42:47.979" v="150" actId="47"/>
        <pc:sldMkLst>
          <pc:docMk/>
          <pc:sldMk cId="422222620" sldId="278"/>
        </pc:sldMkLst>
        <pc:spChg chg="del">
          <ac:chgData name="Rocha, Michael A CPT" userId="5604bdd7-75c2-49b5-9102-cb08f1006c07" providerId="ADAL" clId="{4474AC93-E253-4E63-8084-5BFCC4512638}" dt="2021-09-01T20:23:44.758" v="138" actId="478"/>
          <ac:spMkLst>
            <pc:docMk/>
            <pc:sldMk cId="422222620" sldId="278"/>
            <ac:spMk id="2" creationId="{51A04BBB-E820-4890-9F84-83616EC17A94}"/>
          </ac:spMkLst>
        </pc:spChg>
        <pc:spChg chg="mod">
          <ac:chgData name="Rocha, Michael A CPT" userId="5604bdd7-75c2-49b5-9102-cb08f1006c07" providerId="ADAL" clId="{4474AC93-E253-4E63-8084-5BFCC4512638}" dt="2021-09-01T20:18:27.880" v="137" actId="27636"/>
          <ac:spMkLst>
            <pc:docMk/>
            <pc:sldMk cId="422222620" sldId="278"/>
            <ac:spMk id="3" creationId="{189D37B3-55B0-4E91-841A-209C80F128BC}"/>
          </ac:spMkLst>
        </pc:spChg>
        <pc:spChg chg="add del mod">
          <ac:chgData name="Rocha, Michael A CPT" userId="5604bdd7-75c2-49b5-9102-cb08f1006c07" providerId="ADAL" clId="{4474AC93-E253-4E63-8084-5BFCC4512638}" dt="2021-09-01T20:23:46.762" v="139" actId="478"/>
          <ac:spMkLst>
            <pc:docMk/>
            <pc:sldMk cId="422222620" sldId="278"/>
            <ac:spMk id="5" creationId="{AD98D5F4-B621-4C67-9974-C2713D7922FB}"/>
          </ac:spMkLst>
        </pc:spChg>
      </pc:sldChg>
      <pc:sldChg chg="addSp delSp modSp add del mod">
        <pc:chgData name="Rocha, Michael A CPT" userId="5604bdd7-75c2-49b5-9102-cb08f1006c07" providerId="ADAL" clId="{4474AC93-E253-4E63-8084-5BFCC4512638}" dt="2021-09-02T13:42:47.979" v="150" actId="47"/>
        <pc:sldMkLst>
          <pc:docMk/>
          <pc:sldMk cId="4084104939" sldId="279"/>
        </pc:sldMkLst>
        <pc:spChg chg="del">
          <ac:chgData name="Rocha, Michael A CPT" userId="5604bdd7-75c2-49b5-9102-cb08f1006c07" providerId="ADAL" clId="{4474AC93-E253-4E63-8084-5BFCC4512638}" dt="2021-09-01T20:24:10.956" v="144" actId="478"/>
          <ac:spMkLst>
            <pc:docMk/>
            <pc:sldMk cId="4084104939" sldId="279"/>
            <ac:spMk id="2" creationId="{18D783B2-D63A-4574-B4EF-6B1D25421810}"/>
          </ac:spMkLst>
        </pc:spChg>
        <pc:spChg chg="add del mod">
          <ac:chgData name="Rocha, Michael A CPT" userId="5604bdd7-75c2-49b5-9102-cb08f1006c07" providerId="ADAL" clId="{4474AC93-E253-4E63-8084-5BFCC4512638}" dt="2021-09-01T20:24:11.748" v="145" actId="478"/>
          <ac:spMkLst>
            <pc:docMk/>
            <pc:sldMk cId="4084104939" sldId="279"/>
            <ac:spMk id="5" creationId="{21504A33-E18A-4DB9-AB5D-27BEFBD38932}"/>
          </ac:spMkLst>
        </pc:spChg>
      </pc:sldChg>
      <pc:sldChg chg="delSp modSp add mod modNotesTx">
        <pc:chgData name="Rocha, Michael A CPT" userId="5604bdd7-75c2-49b5-9102-cb08f1006c07" providerId="ADAL" clId="{4474AC93-E253-4E63-8084-5BFCC4512638}" dt="2021-09-02T20:04:54.887" v="1034" actId="6549"/>
        <pc:sldMkLst>
          <pc:docMk/>
          <pc:sldMk cId="1123963115" sldId="280"/>
        </pc:sldMkLst>
        <pc:spChg chg="del mod">
          <ac:chgData name="Rocha, Michael A CPT" userId="5604bdd7-75c2-49b5-9102-cb08f1006c07" providerId="ADAL" clId="{4474AC93-E253-4E63-8084-5BFCC4512638}" dt="2021-09-02T19:54:24.230" v="182" actId="478"/>
          <ac:spMkLst>
            <pc:docMk/>
            <pc:sldMk cId="1123963115" sldId="280"/>
            <ac:spMk id="2" creationId="{2D8912C2-4DA7-4FC5-BAF3-03C6827B779F}"/>
          </ac:spMkLst>
        </pc:spChg>
        <pc:spChg chg="mod">
          <ac:chgData name="Rocha, Michael A CPT" userId="5604bdd7-75c2-49b5-9102-cb08f1006c07" providerId="ADAL" clId="{4474AC93-E253-4E63-8084-5BFCC4512638}" dt="2021-09-02T20:03:20.791" v="810" actId="12789"/>
          <ac:spMkLst>
            <pc:docMk/>
            <pc:sldMk cId="1123963115" sldId="280"/>
            <ac:spMk id="8" creationId="{45D79FCD-F7BD-4D06-804C-C41519D1CA37}"/>
          </ac:spMkLst>
        </pc:spChg>
      </pc:sldChg>
      <pc:sldChg chg="modSp add del mod">
        <pc:chgData name="Rocha, Michael A CPT" userId="5604bdd7-75c2-49b5-9102-cb08f1006c07" providerId="ADAL" clId="{4474AC93-E253-4E63-8084-5BFCC4512638}" dt="2021-09-02T20:00:31.334" v="587" actId="47"/>
        <pc:sldMkLst>
          <pc:docMk/>
          <pc:sldMk cId="481568386" sldId="281"/>
        </pc:sldMkLst>
        <pc:spChg chg="mod">
          <ac:chgData name="Rocha, Michael A CPT" userId="5604bdd7-75c2-49b5-9102-cb08f1006c07" providerId="ADAL" clId="{4474AC93-E253-4E63-8084-5BFCC4512638}" dt="2021-09-02T13:42:44.707" v="147" actId="27636"/>
          <ac:spMkLst>
            <pc:docMk/>
            <pc:sldMk cId="481568386" sldId="281"/>
            <ac:spMk id="3" creationId="{CBC870BF-95BB-4E26-BEC9-5A6E97743E50}"/>
          </ac:spMkLst>
        </pc:spChg>
      </pc:sldChg>
      <pc:sldChg chg="addSp delSp modSp add mod modAnim modNotesTx">
        <pc:chgData name="Rocha, Michael A CPT" userId="5604bdd7-75c2-49b5-9102-cb08f1006c07" providerId="ADAL" clId="{4474AC93-E253-4E63-8084-5BFCC4512638}" dt="2021-09-02T20:02:32.866" v="804" actId="20577"/>
        <pc:sldMkLst>
          <pc:docMk/>
          <pc:sldMk cId="4117274104" sldId="282"/>
        </pc:sldMkLst>
        <pc:spChg chg="mod">
          <ac:chgData name="Rocha, Michael A CPT" userId="5604bdd7-75c2-49b5-9102-cb08f1006c07" providerId="ADAL" clId="{4474AC93-E253-4E63-8084-5BFCC4512638}" dt="2021-09-02T20:02:32.866" v="804" actId="20577"/>
          <ac:spMkLst>
            <pc:docMk/>
            <pc:sldMk cId="4117274104" sldId="282"/>
            <ac:spMk id="3" creationId="{189D37B3-55B0-4E91-841A-209C80F128BC}"/>
          </ac:spMkLst>
        </pc:spChg>
        <pc:spChg chg="add del mod">
          <ac:chgData name="Rocha, Michael A CPT" userId="5604bdd7-75c2-49b5-9102-cb08f1006c07" providerId="ADAL" clId="{4474AC93-E253-4E63-8084-5BFCC4512638}" dt="2021-09-02T20:00:57.470" v="589" actId="478"/>
          <ac:spMkLst>
            <pc:docMk/>
            <pc:sldMk cId="4117274104" sldId="282"/>
            <ac:spMk id="5" creationId="{1F1D8B4F-DE31-414D-AE19-D6E39ED7C351}"/>
          </ac:spMkLst>
        </pc:spChg>
        <pc:spChg chg="del">
          <ac:chgData name="Rocha, Michael A CPT" userId="5604bdd7-75c2-49b5-9102-cb08f1006c07" providerId="ADAL" clId="{4474AC93-E253-4E63-8084-5BFCC4512638}" dt="2021-09-02T20:00:55.544" v="588" actId="478"/>
          <ac:spMkLst>
            <pc:docMk/>
            <pc:sldMk cId="4117274104" sldId="282"/>
            <ac:spMk id="7" creationId="{F0B13567-2D29-409F-A2FA-6D33303E322B}"/>
          </ac:spMkLst>
        </pc:spChg>
      </pc:sldChg>
      <pc:sldChg chg="addSp delSp modSp add mod modNotesTx">
        <pc:chgData name="Rocha, Michael A CPT" userId="5604bdd7-75c2-49b5-9102-cb08f1006c07" providerId="ADAL" clId="{4474AC93-E253-4E63-8084-5BFCC4512638}" dt="2021-09-02T20:06:58.553" v="1133" actId="6549"/>
        <pc:sldMkLst>
          <pc:docMk/>
          <pc:sldMk cId="76865227" sldId="283"/>
        </pc:sldMkLst>
        <pc:spChg chg="mod">
          <ac:chgData name="Rocha, Michael A CPT" userId="5604bdd7-75c2-49b5-9102-cb08f1006c07" providerId="ADAL" clId="{4474AC93-E253-4E63-8084-5BFCC4512638}" dt="2021-09-02T20:06:51.880" v="1132" actId="12789"/>
          <ac:spMkLst>
            <pc:docMk/>
            <pc:sldMk cId="76865227" sldId="283"/>
            <ac:spMk id="3" creationId="{769A3A48-2F35-4EF9-AC47-F57EB70A3711}"/>
          </ac:spMkLst>
        </pc:spChg>
        <pc:spChg chg="add del mod">
          <ac:chgData name="Rocha, Michael A CPT" userId="5604bdd7-75c2-49b5-9102-cb08f1006c07" providerId="ADAL" clId="{4474AC93-E253-4E63-8084-5BFCC4512638}" dt="2021-09-02T20:05:58.061" v="1120" actId="478"/>
          <ac:spMkLst>
            <pc:docMk/>
            <pc:sldMk cId="76865227" sldId="283"/>
            <ac:spMk id="4" creationId="{A7D356F8-B498-4865-9C4C-817B7C359E1C}"/>
          </ac:spMkLst>
        </pc:spChg>
        <pc:spChg chg="del">
          <ac:chgData name="Rocha, Michael A CPT" userId="5604bdd7-75c2-49b5-9102-cb08f1006c07" providerId="ADAL" clId="{4474AC93-E253-4E63-8084-5BFCC4512638}" dt="2021-09-02T20:05:56.641" v="1119" actId="478"/>
          <ac:spMkLst>
            <pc:docMk/>
            <pc:sldMk cId="76865227" sldId="283"/>
            <ac:spMk id="6" creationId="{52BE4766-883A-49E3-86E3-E7632BC317B8}"/>
          </ac:spMkLst>
        </pc:spChg>
      </pc:sldChg>
      <pc:sldChg chg="modSp add mod modNotesTx">
        <pc:chgData name="Rocha, Michael A CPT" userId="5604bdd7-75c2-49b5-9102-cb08f1006c07" providerId="ADAL" clId="{4474AC93-E253-4E63-8084-5BFCC4512638}" dt="2021-09-02T20:05:21.939" v="1102" actId="20577"/>
        <pc:sldMkLst>
          <pc:docMk/>
          <pc:sldMk cId="2814588534" sldId="284"/>
        </pc:sldMkLst>
        <pc:spChg chg="mod">
          <ac:chgData name="Rocha, Michael A CPT" userId="5604bdd7-75c2-49b5-9102-cb08f1006c07" providerId="ADAL" clId="{4474AC93-E253-4E63-8084-5BFCC4512638}" dt="2021-09-02T20:05:06.549" v="1070" actId="20577"/>
          <ac:spMkLst>
            <pc:docMk/>
            <pc:sldMk cId="2814588534" sldId="284"/>
            <ac:spMk id="8" creationId="{45D79FCD-F7BD-4D06-804C-C41519D1CA37}"/>
          </ac:spMkLst>
        </pc:spChg>
      </pc:sldChg>
      <pc:sldChg chg="addSp modSp add mod modNotesTx">
        <pc:chgData name="Rocha, Michael A CPT" userId="5604bdd7-75c2-49b5-9102-cb08f1006c07" providerId="ADAL" clId="{4474AC93-E253-4E63-8084-5BFCC4512638}" dt="2021-09-03T10:42:00.570" v="1425" actId="5793"/>
        <pc:sldMkLst>
          <pc:docMk/>
          <pc:sldMk cId="3269379280" sldId="285"/>
        </pc:sldMkLst>
        <pc:spChg chg="mod">
          <ac:chgData name="Rocha, Michael A CPT" userId="5604bdd7-75c2-49b5-9102-cb08f1006c07" providerId="ADAL" clId="{4474AC93-E253-4E63-8084-5BFCC4512638}" dt="2021-09-03T10:42:00.570" v="1425" actId="5793"/>
          <ac:spMkLst>
            <pc:docMk/>
            <pc:sldMk cId="3269379280" sldId="285"/>
            <ac:spMk id="3" creationId="{F7181CEA-30A3-4BE4-AFD8-74A2C4C52F1B}"/>
          </ac:spMkLst>
        </pc:spChg>
        <pc:spChg chg="add mod">
          <ac:chgData name="Rocha, Michael A CPT" userId="5604bdd7-75c2-49b5-9102-cb08f1006c07" providerId="ADAL" clId="{4474AC93-E253-4E63-8084-5BFCC4512638}" dt="2021-09-03T10:41:09.133" v="1321" actId="20577"/>
          <ac:spMkLst>
            <pc:docMk/>
            <pc:sldMk cId="3269379280" sldId="285"/>
            <ac:spMk id="4" creationId="{889C445A-CD64-4B43-A780-507ACD5970D0}"/>
          </ac:spMkLst>
        </pc:spChg>
      </pc:sldChg>
      <pc:sldChg chg="addSp modSp add mod modNotesTx">
        <pc:chgData name="Rocha, Michael A CPT" userId="5604bdd7-75c2-49b5-9102-cb08f1006c07" providerId="ADAL" clId="{4474AC93-E253-4E63-8084-5BFCC4512638}" dt="2021-09-03T10:43:59.774" v="1688" actId="20577"/>
        <pc:sldMkLst>
          <pc:docMk/>
          <pc:sldMk cId="2933082766" sldId="286"/>
        </pc:sldMkLst>
        <pc:spChg chg="add mod">
          <ac:chgData name="Rocha, Michael A CPT" userId="5604bdd7-75c2-49b5-9102-cb08f1006c07" providerId="ADAL" clId="{4474AC93-E253-4E63-8084-5BFCC4512638}" dt="2021-09-03T10:43:56.652" v="1687" actId="1076"/>
          <ac:spMkLst>
            <pc:docMk/>
            <pc:sldMk cId="2933082766" sldId="286"/>
            <ac:spMk id="2" creationId="{04B50985-A68E-45C2-8F85-AC195E3FC8FC}"/>
          </ac:spMkLst>
        </pc:spChg>
        <pc:spChg chg="mod">
          <ac:chgData name="Rocha, Michael A CPT" userId="5604bdd7-75c2-49b5-9102-cb08f1006c07" providerId="ADAL" clId="{4474AC93-E253-4E63-8084-5BFCC4512638}" dt="2021-09-03T10:43:59.774" v="1688" actId="20577"/>
          <ac:spMkLst>
            <pc:docMk/>
            <pc:sldMk cId="2933082766" sldId="286"/>
            <ac:spMk id="3" creationId="{F7181CEA-30A3-4BE4-AFD8-74A2C4C52F1B}"/>
          </ac:spMkLst>
        </pc:spChg>
      </pc:sldChg>
      <pc:sldChg chg="modSp add mod">
        <pc:chgData name="Rocha, Michael A CPT" userId="5604bdd7-75c2-49b5-9102-cb08f1006c07" providerId="ADAL" clId="{4474AC93-E253-4E63-8084-5BFCC4512638}" dt="2021-09-03T10:45:22.176" v="1714" actId="20577"/>
        <pc:sldMkLst>
          <pc:docMk/>
          <pc:sldMk cId="2752720728" sldId="287"/>
        </pc:sldMkLst>
        <pc:spChg chg="mod">
          <ac:chgData name="Rocha, Michael A CPT" userId="5604bdd7-75c2-49b5-9102-cb08f1006c07" providerId="ADAL" clId="{4474AC93-E253-4E63-8084-5BFCC4512638}" dt="2021-09-03T10:45:22.176" v="1714" actId="20577"/>
          <ac:spMkLst>
            <pc:docMk/>
            <pc:sldMk cId="2752720728" sldId="287"/>
            <ac:spMk id="3" creationId="{F7181CEA-30A3-4BE4-AFD8-74A2C4C52F1B}"/>
          </ac:spMkLst>
        </pc:spChg>
      </pc:sldChg>
    </pc:docChg>
  </pc:docChgLst>
  <pc:docChgLst>
    <pc:chgData name="Rocha, Michael A CPT" userId="5604bdd7-75c2-49b5-9102-cb08f1006c07" providerId="ADAL" clId="{C7F71585-7763-498C-AD0B-251534F22B9B}"/>
    <pc:docChg chg="undo custSel addSld delSld modSld sldOrd">
      <pc:chgData name="Rocha, Michael A CPT" userId="5604bdd7-75c2-49b5-9102-cb08f1006c07" providerId="ADAL" clId="{C7F71585-7763-498C-AD0B-251534F22B9B}" dt="2021-10-19T11:43:40.203" v="358"/>
      <pc:docMkLst>
        <pc:docMk/>
      </pc:docMkLst>
      <pc:sldChg chg="modSp mod">
        <pc:chgData name="Rocha, Michael A CPT" userId="5604bdd7-75c2-49b5-9102-cb08f1006c07" providerId="ADAL" clId="{C7F71585-7763-498C-AD0B-251534F22B9B}" dt="2021-10-14T11:19:26.633" v="45" actId="20577"/>
        <pc:sldMkLst>
          <pc:docMk/>
          <pc:sldMk cId="4169271750" sldId="256"/>
        </pc:sldMkLst>
        <pc:spChg chg="mod">
          <ac:chgData name="Rocha, Michael A CPT" userId="5604bdd7-75c2-49b5-9102-cb08f1006c07" providerId="ADAL" clId="{C7F71585-7763-498C-AD0B-251534F22B9B}" dt="2021-10-14T11:19:26.633" v="45" actId="20577"/>
          <ac:spMkLst>
            <pc:docMk/>
            <pc:sldMk cId="4169271750" sldId="256"/>
            <ac:spMk id="6" creationId="{7C2BB238-5409-46E6-BDBF-6C9BF864987A}"/>
          </ac:spMkLst>
        </pc:spChg>
      </pc:sldChg>
      <pc:sldChg chg="del">
        <pc:chgData name="Rocha, Michael A CPT" userId="5604bdd7-75c2-49b5-9102-cb08f1006c07" providerId="ADAL" clId="{C7F71585-7763-498C-AD0B-251534F22B9B}" dt="2021-10-14T11:21:22.217" v="103" actId="47"/>
        <pc:sldMkLst>
          <pc:docMk/>
          <pc:sldMk cId="3997292903" sldId="265"/>
        </pc:sldMkLst>
      </pc:sldChg>
      <pc:sldChg chg="delSp modSp mod">
        <pc:chgData name="Rocha, Michael A CPT" userId="5604bdd7-75c2-49b5-9102-cb08f1006c07" providerId="ADAL" clId="{C7F71585-7763-498C-AD0B-251534F22B9B}" dt="2021-10-14T11:21:18.875" v="102" actId="20577"/>
        <pc:sldMkLst>
          <pc:docMk/>
          <pc:sldMk cId="1694385967" sldId="268"/>
        </pc:sldMkLst>
        <pc:spChg chg="mod">
          <ac:chgData name="Rocha, Michael A CPT" userId="5604bdd7-75c2-49b5-9102-cb08f1006c07" providerId="ADAL" clId="{C7F71585-7763-498C-AD0B-251534F22B9B}" dt="2021-10-14T11:21:18.875" v="102" actId="20577"/>
          <ac:spMkLst>
            <pc:docMk/>
            <pc:sldMk cId="1694385967" sldId="268"/>
            <ac:spMk id="2" creationId="{48AB35B2-E2EB-48B2-8671-1A9EEF2F13B1}"/>
          </ac:spMkLst>
        </pc:spChg>
        <pc:spChg chg="mod">
          <ac:chgData name="Rocha, Michael A CPT" userId="5604bdd7-75c2-49b5-9102-cb08f1006c07" providerId="ADAL" clId="{C7F71585-7763-498C-AD0B-251534F22B9B}" dt="2021-10-14T11:20:44.858" v="99" actId="1036"/>
          <ac:spMkLst>
            <pc:docMk/>
            <pc:sldMk cId="1694385967" sldId="268"/>
            <ac:spMk id="3" creationId="{64600F24-01C1-4A7B-8197-187E92968B83}"/>
          </ac:spMkLst>
        </pc:spChg>
        <pc:spChg chg="mod">
          <ac:chgData name="Rocha, Michael A CPT" userId="5604bdd7-75c2-49b5-9102-cb08f1006c07" providerId="ADAL" clId="{C7F71585-7763-498C-AD0B-251534F22B9B}" dt="2021-10-14T11:20:39.777" v="84" actId="1035"/>
          <ac:spMkLst>
            <pc:docMk/>
            <pc:sldMk cId="1694385967" sldId="268"/>
            <ac:spMk id="5" creationId="{9C96FDB4-EFBF-4803-B143-8FE1FE7D9424}"/>
          </ac:spMkLst>
        </pc:spChg>
        <pc:spChg chg="del">
          <ac:chgData name="Rocha, Michael A CPT" userId="5604bdd7-75c2-49b5-9102-cb08f1006c07" providerId="ADAL" clId="{C7F71585-7763-498C-AD0B-251534F22B9B}" dt="2021-10-14T11:19:45.273" v="47" actId="478"/>
          <ac:spMkLst>
            <pc:docMk/>
            <pc:sldMk cId="1694385967" sldId="268"/>
            <ac:spMk id="6" creationId="{F28C74F4-F418-4995-9D9A-AF594DB4C333}"/>
          </ac:spMkLst>
        </pc:spChg>
        <pc:spChg chg="del">
          <ac:chgData name="Rocha, Michael A CPT" userId="5604bdd7-75c2-49b5-9102-cb08f1006c07" providerId="ADAL" clId="{C7F71585-7763-498C-AD0B-251534F22B9B}" dt="2021-10-14T11:19:46.018" v="48" actId="478"/>
          <ac:spMkLst>
            <pc:docMk/>
            <pc:sldMk cId="1694385967" sldId="268"/>
            <ac:spMk id="7" creationId="{9A829797-1F9F-49B5-85FE-178BE35B337F}"/>
          </ac:spMkLst>
        </pc:spChg>
        <pc:spChg chg="del">
          <ac:chgData name="Rocha, Michael A CPT" userId="5604bdd7-75c2-49b5-9102-cb08f1006c07" providerId="ADAL" clId="{C7F71585-7763-498C-AD0B-251534F22B9B}" dt="2021-10-14T11:19:46.588" v="49" actId="478"/>
          <ac:spMkLst>
            <pc:docMk/>
            <pc:sldMk cId="1694385967" sldId="268"/>
            <ac:spMk id="8" creationId="{D8916AC2-7687-46D7-A6FD-9E2CCC1DD416}"/>
          </ac:spMkLst>
        </pc:spChg>
        <pc:spChg chg="mod">
          <ac:chgData name="Rocha, Michael A CPT" userId="5604bdd7-75c2-49b5-9102-cb08f1006c07" providerId="ADAL" clId="{C7F71585-7763-498C-AD0B-251534F22B9B}" dt="2021-10-14T11:19:19.232" v="21" actId="20577"/>
          <ac:spMkLst>
            <pc:docMk/>
            <pc:sldMk cId="1694385967" sldId="268"/>
            <ac:spMk id="9" creationId="{C1CB711E-B525-4923-9B75-81F4A22EB0B4}"/>
          </ac:spMkLst>
        </pc:spChg>
        <pc:spChg chg="del">
          <ac:chgData name="Rocha, Michael A CPT" userId="5604bdd7-75c2-49b5-9102-cb08f1006c07" providerId="ADAL" clId="{C7F71585-7763-498C-AD0B-251534F22B9B}" dt="2021-10-14T11:19:47.241" v="50" actId="478"/>
          <ac:spMkLst>
            <pc:docMk/>
            <pc:sldMk cId="1694385967" sldId="268"/>
            <ac:spMk id="10" creationId="{9334908E-7533-49CA-A167-FB57969AA65D}"/>
          </ac:spMkLst>
        </pc:spChg>
        <pc:spChg chg="del mod">
          <ac:chgData name="Rocha, Michael A CPT" userId="5604bdd7-75c2-49b5-9102-cb08f1006c07" providerId="ADAL" clId="{C7F71585-7763-498C-AD0B-251534F22B9B}" dt="2021-10-14T11:19:47.674" v="52" actId="478"/>
          <ac:spMkLst>
            <pc:docMk/>
            <pc:sldMk cId="1694385967" sldId="268"/>
            <ac:spMk id="11" creationId="{B159B448-9F6F-47A1-97A2-D89E303A0FFC}"/>
          </ac:spMkLst>
        </pc:spChg>
        <pc:spChg chg="del">
          <ac:chgData name="Rocha, Michael A CPT" userId="5604bdd7-75c2-49b5-9102-cb08f1006c07" providerId="ADAL" clId="{C7F71585-7763-498C-AD0B-251534F22B9B}" dt="2021-10-14T11:19:48.170" v="53" actId="478"/>
          <ac:spMkLst>
            <pc:docMk/>
            <pc:sldMk cId="1694385967" sldId="268"/>
            <ac:spMk id="12" creationId="{BDB4CC93-D7AD-4C3C-AE97-0CADAB4B3F23}"/>
          </ac:spMkLst>
        </pc:spChg>
        <pc:spChg chg="mod">
          <ac:chgData name="Rocha, Michael A CPT" userId="5604bdd7-75c2-49b5-9102-cb08f1006c07" providerId="ADAL" clId="{C7F71585-7763-498C-AD0B-251534F22B9B}" dt="2021-10-14T11:20:39.777" v="84" actId="1035"/>
          <ac:spMkLst>
            <pc:docMk/>
            <pc:sldMk cId="1694385967" sldId="268"/>
            <ac:spMk id="13" creationId="{83989B2D-AC08-401C-8936-8A10316EB380}"/>
          </ac:spMkLst>
        </pc:spChg>
        <pc:picChg chg="mod">
          <ac:chgData name="Rocha, Michael A CPT" userId="5604bdd7-75c2-49b5-9102-cb08f1006c07" providerId="ADAL" clId="{C7F71585-7763-498C-AD0B-251534F22B9B}" dt="2021-10-14T11:20:39.777" v="84" actId="1035"/>
          <ac:picMkLst>
            <pc:docMk/>
            <pc:sldMk cId="1694385967" sldId="268"/>
            <ac:picMk id="4" creationId="{86413824-9997-450C-8C26-2E69A253607D}"/>
          </ac:picMkLst>
        </pc:picChg>
      </pc:sldChg>
      <pc:sldChg chg="modSp new mod ord">
        <pc:chgData name="Rocha, Michael A CPT" userId="5604bdd7-75c2-49b5-9102-cb08f1006c07" providerId="ADAL" clId="{C7F71585-7763-498C-AD0B-251534F22B9B}" dt="2021-10-19T11:43:40.203" v="358"/>
        <pc:sldMkLst>
          <pc:docMk/>
          <pc:sldMk cId="553025683" sldId="269"/>
        </pc:sldMkLst>
        <pc:spChg chg="mod">
          <ac:chgData name="Rocha, Michael A CPT" userId="5604bdd7-75c2-49b5-9102-cb08f1006c07" providerId="ADAL" clId="{C7F71585-7763-498C-AD0B-251534F22B9B}" dt="2021-10-14T11:21:44.099" v="117" actId="1076"/>
          <ac:spMkLst>
            <pc:docMk/>
            <pc:sldMk cId="553025683" sldId="269"/>
            <ac:spMk id="2" creationId="{D1228A4D-A7B7-48E0-BEBC-34C1E9982419}"/>
          </ac:spMkLst>
        </pc:spChg>
        <pc:spChg chg="mod">
          <ac:chgData name="Rocha, Michael A CPT" userId="5604bdd7-75c2-49b5-9102-cb08f1006c07" providerId="ADAL" clId="{C7F71585-7763-498C-AD0B-251534F22B9B}" dt="2021-10-14T11:22:04.072" v="143" actId="403"/>
          <ac:spMkLst>
            <pc:docMk/>
            <pc:sldMk cId="553025683" sldId="269"/>
            <ac:spMk id="3" creationId="{069035D7-3238-4C7F-9081-57AEAFFA9EF5}"/>
          </ac:spMkLst>
        </pc:spChg>
      </pc:sldChg>
      <pc:sldChg chg="del">
        <pc:chgData name="Rocha, Michael A CPT" userId="5604bdd7-75c2-49b5-9102-cb08f1006c07" providerId="ADAL" clId="{C7F71585-7763-498C-AD0B-251534F22B9B}" dt="2021-10-14T11:21:22.217" v="103" actId="47"/>
        <pc:sldMkLst>
          <pc:docMk/>
          <pc:sldMk cId="2203688642" sldId="269"/>
        </pc:sldMkLst>
      </pc:sldChg>
      <pc:sldChg chg="del">
        <pc:chgData name="Rocha, Michael A CPT" userId="5604bdd7-75c2-49b5-9102-cb08f1006c07" providerId="ADAL" clId="{C7F71585-7763-498C-AD0B-251534F22B9B}" dt="2021-10-14T11:21:22.217" v="103" actId="47"/>
        <pc:sldMkLst>
          <pc:docMk/>
          <pc:sldMk cId="1414298907" sldId="270"/>
        </pc:sldMkLst>
      </pc:sldChg>
      <pc:sldChg chg="addSp delSp modSp new mod">
        <pc:chgData name="Rocha, Michael A CPT" userId="5604bdd7-75c2-49b5-9102-cb08f1006c07" providerId="ADAL" clId="{C7F71585-7763-498C-AD0B-251534F22B9B}" dt="2021-10-15T12:46:08.497" v="174" actId="12788"/>
        <pc:sldMkLst>
          <pc:docMk/>
          <pc:sldMk cId="2582128900" sldId="270"/>
        </pc:sldMkLst>
        <pc:spChg chg="del">
          <ac:chgData name="Rocha, Michael A CPT" userId="5604bdd7-75c2-49b5-9102-cb08f1006c07" providerId="ADAL" clId="{C7F71585-7763-498C-AD0B-251534F22B9B}" dt="2021-10-15T12:45:57.123" v="147" actId="478"/>
          <ac:spMkLst>
            <pc:docMk/>
            <pc:sldMk cId="2582128900" sldId="270"/>
            <ac:spMk id="2" creationId="{5ABF5043-8342-47F2-BF6A-27F4556A5B9C}"/>
          </ac:spMkLst>
        </pc:spChg>
        <pc:spChg chg="del">
          <ac:chgData name="Rocha, Michael A CPT" userId="5604bdd7-75c2-49b5-9102-cb08f1006c07" providerId="ADAL" clId="{C7F71585-7763-498C-AD0B-251534F22B9B}" dt="2021-10-15T12:45:56.151" v="146" actId="478"/>
          <ac:spMkLst>
            <pc:docMk/>
            <pc:sldMk cId="2582128900" sldId="270"/>
            <ac:spMk id="3" creationId="{8D51291C-D539-4FB9-B106-FF03FF15BCEE}"/>
          </ac:spMkLst>
        </pc:spChg>
        <pc:picChg chg="add mod">
          <ac:chgData name="Rocha, Michael A CPT" userId="5604bdd7-75c2-49b5-9102-cb08f1006c07" providerId="ADAL" clId="{C7F71585-7763-498C-AD0B-251534F22B9B}" dt="2021-10-15T12:46:08.497" v="174" actId="12788"/>
          <ac:picMkLst>
            <pc:docMk/>
            <pc:sldMk cId="2582128900" sldId="270"/>
            <ac:picMk id="1026" creationId="{EA25A8CB-E783-4B1E-987F-E5E05AEFB297}"/>
          </ac:picMkLst>
        </pc:picChg>
      </pc:sldChg>
      <pc:sldChg chg="modSp mod">
        <pc:chgData name="Rocha, Michael A CPT" userId="5604bdd7-75c2-49b5-9102-cb08f1006c07" providerId="ADAL" clId="{C7F71585-7763-498C-AD0B-251534F22B9B}" dt="2021-10-18T11:45:34.587" v="356" actId="207"/>
        <pc:sldMkLst>
          <pc:docMk/>
          <pc:sldMk cId="1917080915" sldId="272"/>
        </pc:sldMkLst>
        <pc:spChg chg="mod">
          <ac:chgData name="Rocha, Michael A CPT" userId="5604bdd7-75c2-49b5-9102-cb08f1006c07" providerId="ADAL" clId="{C7F71585-7763-498C-AD0B-251534F22B9B}" dt="2021-10-18T11:45:34.587" v="356" actId="207"/>
          <ac:spMkLst>
            <pc:docMk/>
            <pc:sldMk cId="1917080915" sldId="272"/>
            <ac:spMk id="3" creationId="{07BF2A1B-7B0A-439D-A63E-F1B1D4AD5B33}"/>
          </ac:spMkLst>
        </pc:spChg>
      </pc:sldChg>
      <pc:sldChg chg="addSp delSp modSp mod">
        <pc:chgData name="Rocha, Michael A CPT" userId="5604bdd7-75c2-49b5-9102-cb08f1006c07" providerId="ADAL" clId="{C7F71585-7763-498C-AD0B-251534F22B9B}" dt="2021-10-18T00:54:03.656" v="329" actId="478"/>
        <pc:sldMkLst>
          <pc:docMk/>
          <pc:sldMk cId="181517941" sldId="274"/>
        </pc:sldMkLst>
        <pc:spChg chg="add mod">
          <ac:chgData name="Rocha, Michael A CPT" userId="5604bdd7-75c2-49b5-9102-cb08f1006c07" providerId="ADAL" clId="{C7F71585-7763-498C-AD0B-251534F22B9B}" dt="2021-10-18T00:52:30.552" v="263" actId="1076"/>
          <ac:spMkLst>
            <pc:docMk/>
            <pc:sldMk cId="181517941" sldId="274"/>
            <ac:spMk id="2" creationId="{034EC353-2EC3-4D74-9306-BF174F42C797}"/>
          </ac:spMkLst>
        </pc:spChg>
        <pc:spChg chg="add del mod">
          <ac:chgData name="Rocha, Michael A CPT" userId="5604bdd7-75c2-49b5-9102-cb08f1006c07" providerId="ADAL" clId="{C7F71585-7763-498C-AD0B-251534F22B9B}" dt="2021-10-18T00:53:33.477" v="328" actId="20577"/>
          <ac:spMkLst>
            <pc:docMk/>
            <pc:sldMk cId="181517941" sldId="274"/>
            <ac:spMk id="6" creationId="{D1E57856-B58A-4A05-A959-9AAFCE90113A}"/>
          </ac:spMkLst>
        </pc:spChg>
        <pc:spChg chg="del">
          <ac:chgData name="Rocha, Michael A CPT" userId="5604bdd7-75c2-49b5-9102-cb08f1006c07" providerId="ADAL" clId="{C7F71585-7763-498C-AD0B-251534F22B9B}" dt="2021-10-18T00:54:03.656" v="329" actId="478"/>
          <ac:spMkLst>
            <pc:docMk/>
            <pc:sldMk cId="181517941" sldId="274"/>
            <ac:spMk id="33" creationId="{88996783-5624-4835-8F4A-1957EEB947D1}"/>
          </ac:spMkLst>
        </pc:spChg>
      </pc:sldChg>
      <pc:sldChg chg="addSp modSp mod">
        <pc:chgData name="Rocha, Michael A CPT" userId="5604bdd7-75c2-49b5-9102-cb08f1006c07" providerId="ADAL" clId="{C7F71585-7763-498C-AD0B-251534F22B9B}" dt="2021-10-18T09:14:46.307" v="354" actId="14100"/>
        <pc:sldMkLst>
          <pc:docMk/>
          <pc:sldMk cId="924141672" sldId="275"/>
        </pc:sldMkLst>
        <pc:spChg chg="add mod">
          <ac:chgData name="Rocha, Michael A CPT" userId="5604bdd7-75c2-49b5-9102-cb08f1006c07" providerId="ADAL" clId="{C7F71585-7763-498C-AD0B-251534F22B9B}" dt="2021-10-18T00:51:44.492" v="218" actId="208"/>
          <ac:spMkLst>
            <pc:docMk/>
            <pc:sldMk cId="924141672" sldId="275"/>
            <ac:spMk id="2" creationId="{7E47F750-3474-451F-8C59-6E1C0AF2BFBF}"/>
          </ac:spMkLst>
        </pc:spChg>
        <pc:spChg chg="add mod">
          <ac:chgData name="Rocha, Michael A CPT" userId="5604bdd7-75c2-49b5-9102-cb08f1006c07" providerId="ADAL" clId="{C7F71585-7763-498C-AD0B-251534F22B9B}" dt="2021-10-18T00:51:49.481" v="219" actId="2085"/>
          <ac:spMkLst>
            <pc:docMk/>
            <pc:sldMk cId="924141672" sldId="275"/>
            <ac:spMk id="7" creationId="{02E54E14-A363-4F9C-B6B0-B9C3E670B38E}"/>
          </ac:spMkLst>
        </pc:spChg>
        <pc:spChg chg="add mod">
          <ac:chgData name="Rocha, Michael A CPT" userId="5604bdd7-75c2-49b5-9102-cb08f1006c07" providerId="ADAL" clId="{C7F71585-7763-498C-AD0B-251534F22B9B}" dt="2021-10-18T09:14:40.631" v="353" actId="1076"/>
          <ac:spMkLst>
            <pc:docMk/>
            <pc:sldMk cId="924141672" sldId="275"/>
            <ac:spMk id="9" creationId="{CC18BA98-1DC1-45D9-8513-D88748A904E1}"/>
          </ac:spMkLst>
        </pc:spChg>
        <pc:cxnChg chg="mod">
          <ac:chgData name="Rocha, Michael A CPT" userId="5604bdd7-75c2-49b5-9102-cb08f1006c07" providerId="ADAL" clId="{C7F71585-7763-498C-AD0B-251534F22B9B}" dt="2021-10-18T09:14:46.307" v="354" actId="14100"/>
          <ac:cxnSpMkLst>
            <pc:docMk/>
            <pc:sldMk cId="924141672" sldId="275"/>
            <ac:cxnSpMk id="5" creationId="{A0FC9C62-8321-45D9-AD4F-941C6150BCE9}"/>
          </ac:cxnSpMkLst>
        </pc:cxnChg>
      </pc:sldChg>
    </pc:docChg>
  </pc:docChgLst>
  <pc:docChgLst>
    <pc:chgData name="Rocha, Michael A CPT" userId="5604bdd7-75c2-49b5-9102-cb08f1006c07" providerId="ADAL" clId="{1CEA815D-E601-4B96-9FB3-95261EE6AF6F}"/>
    <pc:docChg chg="undo custSel addSld delSld modSld">
      <pc:chgData name="Rocha, Michael A CPT" userId="5604bdd7-75c2-49b5-9102-cb08f1006c07" providerId="ADAL" clId="{1CEA815D-E601-4B96-9FB3-95261EE6AF6F}" dt="2021-09-09T10:47:31.442" v="766" actId="1076"/>
      <pc:docMkLst>
        <pc:docMk/>
      </pc:docMkLst>
      <pc:sldChg chg="modSp mod">
        <pc:chgData name="Rocha, Michael A CPT" userId="5604bdd7-75c2-49b5-9102-cb08f1006c07" providerId="ADAL" clId="{1CEA815D-E601-4B96-9FB3-95261EE6AF6F}" dt="2021-09-07T17:09:57.702" v="0" actId="20577"/>
        <pc:sldMkLst>
          <pc:docMk/>
          <pc:sldMk cId="4169271750" sldId="256"/>
        </pc:sldMkLst>
        <pc:spChg chg="mod">
          <ac:chgData name="Rocha, Michael A CPT" userId="5604bdd7-75c2-49b5-9102-cb08f1006c07" providerId="ADAL" clId="{1CEA815D-E601-4B96-9FB3-95261EE6AF6F}" dt="2021-09-07T17:09:57.702" v="0" actId="20577"/>
          <ac:spMkLst>
            <pc:docMk/>
            <pc:sldMk cId="4169271750" sldId="256"/>
            <ac:spMk id="6" creationId="{7C2BB238-5409-46E6-BDBF-6C9BF864987A}"/>
          </ac:spMkLst>
        </pc:spChg>
      </pc:sldChg>
      <pc:sldChg chg="addSp modSp mod modNotesTx">
        <pc:chgData name="Rocha, Michael A CPT" userId="5604bdd7-75c2-49b5-9102-cb08f1006c07" providerId="ADAL" clId="{1CEA815D-E601-4B96-9FB3-95261EE6AF6F}" dt="2021-09-08T14:36:04.242" v="569" actId="20577"/>
        <pc:sldMkLst>
          <pc:docMk/>
          <pc:sldMk cId="1694385967" sldId="268"/>
        </pc:sldMkLst>
        <pc:spChg chg="add mod">
          <ac:chgData name="Rocha, Michael A CPT" userId="5604bdd7-75c2-49b5-9102-cb08f1006c07" providerId="ADAL" clId="{1CEA815D-E601-4B96-9FB3-95261EE6AF6F}" dt="2021-09-08T14:09:12.481" v="485" actId="1035"/>
          <ac:spMkLst>
            <pc:docMk/>
            <pc:sldMk cId="1694385967" sldId="268"/>
            <ac:spMk id="5" creationId="{01D574C5-3515-4A58-AAA9-D0D8A3EA6E84}"/>
          </ac:spMkLst>
        </pc:spChg>
        <pc:spChg chg="add mod">
          <ac:chgData name="Rocha, Michael A CPT" userId="5604bdd7-75c2-49b5-9102-cb08f1006c07" providerId="ADAL" clId="{1CEA815D-E601-4B96-9FB3-95261EE6AF6F}" dt="2021-09-08T13:59:57.112" v="400" actId="1035"/>
          <ac:spMkLst>
            <pc:docMk/>
            <pc:sldMk cId="1694385967" sldId="268"/>
            <ac:spMk id="6" creationId="{E9F270C5-5453-4620-A61C-077F2CF7FFBF}"/>
          </ac:spMkLst>
        </pc:spChg>
        <pc:spChg chg="add mod">
          <ac:chgData name="Rocha, Michael A CPT" userId="5604bdd7-75c2-49b5-9102-cb08f1006c07" providerId="ADAL" clId="{1CEA815D-E601-4B96-9FB3-95261EE6AF6F}" dt="2021-09-08T14:00:02.529" v="419" actId="1036"/>
          <ac:spMkLst>
            <pc:docMk/>
            <pc:sldMk cId="1694385967" sldId="268"/>
            <ac:spMk id="7" creationId="{4FB488D1-B7B4-48FD-B3EC-A9DA7F89244D}"/>
          </ac:spMkLst>
        </pc:spChg>
        <pc:spChg chg="add mod">
          <ac:chgData name="Rocha, Michael A CPT" userId="5604bdd7-75c2-49b5-9102-cb08f1006c07" providerId="ADAL" clId="{1CEA815D-E601-4B96-9FB3-95261EE6AF6F}" dt="2021-09-08T14:00:07.608" v="446" actId="1035"/>
          <ac:spMkLst>
            <pc:docMk/>
            <pc:sldMk cId="1694385967" sldId="268"/>
            <ac:spMk id="8" creationId="{B6460821-D84C-4B2E-A384-CA971CECA055}"/>
          </ac:spMkLst>
        </pc:spChg>
        <pc:spChg chg="add mod">
          <ac:chgData name="Rocha, Michael A CPT" userId="5604bdd7-75c2-49b5-9102-cb08f1006c07" providerId="ADAL" clId="{1CEA815D-E601-4B96-9FB3-95261EE6AF6F}" dt="2021-09-08T14:09:16.985" v="487" actId="1076"/>
          <ac:spMkLst>
            <pc:docMk/>
            <pc:sldMk cId="1694385967" sldId="268"/>
            <ac:spMk id="10" creationId="{E0C35A52-9D7F-4EC0-9336-5A8417F4F2B6}"/>
          </ac:spMkLst>
        </pc:spChg>
        <pc:picChg chg="mod">
          <ac:chgData name="Rocha, Michael A CPT" userId="5604bdd7-75c2-49b5-9102-cb08f1006c07" providerId="ADAL" clId="{1CEA815D-E601-4B96-9FB3-95261EE6AF6F}" dt="2021-09-08T14:08:39.216" v="458" actId="732"/>
          <ac:picMkLst>
            <pc:docMk/>
            <pc:sldMk cId="1694385967" sldId="268"/>
            <ac:picMk id="4" creationId="{86413824-9997-450C-8C26-2E69A253607D}"/>
          </ac:picMkLst>
        </pc:picChg>
      </pc:sldChg>
      <pc:sldChg chg="del">
        <pc:chgData name="Rocha, Michael A CPT" userId="5604bdd7-75c2-49b5-9102-cb08f1006c07" providerId="ADAL" clId="{1CEA815D-E601-4B96-9FB3-95261EE6AF6F}" dt="2021-09-07T17:10:18.842" v="2" actId="47"/>
        <pc:sldMkLst>
          <pc:docMk/>
          <pc:sldMk cId="3468896899" sldId="269"/>
        </pc:sldMkLst>
      </pc:sldChg>
      <pc:sldChg chg="addSp delSp modSp add mod">
        <pc:chgData name="Rocha, Michael A CPT" userId="5604bdd7-75c2-49b5-9102-cb08f1006c07" providerId="ADAL" clId="{1CEA815D-E601-4B96-9FB3-95261EE6AF6F}" dt="2021-09-08T18:50:56.259" v="578" actId="1036"/>
        <pc:sldMkLst>
          <pc:docMk/>
          <pc:sldMk cId="473008823" sldId="273"/>
        </pc:sldMkLst>
        <pc:spChg chg="mod">
          <ac:chgData name="Rocha, Michael A CPT" userId="5604bdd7-75c2-49b5-9102-cb08f1006c07" providerId="ADAL" clId="{1CEA815D-E601-4B96-9FB3-95261EE6AF6F}" dt="2021-09-07T19:48:35.481" v="264" actId="1076"/>
          <ac:spMkLst>
            <pc:docMk/>
            <pc:sldMk cId="473008823" sldId="273"/>
            <ac:spMk id="4" creationId="{47268103-9E69-4BAE-A79F-237EBD2543D2}"/>
          </ac:spMkLst>
        </pc:spChg>
        <pc:spChg chg="mod">
          <ac:chgData name="Rocha, Michael A CPT" userId="5604bdd7-75c2-49b5-9102-cb08f1006c07" providerId="ADAL" clId="{1CEA815D-E601-4B96-9FB3-95261EE6AF6F}" dt="2021-09-07T19:49:08.497" v="301" actId="1036"/>
          <ac:spMkLst>
            <pc:docMk/>
            <pc:sldMk cId="473008823" sldId="273"/>
            <ac:spMk id="6" creationId="{D42B7821-F2D4-4D8F-BE93-BDA7FD7C3932}"/>
          </ac:spMkLst>
        </pc:spChg>
        <pc:spChg chg="mod">
          <ac:chgData name="Rocha, Michael A CPT" userId="5604bdd7-75c2-49b5-9102-cb08f1006c07" providerId="ADAL" clId="{1CEA815D-E601-4B96-9FB3-95261EE6AF6F}" dt="2021-09-07T17:12:36.149" v="81" actId="20577"/>
          <ac:spMkLst>
            <pc:docMk/>
            <pc:sldMk cId="473008823" sldId="273"/>
            <ac:spMk id="7" creationId="{94BE2D51-A234-4AF4-AD38-FC48B642CD70}"/>
          </ac:spMkLst>
        </pc:spChg>
        <pc:spChg chg="mod">
          <ac:chgData name="Rocha, Michael A CPT" userId="5604bdd7-75c2-49b5-9102-cb08f1006c07" providerId="ADAL" clId="{1CEA815D-E601-4B96-9FB3-95261EE6AF6F}" dt="2021-09-07T17:12:50.727" v="85" actId="1076"/>
          <ac:spMkLst>
            <pc:docMk/>
            <pc:sldMk cId="473008823" sldId="273"/>
            <ac:spMk id="10" creationId="{05738866-C584-4CA8-9860-41F99969973C}"/>
          </ac:spMkLst>
        </pc:spChg>
        <pc:spChg chg="mod">
          <ac:chgData name="Rocha, Michael A CPT" userId="5604bdd7-75c2-49b5-9102-cb08f1006c07" providerId="ADAL" clId="{1CEA815D-E601-4B96-9FB3-95261EE6AF6F}" dt="2021-09-07T17:12:54.390" v="86" actId="1076"/>
          <ac:spMkLst>
            <pc:docMk/>
            <pc:sldMk cId="473008823" sldId="273"/>
            <ac:spMk id="11" creationId="{BCF9962A-FEE9-44B2-A23E-000CAF469EBF}"/>
          </ac:spMkLst>
        </pc:spChg>
        <pc:spChg chg="mod">
          <ac:chgData name="Rocha, Michael A CPT" userId="5604bdd7-75c2-49b5-9102-cb08f1006c07" providerId="ADAL" clId="{1CEA815D-E601-4B96-9FB3-95261EE6AF6F}" dt="2021-09-07T17:13:50.898" v="126" actId="20577"/>
          <ac:spMkLst>
            <pc:docMk/>
            <pc:sldMk cId="473008823" sldId="273"/>
            <ac:spMk id="15" creationId="{2E4F8283-522E-44E2-BB94-F07A05B37313}"/>
          </ac:spMkLst>
        </pc:spChg>
        <pc:spChg chg="mod">
          <ac:chgData name="Rocha, Michael A CPT" userId="5604bdd7-75c2-49b5-9102-cb08f1006c07" providerId="ADAL" clId="{1CEA815D-E601-4B96-9FB3-95261EE6AF6F}" dt="2021-09-08T18:50:56.259" v="578" actId="1036"/>
          <ac:spMkLst>
            <pc:docMk/>
            <pc:sldMk cId="473008823" sldId="273"/>
            <ac:spMk id="18" creationId="{C5369585-FDFE-49B3-81FA-737A650B0C1B}"/>
          </ac:spMkLst>
        </pc:spChg>
        <pc:spChg chg="mod">
          <ac:chgData name="Rocha, Michael A CPT" userId="5604bdd7-75c2-49b5-9102-cb08f1006c07" providerId="ADAL" clId="{1CEA815D-E601-4B96-9FB3-95261EE6AF6F}" dt="2021-09-07T17:17:35.154" v="191" actId="13926"/>
          <ac:spMkLst>
            <pc:docMk/>
            <pc:sldMk cId="473008823" sldId="273"/>
            <ac:spMk id="19" creationId="{4329209B-0A89-49F7-8F01-0713A918C499}"/>
          </ac:spMkLst>
        </pc:spChg>
        <pc:graphicFrameChg chg="mod modGraphic">
          <ac:chgData name="Rocha, Michael A CPT" userId="5604bdd7-75c2-49b5-9102-cb08f1006c07" providerId="ADAL" clId="{1CEA815D-E601-4B96-9FB3-95261EE6AF6F}" dt="2021-09-07T19:49:03.746" v="295" actId="20577"/>
          <ac:graphicFrameMkLst>
            <pc:docMk/>
            <pc:sldMk cId="473008823" sldId="273"/>
            <ac:graphicFrameMk id="5" creationId="{9264DE51-7DE4-4CC8-9A6A-47C9CFF85138}"/>
          </ac:graphicFrameMkLst>
        </pc:graphicFrameChg>
        <pc:picChg chg="add mod">
          <ac:chgData name="Rocha, Michael A CPT" userId="5604bdd7-75c2-49b5-9102-cb08f1006c07" providerId="ADAL" clId="{1CEA815D-E601-4B96-9FB3-95261EE6AF6F}" dt="2021-09-07T17:13:21.077" v="90" actId="14100"/>
          <ac:picMkLst>
            <pc:docMk/>
            <pc:sldMk cId="473008823" sldId="273"/>
            <ac:picMk id="17" creationId="{BEB102E1-0896-4530-AB5B-FC25BE1B2F32}"/>
          </ac:picMkLst>
        </pc:picChg>
        <pc:picChg chg="del">
          <ac:chgData name="Rocha, Michael A CPT" userId="5604bdd7-75c2-49b5-9102-cb08f1006c07" providerId="ADAL" clId="{1CEA815D-E601-4B96-9FB3-95261EE6AF6F}" dt="2021-09-07T17:13:13.979" v="87" actId="478"/>
          <ac:picMkLst>
            <pc:docMk/>
            <pc:sldMk cId="473008823" sldId="273"/>
            <ac:picMk id="22" creationId="{D7B87668-7D26-462C-9857-03AAF7523CED}"/>
          </ac:picMkLst>
        </pc:picChg>
        <pc:cxnChg chg="mod">
          <ac:chgData name="Rocha, Michael A CPT" userId="5604bdd7-75c2-49b5-9102-cb08f1006c07" providerId="ADAL" clId="{1CEA815D-E601-4B96-9FB3-95261EE6AF6F}" dt="2021-09-07T17:12:48.438" v="84" actId="14100"/>
          <ac:cxnSpMkLst>
            <pc:docMk/>
            <pc:sldMk cId="473008823" sldId="273"/>
            <ac:cxnSpMk id="8" creationId="{140D8369-DAE3-451F-8EDF-2EEE6E9F5AEC}"/>
          </ac:cxnSpMkLst>
        </pc:cxnChg>
        <pc:cxnChg chg="mod">
          <ac:chgData name="Rocha, Michael A CPT" userId="5604bdd7-75c2-49b5-9102-cb08f1006c07" providerId="ADAL" clId="{1CEA815D-E601-4B96-9FB3-95261EE6AF6F}" dt="2021-09-07T17:12:46.606" v="83" actId="14100"/>
          <ac:cxnSpMkLst>
            <pc:docMk/>
            <pc:sldMk cId="473008823" sldId="273"/>
            <ac:cxnSpMk id="9" creationId="{108854F0-1C05-41FE-8A21-CA0D7690C331}"/>
          </ac:cxnSpMkLst>
        </pc:cxnChg>
      </pc:sldChg>
      <pc:sldChg chg="addSp delSp modSp new mod">
        <pc:chgData name="Rocha, Michael A CPT" userId="5604bdd7-75c2-49b5-9102-cb08f1006c07" providerId="ADAL" clId="{1CEA815D-E601-4B96-9FB3-95261EE6AF6F}" dt="2021-09-09T10:47:31.442" v="766" actId="1076"/>
        <pc:sldMkLst>
          <pc:docMk/>
          <pc:sldMk cId="3214568785" sldId="274"/>
        </pc:sldMkLst>
        <pc:spChg chg="del">
          <ac:chgData name="Rocha, Michael A CPT" userId="5604bdd7-75c2-49b5-9102-cb08f1006c07" providerId="ADAL" clId="{1CEA815D-E601-4B96-9FB3-95261EE6AF6F}" dt="2021-09-08T10:51:05.265" v="303" actId="478"/>
          <ac:spMkLst>
            <pc:docMk/>
            <pc:sldMk cId="3214568785" sldId="274"/>
            <ac:spMk id="2" creationId="{C265DEA0-EFB9-41C3-9602-45154E7C6FF4}"/>
          </ac:spMkLst>
        </pc:spChg>
        <pc:spChg chg="del">
          <ac:chgData name="Rocha, Michael A CPT" userId="5604bdd7-75c2-49b5-9102-cb08f1006c07" providerId="ADAL" clId="{1CEA815D-E601-4B96-9FB3-95261EE6AF6F}" dt="2021-09-08T10:51:06.165" v="304" actId="478"/>
          <ac:spMkLst>
            <pc:docMk/>
            <pc:sldMk cId="3214568785" sldId="274"/>
            <ac:spMk id="3" creationId="{FE39E7D0-E0C7-45FD-A14A-93D20D408EBA}"/>
          </ac:spMkLst>
        </pc:spChg>
        <pc:spChg chg="add mod">
          <ac:chgData name="Rocha, Michael A CPT" userId="5604bdd7-75c2-49b5-9102-cb08f1006c07" providerId="ADAL" clId="{1CEA815D-E601-4B96-9FB3-95261EE6AF6F}" dt="2021-09-09T10:46:34.316" v="706" actId="113"/>
          <ac:spMkLst>
            <pc:docMk/>
            <pc:sldMk cId="3214568785" sldId="274"/>
            <ac:spMk id="4" creationId="{CB1E89D2-9567-488E-B17F-A13FA9DD84D4}"/>
          </ac:spMkLst>
        </pc:spChg>
        <pc:spChg chg="add mod">
          <ac:chgData name="Rocha, Michael A CPT" userId="5604bdd7-75c2-49b5-9102-cb08f1006c07" providerId="ADAL" clId="{1CEA815D-E601-4B96-9FB3-95261EE6AF6F}" dt="2021-09-09T10:47:31.442" v="766" actId="1076"/>
          <ac:spMkLst>
            <pc:docMk/>
            <pc:sldMk cId="3214568785" sldId="274"/>
            <ac:spMk id="5" creationId="{439E0BBE-F163-4E25-A1AD-8810F01C942F}"/>
          </ac:spMkLst>
        </pc:spChg>
      </pc:sldChg>
      <pc:sldChg chg="delSp modSp new mod modNotesTx">
        <pc:chgData name="Rocha, Michael A CPT" userId="5604bdd7-75c2-49b5-9102-cb08f1006c07" providerId="ADAL" clId="{1CEA815D-E601-4B96-9FB3-95261EE6AF6F}" dt="2021-09-08T11:16:55.849" v="388" actId="20577"/>
        <pc:sldMkLst>
          <pc:docMk/>
          <pc:sldMk cId="2548766488" sldId="275"/>
        </pc:sldMkLst>
        <pc:spChg chg="del">
          <ac:chgData name="Rocha, Michael A CPT" userId="5604bdd7-75c2-49b5-9102-cb08f1006c07" providerId="ADAL" clId="{1CEA815D-E601-4B96-9FB3-95261EE6AF6F}" dt="2021-09-08T11:16:33.178" v="306" actId="478"/>
          <ac:spMkLst>
            <pc:docMk/>
            <pc:sldMk cId="2548766488" sldId="275"/>
            <ac:spMk id="2" creationId="{CEA09620-DA3C-4906-A167-01BCC8F6DDC8}"/>
          </ac:spMkLst>
        </pc:spChg>
        <pc:spChg chg="mod">
          <ac:chgData name="Rocha, Michael A CPT" userId="5604bdd7-75c2-49b5-9102-cb08f1006c07" providerId="ADAL" clId="{1CEA815D-E601-4B96-9FB3-95261EE6AF6F}" dt="2021-09-08T11:16:46.651" v="361" actId="20577"/>
          <ac:spMkLst>
            <pc:docMk/>
            <pc:sldMk cId="2548766488" sldId="275"/>
            <ac:spMk id="3" creationId="{06C1EF1B-C101-461B-8516-79385CAB461A}"/>
          </ac:spMkLst>
        </pc:spChg>
      </pc:sldChg>
      <pc:sldChg chg="add">
        <pc:chgData name="Rocha, Michael A CPT" userId="5604bdd7-75c2-49b5-9102-cb08f1006c07" providerId="ADAL" clId="{1CEA815D-E601-4B96-9FB3-95261EE6AF6F}" dt="2021-09-08T19:18:47.556" v="579"/>
        <pc:sldMkLst>
          <pc:docMk/>
          <pc:sldMk cId="908340172" sldId="276"/>
        </pc:sldMkLst>
      </pc:sldChg>
      <pc:sldChg chg="del">
        <pc:chgData name="Rocha, Michael A CPT" userId="5604bdd7-75c2-49b5-9102-cb08f1006c07" providerId="ADAL" clId="{1CEA815D-E601-4B96-9FB3-95261EE6AF6F}" dt="2021-09-07T17:10:22.056" v="3" actId="47"/>
        <pc:sldMkLst>
          <pc:docMk/>
          <pc:sldMk cId="1123963115" sldId="280"/>
        </pc:sldMkLst>
      </pc:sldChg>
      <pc:sldChg chg="del">
        <pc:chgData name="Rocha, Michael A CPT" userId="5604bdd7-75c2-49b5-9102-cb08f1006c07" providerId="ADAL" clId="{1CEA815D-E601-4B96-9FB3-95261EE6AF6F}" dt="2021-09-07T17:10:22.056" v="3" actId="47"/>
        <pc:sldMkLst>
          <pc:docMk/>
          <pc:sldMk cId="4117274104" sldId="282"/>
        </pc:sldMkLst>
      </pc:sldChg>
      <pc:sldChg chg="del">
        <pc:chgData name="Rocha, Michael A CPT" userId="5604bdd7-75c2-49b5-9102-cb08f1006c07" providerId="ADAL" clId="{1CEA815D-E601-4B96-9FB3-95261EE6AF6F}" dt="2021-09-07T17:10:22.056" v="3" actId="47"/>
        <pc:sldMkLst>
          <pc:docMk/>
          <pc:sldMk cId="76865227" sldId="283"/>
        </pc:sldMkLst>
      </pc:sldChg>
      <pc:sldChg chg="del">
        <pc:chgData name="Rocha, Michael A CPT" userId="5604bdd7-75c2-49b5-9102-cb08f1006c07" providerId="ADAL" clId="{1CEA815D-E601-4B96-9FB3-95261EE6AF6F}" dt="2021-09-07T17:10:22.056" v="3" actId="47"/>
        <pc:sldMkLst>
          <pc:docMk/>
          <pc:sldMk cId="2814588534" sldId="284"/>
        </pc:sldMkLst>
      </pc:sldChg>
      <pc:sldChg chg="del">
        <pc:chgData name="Rocha, Michael A CPT" userId="5604bdd7-75c2-49b5-9102-cb08f1006c07" providerId="ADAL" clId="{1CEA815D-E601-4B96-9FB3-95261EE6AF6F}" dt="2021-09-07T17:10:01.842" v="1" actId="47"/>
        <pc:sldMkLst>
          <pc:docMk/>
          <pc:sldMk cId="3269379280" sldId="285"/>
        </pc:sldMkLst>
      </pc:sldChg>
      <pc:sldChg chg="del">
        <pc:chgData name="Rocha, Michael A CPT" userId="5604bdd7-75c2-49b5-9102-cb08f1006c07" providerId="ADAL" clId="{1CEA815D-E601-4B96-9FB3-95261EE6AF6F}" dt="2021-09-07T17:10:01.842" v="1" actId="47"/>
        <pc:sldMkLst>
          <pc:docMk/>
          <pc:sldMk cId="2933082766" sldId="286"/>
        </pc:sldMkLst>
      </pc:sldChg>
      <pc:sldChg chg="del">
        <pc:chgData name="Rocha, Michael A CPT" userId="5604bdd7-75c2-49b5-9102-cb08f1006c07" providerId="ADAL" clId="{1CEA815D-E601-4B96-9FB3-95261EE6AF6F}" dt="2021-09-07T17:10:22.056" v="3" actId="47"/>
        <pc:sldMkLst>
          <pc:docMk/>
          <pc:sldMk cId="2752720728" sldId="287"/>
        </pc:sldMkLst>
      </pc:sldChg>
    </pc:docChg>
  </pc:docChgLst>
  <pc:docChgLst>
    <pc:chgData name="Rocha, Michael A CPT" userId="5604bdd7-75c2-49b5-9102-cb08f1006c07" providerId="ADAL" clId="{72FC3416-33CD-4D4C-BA8B-669B6350887F}"/>
    <pc:docChg chg="custSel addSld delSld modSld">
      <pc:chgData name="Rocha, Michael A CPT" userId="5604bdd7-75c2-49b5-9102-cb08f1006c07" providerId="ADAL" clId="{72FC3416-33CD-4D4C-BA8B-669B6350887F}" dt="2021-10-01T14:09:31.339" v="129" actId="20577"/>
      <pc:docMkLst>
        <pc:docMk/>
      </pc:docMkLst>
      <pc:sldChg chg="modSp mod">
        <pc:chgData name="Rocha, Michael A CPT" userId="5604bdd7-75c2-49b5-9102-cb08f1006c07" providerId="ADAL" clId="{72FC3416-33CD-4D4C-BA8B-669B6350887F}" dt="2021-10-01T13:55:48.605" v="0" actId="20577"/>
        <pc:sldMkLst>
          <pc:docMk/>
          <pc:sldMk cId="4169271750" sldId="256"/>
        </pc:sldMkLst>
        <pc:spChg chg="mod">
          <ac:chgData name="Rocha, Michael A CPT" userId="5604bdd7-75c2-49b5-9102-cb08f1006c07" providerId="ADAL" clId="{72FC3416-33CD-4D4C-BA8B-669B6350887F}" dt="2021-10-01T13:55:48.605" v="0" actId="20577"/>
          <ac:spMkLst>
            <pc:docMk/>
            <pc:sldMk cId="4169271750" sldId="256"/>
            <ac:spMk id="6" creationId="{7C2BB238-5409-46E6-BDBF-6C9BF864987A}"/>
          </ac:spMkLst>
        </pc:spChg>
      </pc:sldChg>
      <pc:sldChg chg="del">
        <pc:chgData name="Rocha, Michael A CPT" userId="5604bdd7-75c2-49b5-9102-cb08f1006c07" providerId="ADAL" clId="{72FC3416-33CD-4D4C-BA8B-669B6350887F}" dt="2021-10-01T13:56:45.585" v="5" actId="47"/>
        <pc:sldMkLst>
          <pc:docMk/>
          <pc:sldMk cId="4067881629" sldId="264"/>
        </pc:sldMkLst>
      </pc:sldChg>
      <pc:sldChg chg="modSp">
        <pc:chgData name="Rocha, Michael A CPT" userId="5604bdd7-75c2-49b5-9102-cb08f1006c07" providerId="ADAL" clId="{72FC3416-33CD-4D4C-BA8B-669B6350887F}" dt="2021-10-01T13:56:30.287" v="3" actId="1035"/>
        <pc:sldMkLst>
          <pc:docMk/>
          <pc:sldMk cId="1694385967" sldId="268"/>
        </pc:sldMkLst>
        <pc:picChg chg="mod">
          <ac:chgData name="Rocha, Michael A CPT" userId="5604bdd7-75c2-49b5-9102-cb08f1006c07" providerId="ADAL" clId="{72FC3416-33CD-4D4C-BA8B-669B6350887F}" dt="2021-10-01T13:56:30.287" v="3" actId="1035"/>
          <ac:picMkLst>
            <pc:docMk/>
            <pc:sldMk cId="1694385967" sldId="268"/>
            <ac:picMk id="4" creationId="{86413824-9997-450C-8C26-2E69A253607D}"/>
          </ac:picMkLst>
        </pc:picChg>
      </pc:sldChg>
      <pc:sldChg chg="addSp delSp modSp mod setBg modNotesTx">
        <pc:chgData name="Rocha, Michael A CPT" userId="5604bdd7-75c2-49b5-9102-cb08f1006c07" providerId="ADAL" clId="{72FC3416-33CD-4D4C-BA8B-669B6350887F}" dt="2021-10-01T14:08:14.736" v="111"/>
        <pc:sldMkLst>
          <pc:docMk/>
          <pc:sldMk cId="2164019463" sldId="1428"/>
        </pc:sldMkLst>
        <pc:spChg chg="add">
          <ac:chgData name="Rocha, Michael A CPT" userId="5604bdd7-75c2-49b5-9102-cb08f1006c07" providerId="ADAL" clId="{72FC3416-33CD-4D4C-BA8B-669B6350887F}" dt="2021-10-01T13:57:36.678" v="58" actId="26606"/>
          <ac:spMkLst>
            <pc:docMk/>
            <pc:sldMk cId="2164019463" sldId="1428"/>
            <ac:spMk id="7" creationId="{DE85DFFE-C3E0-4030-AE7F-A60F0A82AA42}"/>
          </ac:spMkLst>
        </pc:spChg>
        <pc:picChg chg="add mod">
          <ac:chgData name="Rocha, Michael A CPT" userId="5604bdd7-75c2-49b5-9102-cb08f1006c07" providerId="ADAL" clId="{72FC3416-33CD-4D4C-BA8B-669B6350887F}" dt="2021-10-01T14:07:47.871" v="103" actId="166"/>
          <ac:picMkLst>
            <pc:docMk/>
            <pc:sldMk cId="2164019463" sldId="1428"/>
            <ac:picMk id="2" creationId="{364D8053-4F16-4BEE-AA91-BF4EACD15F62}"/>
          </ac:picMkLst>
        </pc:picChg>
        <pc:picChg chg="add del mod">
          <ac:chgData name="Rocha, Michael A CPT" userId="5604bdd7-75c2-49b5-9102-cb08f1006c07" providerId="ADAL" clId="{72FC3416-33CD-4D4C-BA8B-669B6350887F}" dt="2021-10-01T14:01:20.325" v="74" actId="478"/>
          <ac:picMkLst>
            <pc:docMk/>
            <pc:sldMk cId="2164019463" sldId="1428"/>
            <ac:picMk id="5" creationId="{F7F80339-B45E-45DF-ABE6-A3608409EFFA}"/>
          </ac:picMkLst>
        </pc:picChg>
        <pc:picChg chg="add mod">
          <ac:chgData name="Rocha, Michael A CPT" userId="5604bdd7-75c2-49b5-9102-cb08f1006c07" providerId="ADAL" clId="{72FC3416-33CD-4D4C-BA8B-669B6350887F}" dt="2021-10-01T14:07:57.491" v="105" actId="14100"/>
          <ac:picMkLst>
            <pc:docMk/>
            <pc:sldMk cId="2164019463" sldId="1428"/>
            <ac:picMk id="9" creationId="{529B19E5-5D9C-476A-B833-6904998298D6}"/>
          </ac:picMkLst>
        </pc:picChg>
        <pc:picChg chg="add mod">
          <ac:chgData name="Rocha, Michael A CPT" userId="5604bdd7-75c2-49b5-9102-cb08f1006c07" providerId="ADAL" clId="{72FC3416-33CD-4D4C-BA8B-669B6350887F}" dt="2021-10-01T14:07:57.491" v="105" actId="14100"/>
          <ac:picMkLst>
            <pc:docMk/>
            <pc:sldMk cId="2164019463" sldId="1428"/>
            <ac:picMk id="10" creationId="{6A279CC8-7827-46DB-9102-80D68C8124AD}"/>
          </ac:picMkLst>
        </pc:picChg>
        <pc:picChg chg="add del mod">
          <ac:chgData name="Rocha, Michael A CPT" userId="5604bdd7-75c2-49b5-9102-cb08f1006c07" providerId="ADAL" clId="{72FC3416-33CD-4D4C-BA8B-669B6350887F}" dt="2021-10-01T14:08:14.736" v="111"/>
          <ac:picMkLst>
            <pc:docMk/>
            <pc:sldMk cId="2164019463" sldId="1428"/>
            <ac:picMk id="11" creationId="{16BF5DD3-5755-41DA-A1E4-D1828C3E16BA}"/>
          </ac:picMkLst>
        </pc:picChg>
        <pc:picChg chg="add del mod">
          <ac:chgData name="Rocha, Michael A CPT" userId="5604bdd7-75c2-49b5-9102-cb08f1006c07" providerId="ADAL" clId="{72FC3416-33CD-4D4C-BA8B-669B6350887F}" dt="2021-10-01T14:08:14.736" v="111"/>
          <ac:picMkLst>
            <pc:docMk/>
            <pc:sldMk cId="2164019463" sldId="1428"/>
            <ac:picMk id="12" creationId="{FB40EA63-C124-4BEF-AFA9-B72CBD123EA4}"/>
          </ac:picMkLst>
        </pc:picChg>
        <pc:picChg chg="add del mod">
          <ac:chgData name="Rocha, Michael A CPT" userId="5604bdd7-75c2-49b5-9102-cb08f1006c07" providerId="ADAL" clId="{72FC3416-33CD-4D4C-BA8B-669B6350887F}" dt="2021-10-01T14:08:14.736" v="111"/>
          <ac:picMkLst>
            <pc:docMk/>
            <pc:sldMk cId="2164019463" sldId="1428"/>
            <ac:picMk id="13" creationId="{6C80B5B3-5CF9-47FD-B0D8-AFB84294D33F}"/>
          </ac:picMkLst>
        </pc:picChg>
        <pc:picChg chg="del">
          <ac:chgData name="Rocha, Michael A CPT" userId="5604bdd7-75c2-49b5-9102-cb08f1006c07" providerId="ADAL" clId="{72FC3416-33CD-4D4C-BA8B-669B6350887F}" dt="2021-10-01T13:57:21.261" v="6" actId="478"/>
          <ac:picMkLst>
            <pc:docMk/>
            <pc:sldMk cId="2164019463" sldId="1428"/>
            <ac:picMk id="1026" creationId="{15265105-1C7E-42E7-9348-B9A67B8CF8ED}"/>
          </ac:picMkLst>
        </pc:picChg>
        <pc:picChg chg="add del">
          <ac:chgData name="Rocha, Michael A CPT" userId="5604bdd7-75c2-49b5-9102-cb08f1006c07" providerId="ADAL" clId="{72FC3416-33CD-4D4C-BA8B-669B6350887F}" dt="2021-10-01T14:01:49.657" v="76" actId="478"/>
          <ac:picMkLst>
            <pc:docMk/>
            <pc:sldMk cId="2164019463" sldId="1428"/>
            <ac:picMk id="1028" creationId="{8AC1EC75-4EA9-489D-825E-2996ACF30283}"/>
          </ac:picMkLst>
        </pc:picChg>
        <pc:picChg chg="add del mod">
          <ac:chgData name="Rocha, Michael A CPT" userId="5604bdd7-75c2-49b5-9102-cb08f1006c07" providerId="ADAL" clId="{72FC3416-33CD-4D4C-BA8B-669B6350887F}" dt="2021-10-01T14:03:05.372" v="84" actId="478"/>
          <ac:picMkLst>
            <pc:docMk/>
            <pc:sldMk cId="2164019463" sldId="1428"/>
            <ac:picMk id="1030" creationId="{77598658-0685-4C19-BCA9-0E0529E079EA}"/>
          </ac:picMkLst>
        </pc:picChg>
        <pc:picChg chg="add mod">
          <ac:chgData name="Rocha, Michael A CPT" userId="5604bdd7-75c2-49b5-9102-cb08f1006c07" providerId="ADAL" clId="{72FC3416-33CD-4D4C-BA8B-669B6350887F}" dt="2021-10-01T14:07:02.939" v="92" actId="1076"/>
          <ac:picMkLst>
            <pc:docMk/>
            <pc:sldMk cId="2164019463" sldId="1428"/>
            <ac:picMk id="1032" creationId="{3BDBB7EC-290E-4A7D-8E1F-91050C9693C6}"/>
          </ac:picMkLst>
        </pc:picChg>
      </pc:sldChg>
      <pc:sldChg chg="del">
        <pc:chgData name="Rocha, Michael A CPT" userId="5604bdd7-75c2-49b5-9102-cb08f1006c07" providerId="ADAL" clId="{72FC3416-33CD-4D4C-BA8B-669B6350887F}" dt="2021-10-01T13:56:38.116" v="4" actId="47"/>
        <pc:sldMkLst>
          <pc:docMk/>
          <pc:sldMk cId="1498992618" sldId="1431"/>
        </pc:sldMkLst>
      </pc:sldChg>
      <pc:sldChg chg="delSp modSp new mod">
        <pc:chgData name="Rocha, Michael A CPT" userId="5604bdd7-75c2-49b5-9102-cb08f1006c07" providerId="ADAL" clId="{72FC3416-33CD-4D4C-BA8B-669B6350887F}" dt="2021-10-01T14:09:31.339" v="129" actId="20577"/>
        <pc:sldMkLst>
          <pc:docMk/>
          <pc:sldMk cId="2190741711" sldId="1431"/>
        </pc:sldMkLst>
        <pc:spChg chg="del">
          <ac:chgData name="Rocha, Michael A CPT" userId="5604bdd7-75c2-49b5-9102-cb08f1006c07" providerId="ADAL" clId="{72FC3416-33CD-4D4C-BA8B-669B6350887F}" dt="2021-10-01T14:09:28.109" v="113" actId="478"/>
          <ac:spMkLst>
            <pc:docMk/>
            <pc:sldMk cId="2190741711" sldId="1431"/>
            <ac:spMk id="2" creationId="{66129661-C676-4A70-AD5B-545BE1511459}"/>
          </ac:spMkLst>
        </pc:spChg>
        <pc:spChg chg="mod">
          <ac:chgData name="Rocha, Michael A CPT" userId="5604bdd7-75c2-49b5-9102-cb08f1006c07" providerId="ADAL" clId="{72FC3416-33CD-4D4C-BA8B-669B6350887F}" dt="2021-10-01T14:09:31.339" v="129" actId="20577"/>
          <ac:spMkLst>
            <pc:docMk/>
            <pc:sldMk cId="2190741711" sldId="1431"/>
            <ac:spMk id="3" creationId="{4609A0E1-B7C5-445A-9BBD-F013088B95D4}"/>
          </ac:spMkLst>
        </pc:spChg>
      </pc:sldChg>
    </pc:docChg>
  </pc:docChgLst>
  <pc:docChgLst>
    <pc:chgData name="Rocha, Michael A CPT" userId="5604bdd7-75c2-49b5-9102-cb08f1006c07" providerId="ADAL" clId="{561D8096-9537-41BC-81A2-3D144C07E573}"/>
    <pc:docChg chg="undo custSel addSld delSld modSld sldOrd">
      <pc:chgData name="Rocha, Michael A CPT" userId="5604bdd7-75c2-49b5-9102-cb08f1006c07" providerId="ADAL" clId="{561D8096-9537-41BC-81A2-3D144C07E573}" dt="2021-09-13T10:55:58.410" v="878" actId="729"/>
      <pc:docMkLst>
        <pc:docMk/>
      </pc:docMkLst>
      <pc:sldChg chg="modSp mod">
        <pc:chgData name="Rocha, Michael A CPT" userId="5604bdd7-75c2-49b5-9102-cb08f1006c07" providerId="ADAL" clId="{561D8096-9537-41BC-81A2-3D144C07E573}" dt="2021-09-09T17:10:15.641" v="20" actId="20577"/>
        <pc:sldMkLst>
          <pc:docMk/>
          <pc:sldMk cId="4169271750" sldId="256"/>
        </pc:sldMkLst>
        <pc:spChg chg="mod">
          <ac:chgData name="Rocha, Michael A CPT" userId="5604bdd7-75c2-49b5-9102-cb08f1006c07" providerId="ADAL" clId="{561D8096-9537-41BC-81A2-3D144C07E573}" dt="2021-09-09T17:10:15.641" v="20" actId="20577"/>
          <ac:spMkLst>
            <pc:docMk/>
            <pc:sldMk cId="4169271750" sldId="256"/>
            <ac:spMk id="6" creationId="{7C2BB238-5409-46E6-BDBF-6C9BF864987A}"/>
          </ac:spMkLst>
        </pc:spChg>
      </pc:sldChg>
      <pc:sldChg chg="modSp mod">
        <pc:chgData name="Rocha, Michael A CPT" userId="5604bdd7-75c2-49b5-9102-cb08f1006c07" providerId="ADAL" clId="{561D8096-9537-41BC-81A2-3D144C07E573}" dt="2021-09-09T17:12:02.999" v="36" actId="14100"/>
        <pc:sldMkLst>
          <pc:docMk/>
          <pc:sldMk cId="4067881629" sldId="264"/>
        </pc:sldMkLst>
        <pc:spChg chg="mod">
          <ac:chgData name="Rocha, Michael A CPT" userId="5604bdd7-75c2-49b5-9102-cb08f1006c07" providerId="ADAL" clId="{561D8096-9537-41BC-81A2-3D144C07E573}" dt="2021-09-09T17:12:02.999" v="36" actId="14100"/>
          <ac:spMkLst>
            <pc:docMk/>
            <pc:sldMk cId="4067881629" sldId="264"/>
            <ac:spMk id="4" creationId="{A802290C-6F89-416C-BBB1-1BD0AD91A20D}"/>
          </ac:spMkLst>
        </pc:spChg>
      </pc:sldChg>
      <pc:sldChg chg="add modNotesTx">
        <pc:chgData name="Rocha, Michael A CPT" userId="5604bdd7-75c2-49b5-9102-cb08f1006c07" providerId="ADAL" clId="{561D8096-9537-41BC-81A2-3D144C07E573}" dt="2021-09-10T16:14:17.714" v="690" actId="20577"/>
        <pc:sldMkLst>
          <pc:docMk/>
          <pc:sldMk cId="2733328470" sldId="265"/>
        </pc:sldMkLst>
      </pc:sldChg>
      <pc:sldChg chg="addSp delSp modSp mod modNotesTx">
        <pc:chgData name="Rocha, Michael A CPT" userId="5604bdd7-75c2-49b5-9102-cb08f1006c07" providerId="ADAL" clId="{561D8096-9537-41BC-81A2-3D144C07E573}" dt="2021-09-09T17:59:56.327" v="92" actId="20577"/>
        <pc:sldMkLst>
          <pc:docMk/>
          <pc:sldMk cId="1694385967" sldId="268"/>
        </pc:sldMkLst>
        <pc:spChg chg="mod">
          <ac:chgData name="Rocha, Michael A CPT" userId="5604bdd7-75c2-49b5-9102-cb08f1006c07" providerId="ADAL" clId="{561D8096-9537-41BC-81A2-3D144C07E573}" dt="2021-09-09T17:56:47.620" v="46" actId="20577"/>
          <ac:spMkLst>
            <pc:docMk/>
            <pc:sldMk cId="1694385967" sldId="268"/>
            <ac:spMk id="2" creationId="{48AB35B2-E2EB-48B2-8671-1A9EEF2F13B1}"/>
          </ac:spMkLst>
        </pc:spChg>
        <pc:spChg chg="add del mod">
          <ac:chgData name="Rocha, Michael A CPT" userId="5604bdd7-75c2-49b5-9102-cb08f1006c07" providerId="ADAL" clId="{561D8096-9537-41BC-81A2-3D144C07E573}" dt="2021-09-09T17:11:19.338" v="26"/>
          <ac:spMkLst>
            <pc:docMk/>
            <pc:sldMk cId="1694385967" sldId="268"/>
            <ac:spMk id="3" creationId="{64600F24-01C1-4A7B-8197-187E92968B83}"/>
          </ac:spMkLst>
        </pc:spChg>
        <pc:spChg chg="del">
          <ac:chgData name="Rocha, Michael A CPT" userId="5604bdd7-75c2-49b5-9102-cb08f1006c07" providerId="ADAL" clId="{561D8096-9537-41BC-81A2-3D144C07E573}" dt="2021-09-09T17:56:53.492" v="47" actId="478"/>
          <ac:spMkLst>
            <pc:docMk/>
            <pc:sldMk cId="1694385967" sldId="268"/>
            <ac:spMk id="5" creationId="{01D574C5-3515-4A58-AAA9-D0D8A3EA6E84}"/>
          </ac:spMkLst>
        </pc:spChg>
        <pc:spChg chg="del">
          <ac:chgData name="Rocha, Michael A CPT" userId="5604bdd7-75c2-49b5-9102-cb08f1006c07" providerId="ADAL" clId="{561D8096-9537-41BC-81A2-3D144C07E573}" dt="2021-09-09T17:11:55.702" v="34" actId="478"/>
          <ac:spMkLst>
            <pc:docMk/>
            <pc:sldMk cId="1694385967" sldId="268"/>
            <ac:spMk id="6" creationId="{E9F270C5-5453-4620-A61C-077F2CF7FFBF}"/>
          </ac:spMkLst>
        </pc:spChg>
        <pc:spChg chg="del">
          <ac:chgData name="Rocha, Michael A CPT" userId="5604bdd7-75c2-49b5-9102-cb08f1006c07" providerId="ADAL" clId="{561D8096-9537-41BC-81A2-3D144C07E573}" dt="2021-09-09T17:11:21.878" v="27" actId="478"/>
          <ac:spMkLst>
            <pc:docMk/>
            <pc:sldMk cId="1694385967" sldId="268"/>
            <ac:spMk id="7" creationId="{4FB488D1-B7B4-48FD-B3EC-A9DA7F89244D}"/>
          </ac:spMkLst>
        </pc:spChg>
        <pc:spChg chg="del">
          <ac:chgData name="Rocha, Michael A CPT" userId="5604bdd7-75c2-49b5-9102-cb08f1006c07" providerId="ADAL" clId="{561D8096-9537-41BC-81A2-3D144C07E573}" dt="2021-09-09T17:11:54.953" v="33" actId="478"/>
          <ac:spMkLst>
            <pc:docMk/>
            <pc:sldMk cId="1694385967" sldId="268"/>
            <ac:spMk id="8" creationId="{B6460821-D84C-4B2E-A384-CA971CECA055}"/>
          </ac:spMkLst>
        </pc:spChg>
        <pc:spChg chg="del">
          <ac:chgData name="Rocha, Michael A CPT" userId="5604bdd7-75c2-49b5-9102-cb08f1006c07" providerId="ADAL" clId="{561D8096-9537-41BC-81A2-3D144C07E573}" dt="2021-09-09T17:56:54.897" v="48" actId="478"/>
          <ac:spMkLst>
            <pc:docMk/>
            <pc:sldMk cId="1694385967" sldId="268"/>
            <ac:spMk id="10" creationId="{E0C35A52-9D7F-4EC0-9336-5A8417F4F2B6}"/>
          </ac:spMkLst>
        </pc:spChg>
        <pc:picChg chg="mod">
          <ac:chgData name="Rocha, Michael A CPT" userId="5604bdd7-75c2-49b5-9102-cb08f1006c07" providerId="ADAL" clId="{561D8096-9537-41BC-81A2-3D144C07E573}" dt="2021-09-09T17:57:06.463" v="49" actId="14100"/>
          <ac:picMkLst>
            <pc:docMk/>
            <pc:sldMk cId="1694385967" sldId="268"/>
            <ac:picMk id="4" creationId="{86413824-9997-450C-8C26-2E69A253607D}"/>
          </ac:picMkLst>
        </pc:picChg>
      </pc:sldChg>
      <pc:sldChg chg="addSp delSp del mod ord">
        <pc:chgData name="Rocha, Michael A CPT" userId="5604bdd7-75c2-49b5-9102-cb08f1006c07" providerId="ADAL" clId="{561D8096-9537-41BC-81A2-3D144C07E573}" dt="2021-09-09T18:11:50.192" v="94" actId="47"/>
        <pc:sldMkLst>
          <pc:docMk/>
          <pc:sldMk cId="473008823" sldId="273"/>
        </pc:sldMkLst>
        <pc:spChg chg="add del">
          <ac:chgData name="Rocha, Michael A CPT" userId="5604bdd7-75c2-49b5-9102-cb08f1006c07" providerId="ADAL" clId="{561D8096-9537-41BC-81A2-3D144C07E573}" dt="2021-09-09T17:11:26.760" v="29" actId="22"/>
          <ac:spMkLst>
            <pc:docMk/>
            <pc:sldMk cId="473008823" sldId="273"/>
            <ac:spMk id="21" creationId="{D437E084-B0A4-4A55-9327-0D12E1AD3AA0}"/>
          </ac:spMkLst>
        </pc:spChg>
      </pc:sldChg>
      <pc:sldChg chg="del">
        <pc:chgData name="Rocha, Michael A CPT" userId="5604bdd7-75c2-49b5-9102-cb08f1006c07" providerId="ADAL" clId="{561D8096-9537-41BC-81A2-3D144C07E573}" dt="2021-09-09T17:12:09.786" v="37" actId="47"/>
        <pc:sldMkLst>
          <pc:docMk/>
          <pc:sldMk cId="3214568785" sldId="274"/>
        </pc:sldMkLst>
      </pc:sldChg>
      <pc:sldChg chg="del">
        <pc:chgData name="Rocha, Michael A CPT" userId="5604bdd7-75c2-49b5-9102-cb08f1006c07" providerId="ADAL" clId="{561D8096-9537-41BC-81A2-3D144C07E573}" dt="2021-09-09T17:10:21.436" v="21" actId="47"/>
        <pc:sldMkLst>
          <pc:docMk/>
          <pc:sldMk cId="2548766488" sldId="275"/>
        </pc:sldMkLst>
      </pc:sldChg>
      <pc:sldChg chg="delSp add del mod">
        <pc:chgData name="Rocha, Michael A CPT" userId="5604bdd7-75c2-49b5-9102-cb08f1006c07" providerId="ADAL" clId="{561D8096-9537-41BC-81A2-3D144C07E573}" dt="2021-09-09T17:12:50.040" v="41" actId="47"/>
        <pc:sldMkLst>
          <pc:docMk/>
          <pc:sldMk cId="3316827412" sldId="277"/>
        </pc:sldMkLst>
        <pc:spChg chg="del">
          <ac:chgData name="Rocha, Michael A CPT" userId="5604bdd7-75c2-49b5-9102-cb08f1006c07" providerId="ADAL" clId="{561D8096-9537-41BC-81A2-3D144C07E573}" dt="2021-09-09T17:11:39.070" v="32" actId="478"/>
          <ac:spMkLst>
            <pc:docMk/>
            <pc:sldMk cId="3316827412" sldId="277"/>
            <ac:spMk id="6" creationId="{E9F270C5-5453-4620-A61C-077F2CF7FFBF}"/>
          </ac:spMkLst>
        </pc:spChg>
        <pc:spChg chg="del">
          <ac:chgData name="Rocha, Michael A CPT" userId="5604bdd7-75c2-49b5-9102-cb08f1006c07" providerId="ADAL" clId="{561D8096-9537-41BC-81A2-3D144C07E573}" dt="2021-09-09T17:11:38.522" v="31" actId="478"/>
          <ac:spMkLst>
            <pc:docMk/>
            <pc:sldMk cId="3316827412" sldId="277"/>
            <ac:spMk id="8" creationId="{B6460821-D84C-4B2E-A384-CA971CECA055}"/>
          </ac:spMkLst>
        </pc:spChg>
      </pc:sldChg>
      <pc:sldChg chg="add del">
        <pc:chgData name="Rocha, Michael A CPT" userId="5604bdd7-75c2-49b5-9102-cb08f1006c07" providerId="ADAL" clId="{561D8096-9537-41BC-81A2-3D144C07E573}" dt="2021-09-09T18:43:04.806" v="623" actId="47"/>
        <pc:sldMkLst>
          <pc:docMk/>
          <pc:sldMk cId="208938676" sldId="1410"/>
        </pc:sldMkLst>
      </pc:sldChg>
      <pc:sldChg chg="add del">
        <pc:chgData name="Rocha, Michael A CPT" userId="5604bdd7-75c2-49b5-9102-cb08f1006c07" providerId="ADAL" clId="{561D8096-9537-41BC-81A2-3D144C07E573}" dt="2021-09-09T19:01:46.696" v="643" actId="47"/>
        <pc:sldMkLst>
          <pc:docMk/>
          <pc:sldMk cId="3250539435" sldId="1411"/>
        </pc:sldMkLst>
      </pc:sldChg>
      <pc:sldChg chg="add del modNotesTx">
        <pc:chgData name="Rocha, Michael A CPT" userId="5604bdd7-75c2-49b5-9102-cb08f1006c07" providerId="ADAL" clId="{561D8096-9537-41BC-81A2-3D144C07E573}" dt="2021-09-09T19:01:39.718" v="642" actId="47"/>
        <pc:sldMkLst>
          <pc:docMk/>
          <pc:sldMk cId="802680115" sldId="1417"/>
        </pc:sldMkLst>
      </pc:sldChg>
      <pc:sldChg chg="delSp modSp add mod">
        <pc:chgData name="Rocha, Michael A CPT" userId="5604bdd7-75c2-49b5-9102-cb08f1006c07" providerId="ADAL" clId="{561D8096-9537-41BC-81A2-3D144C07E573}" dt="2021-09-09T18:14:26.149" v="183" actId="1076"/>
        <pc:sldMkLst>
          <pc:docMk/>
          <pc:sldMk cId="1134668993" sldId="1418"/>
        </pc:sldMkLst>
        <pc:spChg chg="mod">
          <ac:chgData name="Rocha, Michael A CPT" userId="5604bdd7-75c2-49b5-9102-cb08f1006c07" providerId="ADAL" clId="{561D8096-9537-41BC-81A2-3D144C07E573}" dt="2021-09-09T18:11:56.465" v="113" actId="20577"/>
          <ac:spMkLst>
            <pc:docMk/>
            <pc:sldMk cId="1134668993" sldId="1418"/>
            <ac:spMk id="6" creationId="{D42B7821-F2D4-4D8F-BE93-BDA7FD7C3932}"/>
          </ac:spMkLst>
        </pc:spChg>
        <pc:spChg chg="mod">
          <ac:chgData name="Rocha, Michael A CPT" userId="5604bdd7-75c2-49b5-9102-cb08f1006c07" providerId="ADAL" clId="{561D8096-9537-41BC-81A2-3D144C07E573}" dt="2021-09-09T18:13:38.252" v="143"/>
          <ac:spMkLst>
            <pc:docMk/>
            <pc:sldMk cId="1134668993" sldId="1418"/>
            <ac:spMk id="15" creationId="{2E4F8283-522E-44E2-BB94-F07A05B37313}"/>
          </ac:spMkLst>
        </pc:spChg>
        <pc:spChg chg="mod">
          <ac:chgData name="Rocha, Michael A CPT" userId="5604bdd7-75c2-49b5-9102-cb08f1006c07" providerId="ADAL" clId="{561D8096-9537-41BC-81A2-3D144C07E573}" dt="2021-09-09T18:12:42.998" v="142" actId="1076"/>
          <ac:spMkLst>
            <pc:docMk/>
            <pc:sldMk cId="1134668993" sldId="1418"/>
            <ac:spMk id="18" creationId="{C5369585-FDFE-49B3-81FA-737A650B0C1B}"/>
          </ac:spMkLst>
        </pc:spChg>
        <pc:spChg chg="del">
          <ac:chgData name="Rocha, Michael A CPT" userId="5604bdd7-75c2-49b5-9102-cb08f1006c07" providerId="ADAL" clId="{561D8096-9537-41BC-81A2-3D144C07E573}" dt="2021-09-09T18:12:32.112" v="114" actId="478"/>
          <ac:spMkLst>
            <pc:docMk/>
            <pc:sldMk cId="1134668993" sldId="1418"/>
            <ac:spMk id="19" creationId="{4329209B-0A89-49F7-8F01-0713A918C499}"/>
          </ac:spMkLst>
        </pc:spChg>
        <pc:spChg chg="mod">
          <ac:chgData name="Rocha, Michael A CPT" userId="5604bdd7-75c2-49b5-9102-cb08f1006c07" providerId="ADAL" clId="{561D8096-9537-41BC-81A2-3D144C07E573}" dt="2021-09-09T18:14:26.149" v="183" actId="1076"/>
          <ac:spMkLst>
            <pc:docMk/>
            <pc:sldMk cId="1134668993" sldId="1418"/>
            <ac:spMk id="20" creationId="{DA53EC82-7133-4737-B69D-EBEAE572318F}"/>
          </ac:spMkLst>
        </pc:spChg>
        <pc:picChg chg="del">
          <ac:chgData name="Rocha, Michael A CPT" userId="5604bdd7-75c2-49b5-9102-cb08f1006c07" providerId="ADAL" clId="{561D8096-9537-41BC-81A2-3D144C07E573}" dt="2021-09-09T18:13:43.510" v="144" actId="478"/>
          <ac:picMkLst>
            <pc:docMk/>
            <pc:sldMk cId="1134668993" sldId="1418"/>
            <ac:picMk id="22" creationId="{D7B87668-7D26-462C-9857-03AAF7523CED}"/>
          </ac:picMkLst>
        </pc:picChg>
      </pc:sldChg>
      <pc:sldChg chg="addSp delSp modSp add mod modShow modNotesTx">
        <pc:chgData name="Rocha, Michael A CPT" userId="5604bdd7-75c2-49b5-9102-cb08f1006c07" providerId="ADAL" clId="{561D8096-9537-41BC-81A2-3D144C07E573}" dt="2021-09-13T10:55:58.410" v="878" actId="729"/>
        <pc:sldMkLst>
          <pc:docMk/>
          <pc:sldMk cId="3054981478" sldId="1419"/>
        </pc:sldMkLst>
        <pc:spChg chg="add mod">
          <ac:chgData name="Rocha, Michael A CPT" userId="5604bdd7-75c2-49b5-9102-cb08f1006c07" providerId="ADAL" clId="{561D8096-9537-41BC-81A2-3D144C07E573}" dt="2021-09-10T16:15:53.091" v="735" actId="20577"/>
          <ac:spMkLst>
            <pc:docMk/>
            <pc:sldMk cId="3054981478" sldId="1419"/>
            <ac:spMk id="2" creationId="{19BE8319-0503-4B7A-B39B-05A61C6B132F}"/>
          </ac:spMkLst>
        </pc:spChg>
        <pc:picChg chg="add del mod modCrop">
          <ac:chgData name="Rocha, Michael A CPT" userId="5604bdd7-75c2-49b5-9102-cb08f1006c07" providerId="ADAL" clId="{561D8096-9537-41BC-81A2-3D144C07E573}" dt="2021-09-10T16:18:53.586" v="790" actId="478"/>
          <ac:picMkLst>
            <pc:docMk/>
            <pc:sldMk cId="3054981478" sldId="1419"/>
            <ac:picMk id="4" creationId="{64CFEF2F-D631-4C72-AEBF-7D231306A33A}"/>
          </ac:picMkLst>
        </pc:picChg>
        <pc:picChg chg="add del">
          <ac:chgData name="Rocha, Michael A CPT" userId="5604bdd7-75c2-49b5-9102-cb08f1006c07" providerId="ADAL" clId="{561D8096-9537-41BC-81A2-3D144C07E573}" dt="2021-09-10T16:17:28.037" v="777" actId="22"/>
          <ac:picMkLst>
            <pc:docMk/>
            <pc:sldMk cId="3054981478" sldId="1419"/>
            <ac:picMk id="6" creationId="{CA5C1EC0-37E8-4DC9-8227-E17BFEE607FF}"/>
          </ac:picMkLst>
        </pc:picChg>
        <pc:picChg chg="add mod modCrop">
          <ac:chgData name="Rocha, Michael A CPT" userId="5604bdd7-75c2-49b5-9102-cb08f1006c07" providerId="ADAL" clId="{561D8096-9537-41BC-81A2-3D144C07E573}" dt="2021-09-10T16:19:10.633" v="794" actId="1076"/>
          <ac:picMkLst>
            <pc:docMk/>
            <pc:sldMk cId="3054981478" sldId="1419"/>
            <ac:picMk id="8" creationId="{6A5CB88F-8F9C-4DCC-89DC-E0E48E538E24}"/>
          </ac:picMkLst>
        </pc:picChg>
        <pc:picChg chg="add del mod">
          <ac:chgData name="Rocha, Michael A CPT" userId="5604bdd7-75c2-49b5-9102-cb08f1006c07" providerId="ADAL" clId="{561D8096-9537-41BC-81A2-3D144C07E573}" dt="2021-09-10T16:21:07.047" v="809" actId="21"/>
          <ac:picMkLst>
            <pc:docMk/>
            <pc:sldMk cId="3054981478" sldId="1419"/>
            <ac:picMk id="9" creationId="{30472CA7-8BD8-4E46-B695-97D39ACE877F}"/>
          </ac:picMkLst>
        </pc:picChg>
      </pc:sldChg>
      <pc:sldChg chg="addSp modSp add mod modNotesTx">
        <pc:chgData name="Rocha, Michael A CPT" userId="5604bdd7-75c2-49b5-9102-cb08f1006c07" providerId="ADAL" clId="{561D8096-9537-41BC-81A2-3D144C07E573}" dt="2021-09-09T19:01:33.655" v="640" actId="6549"/>
        <pc:sldMkLst>
          <pc:docMk/>
          <pc:sldMk cId="130467796" sldId="1420"/>
        </pc:sldMkLst>
        <pc:spChg chg="add mod">
          <ac:chgData name="Rocha, Michael A CPT" userId="5604bdd7-75c2-49b5-9102-cb08f1006c07" providerId="ADAL" clId="{561D8096-9537-41BC-81A2-3D144C07E573}" dt="2021-09-09T18:36:20.978" v="500" actId="113"/>
          <ac:spMkLst>
            <pc:docMk/>
            <pc:sldMk cId="130467796" sldId="1420"/>
            <ac:spMk id="4" creationId="{836EFEA5-0F4B-4CC4-A9D5-F97E11528996}"/>
          </ac:spMkLst>
        </pc:spChg>
        <pc:picChg chg="add mod">
          <ac:chgData name="Rocha, Michael A CPT" userId="5604bdd7-75c2-49b5-9102-cb08f1006c07" providerId="ADAL" clId="{561D8096-9537-41BC-81A2-3D144C07E573}" dt="2021-09-09T18:36:26.907" v="502" actId="1076"/>
          <ac:picMkLst>
            <pc:docMk/>
            <pc:sldMk cId="130467796" sldId="1420"/>
            <ac:picMk id="2" creationId="{166A9CA1-C165-4124-854A-629F73348883}"/>
          </ac:picMkLst>
        </pc:picChg>
        <pc:picChg chg="add mod">
          <ac:chgData name="Rocha, Michael A CPT" userId="5604bdd7-75c2-49b5-9102-cb08f1006c07" providerId="ADAL" clId="{561D8096-9537-41BC-81A2-3D144C07E573}" dt="2021-09-09T18:36:26.907" v="502" actId="1076"/>
          <ac:picMkLst>
            <pc:docMk/>
            <pc:sldMk cId="130467796" sldId="1420"/>
            <ac:picMk id="3" creationId="{DF23DFFF-4686-45A9-B128-F69B2CC0F4FC}"/>
          </ac:picMkLst>
        </pc:picChg>
      </pc:sldChg>
      <pc:sldChg chg="add del">
        <pc:chgData name="Rocha, Michael A CPT" userId="5604bdd7-75c2-49b5-9102-cb08f1006c07" providerId="ADAL" clId="{561D8096-9537-41BC-81A2-3D144C07E573}" dt="2021-09-09T18:47:30.780" v="634" actId="47"/>
        <pc:sldMkLst>
          <pc:docMk/>
          <pc:sldMk cId="2825874425" sldId="1421"/>
        </pc:sldMkLst>
      </pc:sldChg>
      <pc:sldChg chg="add">
        <pc:chgData name="Rocha, Michael A CPT" userId="5604bdd7-75c2-49b5-9102-cb08f1006c07" providerId="ADAL" clId="{561D8096-9537-41BC-81A2-3D144C07E573}" dt="2021-09-10T16:14:27.319" v="691"/>
        <pc:sldMkLst>
          <pc:docMk/>
          <pc:sldMk cId="3615376317" sldId="1421"/>
        </pc:sldMkLst>
      </pc:sldChg>
      <pc:sldChg chg="addSp delSp modSp add mod modShow">
        <pc:chgData name="Rocha, Michael A CPT" userId="5604bdd7-75c2-49b5-9102-cb08f1006c07" providerId="ADAL" clId="{561D8096-9537-41BC-81A2-3D144C07E573}" dt="2021-09-13T10:55:58.410" v="878" actId="729"/>
        <pc:sldMkLst>
          <pc:docMk/>
          <pc:sldMk cId="1475527071" sldId="1422"/>
        </pc:sldMkLst>
        <pc:picChg chg="del">
          <ac:chgData name="Rocha, Michael A CPT" userId="5604bdd7-75c2-49b5-9102-cb08f1006c07" providerId="ADAL" clId="{561D8096-9537-41BC-81A2-3D144C07E573}" dt="2021-09-10T16:18:00.641" v="781" actId="478"/>
          <ac:picMkLst>
            <pc:docMk/>
            <pc:sldMk cId="1475527071" sldId="1422"/>
            <ac:picMk id="4" creationId="{64CFEF2F-D631-4C72-AEBF-7D231306A33A}"/>
          </ac:picMkLst>
        </pc:picChg>
        <pc:picChg chg="add del mod modCrop">
          <ac:chgData name="Rocha, Michael A CPT" userId="5604bdd7-75c2-49b5-9102-cb08f1006c07" providerId="ADAL" clId="{561D8096-9537-41BC-81A2-3D144C07E573}" dt="2021-09-10T16:20:59.538" v="805" actId="21"/>
          <ac:picMkLst>
            <pc:docMk/>
            <pc:sldMk cId="1475527071" sldId="1422"/>
            <ac:picMk id="5" creationId="{A571F82E-7D0F-4E07-B3B8-FA157A7516A5}"/>
          </ac:picMkLst>
        </pc:picChg>
        <pc:picChg chg="add mod">
          <ac:chgData name="Rocha, Michael A CPT" userId="5604bdd7-75c2-49b5-9102-cb08f1006c07" providerId="ADAL" clId="{561D8096-9537-41BC-81A2-3D144C07E573}" dt="2021-09-10T16:21:08.314" v="810"/>
          <ac:picMkLst>
            <pc:docMk/>
            <pc:sldMk cId="1475527071" sldId="1422"/>
            <ac:picMk id="6" creationId="{0A4FAA45-906F-4FA4-AA60-A1C86063B431}"/>
          </ac:picMkLst>
        </pc:picChg>
        <pc:picChg chg="add del mod">
          <ac:chgData name="Rocha, Michael A CPT" userId="5604bdd7-75c2-49b5-9102-cb08f1006c07" providerId="ADAL" clId="{561D8096-9537-41BC-81A2-3D144C07E573}" dt="2021-09-10T16:21:16.935" v="815" actId="21"/>
          <ac:picMkLst>
            <pc:docMk/>
            <pc:sldMk cId="1475527071" sldId="1422"/>
            <ac:picMk id="7" creationId="{2E50E722-AA93-476C-8845-25ECCDFCBF3A}"/>
          </ac:picMkLst>
        </pc:picChg>
      </pc:sldChg>
      <pc:sldChg chg="addSp delSp modSp add mod modShow modNotesTx">
        <pc:chgData name="Rocha, Michael A CPT" userId="5604bdd7-75c2-49b5-9102-cb08f1006c07" providerId="ADAL" clId="{561D8096-9537-41BC-81A2-3D144C07E573}" dt="2021-09-13T10:55:58.410" v="878" actId="729"/>
        <pc:sldMkLst>
          <pc:docMk/>
          <pc:sldMk cId="1805106578" sldId="1423"/>
        </pc:sldMkLst>
        <pc:picChg chg="del">
          <ac:chgData name="Rocha, Michael A CPT" userId="5604bdd7-75c2-49b5-9102-cb08f1006c07" providerId="ADAL" clId="{561D8096-9537-41BC-81A2-3D144C07E573}" dt="2021-09-10T16:20:17.634" v="795" actId="478"/>
          <ac:picMkLst>
            <pc:docMk/>
            <pc:sldMk cId="1805106578" sldId="1423"/>
            <ac:picMk id="4" creationId="{64CFEF2F-D631-4C72-AEBF-7D231306A33A}"/>
          </ac:picMkLst>
        </pc:picChg>
        <pc:picChg chg="add del mod modCrop">
          <ac:chgData name="Rocha, Michael A CPT" userId="5604bdd7-75c2-49b5-9102-cb08f1006c07" providerId="ADAL" clId="{561D8096-9537-41BC-81A2-3D144C07E573}" dt="2021-09-10T16:20:36.561" v="798" actId="478"/>
          <ac:picMkLst>
            <pc:docMk/>
            <pc:sldMk cId="1805106578" sldId="1423"/>
            <ac:picMk id="5" creationId="{5A605CCE-C228-4F3C-93FC-8E1425FAF032}"/>
          </ac:picMkLst>
        </pc:picChg>
        <pc:picChg chg="add del mod modCrop">
          <ac:chgData name="Rocha, Michael A CPT" userId="5604bdd7-75c2-49b5-9102-cb08f1006c07" providerId="ADAL" clId="{561D8096-9537-41BC-81A2-3D144C07E573}" dt="2021-09-10T16:21:11.272" v="811" actId="21"/>
          <ac:picMkLst>
            <pc:docMk/>
            <pc:sldMk cId="1805106578" sldId="1423"/>
            <ac:picMk id="7" creationId="{F026D8CD-F45B-4AED-BB9E-30B7460837B2}"/>
          </ac:picMkLst>
        </pc:picChg>
        <pc:picChg chg="add mod">
          <ac:chgData name="Rocha, Michael A CPT" userId="5604bdd7-75c2-49b5-9102-cb08f1006c07" providerId="ADAL" clId="{561D8096-9537-41BC-81A2-3D144C07E573}" dt="2021-09-10T16:21:17.955" v="816"/>
          <ac:picMkLst>
            <pc:docMk/>
            <pc:sldMk cId="1805106578" sldId="1423"/>
            <ac:picMk id="8" creationId="{AD48E75B-B1E6-4037-BA34-567AE3447B8C}"/>
          </ac:picMkLst>
        </pc:picChg>
        <pc:picChg chg="add del mod">
          <ac:chgData name="Rocha, Michael A CPT" userId="5604bdd7-75c2-49b5-9102-cb08f1006c07" providerId="ADAL" clId="{561D8096-9537-41BC-81A2-3D144C07E573}" dt="2021-09-10T16:22:23.063" v="875" actId="21"/>
          <ac:picMkLst>
            <pc:docMk/>
            <pc:sldMk cId="1805106578" sldId="1423"/>
            <ac:picMk id="9" creationId="{5B5F39B5-E32F-46E1-B335-79A484D741C8}"/>
          </ac:picMkLst>
        </pc:picChg>
      </pc:sldChg>
      <pc:sldChg chg="addSp delSp modSp add mod modShow modNotesTx">
        <pc:chgData name="Rocha, Michael A CPT" userId="5604bdd7-75c2-49b5-9102-cb08f1006c07" providerId="ADAL" clId="{561D8096-9537-41BC-81A2-3D144C07E573}" dt="2021-09-13T10:55:58.410" v="878" actId="729"/>
        <pc:sldMkLst>
          <pc:docMk/>
          <pc:sldMk cId="2308517201" sldId="1424"/>
        </pc:sldMkLst>
        <pc:picChg chg="del">
          <ac:chgData name="Rocha, Michael A CPT" userId="5604bdd7-75c2-49b5-9102-cb08f1006c07" providerId="ADAL" clId="{561D8096-9537-41BC-81A2-3D144C07E573}" dt="2021-09-10T16:22:05.282" v="866" actId="478"/>
          <ac:picMkLst>
            <pc:docMk/>
            <pc:sldMk cId="2308517201" sldId="1424"/>
            <ac:picMk id="4" creationId="{64CFEF2F-D631-4C72-AEBF-7D231306A33A}"/>
          </ac:picMkLst>
        </pc:picChg>
        <pc:picChg chg="add del mod modCrop">
          <ac:chgData name="Rocha, Michael A CPT" userId="5604bdd7-75c2-49b5-9102-cb08f1006c07" providerId="ADAL" clId="{561D8096-9537-41BC-81A2-3D144C07E573}" dt="2021-09-10T16:22:17.019" v="871" actId="21"/>
          <ac:picMkLst>
            <pc:docMk/>
            <pc:sldMk cId="2308517201" sldId="1424"/>
            <ac:picMk id="5" creationId="{B216DE2C-DFAE-43AA-A03D-2D34B0BC2FD5}"/>
          </ac:picMkLst>
        </pc:picChg>
        <pc:picChg chg="add mod">
          <ac:chgData name="Rocha, Michael A CPT" userId="5604bdd7-75c2-49b5-9102-cb08f1006c07" providerId="ADAL" clId="{561D8096-9537-41BC-81A2-3D144C07E573}" dt="2021-09-10T16:22:24.233" v="876"/>
          <ac:picMkLst>
            <pc:docMk/>
            <pc:sldMk cId="2308517201" sldId="1424"/>
            <ac:picMk id="6" creationId="{76EDAB14-EA1B-4F15-8FD5-A78CBF33CAB4}"/>
          </ac:picMkLst>
        </pc:picChg>
      </pc:sldChg>
    </pc:docChg>
  </pc:docChgLst>
  <pc:docChgLst>
    <pc:chgData name="Rocha, Michael A CPT" userId="5604bdd7-75c2-49b5-9102-cb08f1006c07" providerId="ADAL" clId="{BD3B2A42-24DB-490C-A5D5-F5D9FB008859}"/>
    <pc:docChg chg="undo custSel addSld delSld modSld sldOrd">
      <pc:chgData name="Rocha, Michael A CPT" userId="5604bdd7-75c2-49b5-9102-cb08f1006c07" providerId="ADAL" clId="{BD3B2A42-24DB-490C-A5D5-F5D9FB008859}" dt="2021-09-16T10:26:46.194" v="1853" actId="403"/>
      <pc:docMkLst>
        <pc:docMk/>
      </pc:docMkLst>
      <pc:sldChg chg="del">
        <pc:chgData name="Rocha, Michael A CPT" userId="5604bdd7-75c2-49b5-9102-cb08f1006c07" providerId="ADAL" clId="{BD3B2A42-24DB-490C-A5D5-F5D9FB008859}" dt="2021-09-14T11:18:42.758" v="11" actId="47"/>
        <pc:sldMkLst>
          <pc:docMk/>
          <pc:sldMk cId="2733328470" sldId="265"/>
        </pc:sldMkLst>
      </pc:sldChg>
      <pc:sldChg chg="addSp delSp modSp add mod">
        <pc:chgData name="Rocha, Michael A CPT" userId="5604bdd7-75c2-49b5-9102-cb08f1006c07" providerId="ADAL" clId="{BD3B2A42-24DB-490C-A5D5-F5D9FB008859}" dt="2021-09-15T13:09:00.163" v="1809" actId="1076"/>
        <pc:sldMkLst>
          <pc:docMk/>
          <pc:sldMk cId="3997292903" sldId="265"/>
        </pc:sldMkLst>
        <pc:spChg chg="mod">
          <ac:chgData name="Rocha, Michael A CPT" userId="5604bdd7-75c2-49b5-9102-cb08f1006c07" providerId="ADAL" clId="{BD3B2A42-24DB-490C-A5D5-F5D9FB008859}" dt="2021-09-15T13:09:00.163" v="1809" actId="1076"/>
          <ac:spMkLst>
            <pc:docMk/>
            <pc:sldMk cId="3997292903" sldId="265"/>
            <ac:spMk id="4" creationId="{ED5A93A2-0A33-45F7-9CC5-77E0AA8649AF}"/>
          </ac:spMkLst>
        </pc:spChg>
        <pc:spChg chg="add mod">
          <ac:chgData name="Rocha, Michael A CPT" userId="5604bdd7-75c2-49b5-9102-cb08f1006c07" providerId="ADAL" clId="{BD3B2A42-24DB-490C-A5D5-F5D9FB008859}" dt="2021-09-15T13:08:44.115" v="1805" actId="1076"/>
          <ac:spMkLst>
            <pc:docMk/>
            <pc:sldMk cId="3997292903" sldId="265"/>
            <ac:spMk id="5" creationId="{943F7189-26BC-41F9-865A-F91BCBE80FA9}"/>
          </ac:spMkLst>
        </pc:spChg>
        <pc:spChg chg="mod">
          <ac:chgData name="Rocha, Michael A CPT" userId="5604bdd7-75c2-49b5-9102-cb08f1006c07" providerId="ADAL" clId="{BD3B2A42-24DB-490C-A5D5-F5D9FB008859}" dt="2021-09-15T13:08:55.491" v="1808" actId="14100"/>
          <ac:spMkLst>
            <pc:docMk/>
            <pc:sldMk cId="3997292903" sldId="265"/>
            <ac:spMk id="6" creationId="{9BA49B04-2426-44A2-A72B-273997A39BD6}"/>
          </ac:spMkLst>
        </pc:spChg>
        <pc:spChg chg="mod">
          <ac:chgData name="Rocha, Michael A CPT" userId="5604bdd7-75c2-49b5-9102-cb08f1006c07" providerId="ADAL" clId="{BD3B2A42-24DB-490C-A5D5-F5D9FB008859}" dt="2021-09-15T13:04:29.346" v="1527" actId="20577"/>
          <ac:spMkLst>
            <pc:docMk/>
            <pc:sldMk cId="3997292903" sldId="265"/>
            <ac:spMk id="12" creationId="{A0E24086-AC3A-45BC-9A6F-A22B35ACA703}"/>
          </ac:spMkLst>
        </pc:spChg>
        <pc:spChg chg="mod">
          <ac:chgData name="Rocha, Michael A CPT" userId="5604bdd7-75c2-49b5-9102-cb08f1006c07" providerId="ADAL" clId="{BD3B2A42-24DB-490C-A5D5-F5D9FB008859}" dt="2021-09-15T13:07:24.320" v="1726" actId="403"/>
          <ac:spMkLst>
            <pc:docMk/>
            <pc:sldMk cId="3997292903" sldId="265"/>
            <ac:spMk id="27" creationId="{F8163FC0-468C-412A-849F-AAAFBE448FFF}"/>
          </ac:spMkLst>
        </pc:spChg>
        <pc:spChg chg="mod">
          <ac:chgData name="Rocha, Michael A CPT" userId="5604bdd7-75c2-49b5-9102-cb08f1006c07" providerId="ADAL" clId="{BD3B2A42-24DB-490C-A5D5-F5D9FB008859}" dt="2021-09-15T13:07:03.625" v="1695" actId="403"/>
          <ac:spMkLst>
            <pc:docMk/>
            <pc:sldMk cId="3997292903" sldId="265"/>
            <ac:spMk id="28" creationId="{3AACF509-BFAA-4AC4-9803-AAB740B9050E}"/>
          </ac:spMkLst>
        </pc:spChg>
        <pc:spChg chg="mod">
          <ac:chgData name="Rocha, Michael A CPT" userId="5604bdd7-75c2-49b5-9102-cb08f1006c07" providerId="ADAL" clId="{BD3B2A42-24DB-490C-A5D5-F5D9FB008859}" dt="2021-09-15T13:07:18.215" v="1709" actId="404"/>
          <ac:spMkLst>
            <pc:docMk/>
            <pc:sldMk cId="3997292903" sldId="265"/>
            <ac:spMk id="29" creationId="{B3CB7575-1A6E-4C40-A1A2-672B84C63EA8}"/>
          </ac:spMkLst>
        </pc:spChg>
        <pc:spChg chg="mod">
          <ac:chgData name="Rocha, Michael A CPT" userId="5604bdd7-75c2-49b5-9102-cb08f1006c07" providerId="ADAL" clId="{BD3B2A42-24DB-490C-A5D5-F5D9FB008859}" dt="2021-09-15T13:07:40.647" v="1747" actId="404"/>
          <ac:spMkLst>
            <pc:docMk/>
            <pc:sldMk cId="3997292903" sldId="265"/>
            <ac:spMk id="31" creationId="{C0AF4F2B-8FDA-4D6F-AB82-8172F49C96CB}"/>
          </ac:spMkLst>
        </pc:spChg>
        <pc:spChg chg="del mod">
          <ac:chgData name="Rocha, Michael A CPT" userId="5604bdd7-75c2-49b5-9102-cb08f1006c07" providerId="ADAL" clId="{BD3B2A42-24DB-490C-A5D5-F5D9FB008859}" dt="2021-09-15T13:07:56.046" v="1751" actId="478"/>
          <ac:spMkLst>
            <pc:docMk/>
            <pc:sldMk cId="3997292903" sldId="265"/>
            <ac:spMk id="36" creationId="{C73DDFFB-C44D-4AE8-9BC0-76BA5626DB5A}"/>
          </ac:spMkLst>
        </pc:spChg>
        <pc:picChg chg="del">
          <ac:chgData name="Rocha, Michael A CPT" userId="5604bdd7-75c2-49b5-9102-cb08f1006c07" providerId="ADAL" clId="{BD3B2A42-24DB-490C-A5D5-F5D9FB008859}" dt="2021-09-15T13:07:52.500" v="1749" actId="478"/>
          <ac:picMkLst>
            <pc:docMk/>
            <pc:sldMk cId="3997292903" sldId="265"/>
            <ac:picMk id="1026" creationId="{31076F57-2ADD-4F30-9343-401D550767BF}"/>
          </ac:picMkLst>
        </pc:picChg>
        <pc:cxnChg chg="add del mod">
          <ac:chgData name="Rocha, Michael A CPT" userId="5604bdd7-75c2-49b5-9102-cb08f1006c07" providerId="ADAL" clId="{BD3B2A42-24DB-490C-A5D5-F5D9FB008859}" dt="2021-09-15T13:07:45.087" v="1748" actId="478"/>
          <ac:cxnSpMkLst>
            <pc:docMk/>
            <pc:sldMk cId="3997292903" sldId="265"/>
            <ac:cxnSpMk id="3" creationId="{2B701A7D-28AF-4F6F-BFBE-B356BF2A59E3}"/>
          </ac:cxnSpMkLst>
        </pc:cxnChg>
      </pc:sldChg>
      <pc:sldChg chg="addSp modSp mod modNotesTx">
        <pc:chgData name="Rocha, Michael A CPT" userId="5604bdd7-75c2-49b5-9102-cb08f1006c07" providerId="ADAL" clId="{BD3B2A42-24DB-490C-A5D5-F5D9FB008859}" dt="2021-09-15T12:37:21.399" v="502" actId="207"/>
        <pc:sldMkLst>
          <pc:docMk/>
          <pc:sldMk cId="1694385967" sldId="268"/>
        </pc:sldMkLst>
        <pc:spChg chg="add mod">
          <ac:chgData name="Rocha, Michael A CPT" userId="5604bdd7-75c2-49b5-9102-cb08f1006c07" providerId="ADAL" clId="{BD3B2A42-24DB-490C-A5D5-F5D9FB008859}" dt="2021-09-15T12:37:10.596" v="499" actId="1076"/>
          <ac:spMkLst>
            <pc:docMk/>
            <pc:sldMk cId="1694385967" sldId="268"/>
            <ac:spMk id="6" creationId="{22542578-C315-4C7A-85DC-D5C0BC4C6CAF}"/>
          </ac:spMkLst>
        </pc:spChg>
        <pc:spChg chg="add mod">
          <ac:chgData name="Rocha, Michael A CPT" userId="5604bdd7-75c2-49b5-9102-cb08f1006c07" providerId="ADAL" clId="{BD3B2A42-24DB-490C-A5D5-F5D9FB008859}" dt="2021-09-15T12:37:21.399" v="502" actId="207"/>
          <ac:spMkLst>
            <pc:docMk/>
            <pc:sldMk cId="1694385967" sldId="268"/>
            <ac:spMk id="7" creationId="{0502DD5F-1401-4592-A3C9-47A4113230A2}"/>
          </ac:spMkLst>
        </pc:spChg>
        <pc:spChg chg="mod">
          <ac:chgData name="Rocha, Michael A CPT" userId="5604bdd7-75c2-49b5-9102-cb08f1006c07" providerId="ADAL" clId="{BD3B2A42-24DB-490C-A5D5-F5D9FB008859}" dt="2021-09-14T11:16:09.884" v="10" actId="20577"/>
          <ac:spMkLst>
            <pc:docMk/>
            <pc:sldMk cId="1694385967" sldId="268"/>
            <ac:spMk id="9" creationId="{C1CB711E-B525-4923-9B75-81F4A22EB0B4}"/>
          </ac:spMkLst>
        </pc:spChg>
      </pc:sldChg>
      <pc:sldChg chg="del">
        <pc:chgData name="Rocha, Michael A CPT" userId="5604bdd7-75c2-49b5-9102-cb08f1006c07" providerId="ADAL" clId="{BD3B2A42-24DB-490C-A5D5-F5D9FB008859}" dt="2021-09-14T11:18:42.758" v="11" actId="47"/>
        <pc:sldMkLst>
          <pc:docMk/>
          <pc:sldMk cId="908340172" sldId="276"/>
        </pc:sldMkLst>
      </pc:sldChg>
      <pc:sldChg chg="modSp add mod">
        <pc:chgData name="Rocha, Michael A CPT" userId="5604bdd7-75c2-49b5-9102-cb08f1006c07" providerId="ADAL" clId="{BD3B2A42-24DB-490C-A5D5-F5D9FB008859}" dt="2021-09-15T12:34:53.450" v="497" actId="20577"/>
        <pc:sldMkLst>
          <pc:docMk/>
          <pc:sldMk cId="1788610110" sldId="488"/>
        </pc:sldMkLst>
        <pc:spChg chg="mod">
          <ac:chgData name="Rocha, Michael A CPT" userId="5604bdd7-75c2-49b5-9102-cb08f1006c07" providerId="ADAL" clId="{BD3B2A42-24DB-490C-A5D5-F5D9FB008859}" dt="2021-09-15T11:49:31.566" v="196" actId="1076"/>
          <ac:spMkLst>
            <pc:docMk/>
            <pc:sldMk cId="1788610110" sldId="488"/>
            <ac:spMk id="2" creationId="{06540515-BBA6-4422-9400-D4E726B8D938}"/>
          </ac:spMkLst>
        </pc:spChg>
        <pc:spChg chg="mod">
          <ac:chgData name="Rocha, Michael A CPT" userId="5604bdd7-75c2-49b5-9102-cb08f1006c07" providerId="ADAL" clId="{BD3B2A42-24DB-490C-A5D5-F5D9FB008859}" dt="2021-09-15T12:34:53.450" v="497" actId="20577"/>
          <ac:spMkLst>
            <pc:docMk/>
            <pc:sldMk cId="1788610110" sldId="488"/>
            <ac:spMk id="3" creationId="{5CDF8FF9-FDF0-494C-BA9D-9F97900B561F}"/>
          </ac:spMkLst>
        </pc:spChg>
      </pc:sldChg>
      <pc:sldChg chg="add del">
        <pc:chgData name="Rocha, Michael A CPT" userId="5604bdd7-75c2-49b5-9102-cb08f1006c07" providerId="ADAL" clId="{BD3B2A42-24DB-490C-A5D5-F5D9FB008859}" dt="2021-09-15T13:03:24.427" v="1516" actId="47"/>
        <pc:sldMkLst>
          <pc:docMk/>
          <pc:sldMk cId="2029080937" sldId="507"/>
        </pc:sldMkLst>
      </pc:sldChg>
      <pc:sldChg chg="modSp del mod">
        <pc:chgData name="Rocha, Michael A CPT" userId="5604bdd7-75c2-49b5-9102-cb08f1006c07" providerId="ADAL" clId="{BD3B2A42-24DB-490C-A5D5-F5D9FB008859}" dt="2021-09-15T13:05:11.136" v="1545" actId="47"/>
        <pc:sldMkLst>
          <pc:docMk/>
          <pc:sldMk cId="1134668993" sldId="1418"/>
        </pc:sldMkLst>
        <pc:spChg chg="mod">
          <ac:chgData name="Rocha, Michael A CPT" userId="5604bdd7-75c2-49b5-9102-cb08f1006c07" providerId="ADAL" clId="{BD3B2A42-24DB-490C-A5D5-F5D9FB008859}" dt="2021-09-14T11:18:50.809" v="27" actId="20577"/>
          <ac:spMkLst>
            <pc:docMk/>
            <pc:sldMk cId="1134668993" sldId="1418"/>
            <ac:spMk id="4" creationId="{47268103-9E69-4BAE-A79F-237EBD2543D2}"/>
          </ac:spMkLst>
        </pc:spChg>
        <pc:spChg chg="mod">
          <ac:chgData name="Rocha, Michael A CPT" userId="5604bdd7-75c2-49b5-9102-cb08f1006c07" providerId="ADAL" clId="{BD3B2A42-24DB-490C-A5D5-F5D9FB008859}" dt="2021-09-14T11:20:49.744" v="154" actId="1035"/>
          <ac:spMkLst>
            <pc:docMk/>
            <pc:sldMk cId="1134668993" sldId="1418"/>
            <ac:spMk id="6" creationId="{D42B7821-F2D4-4D8F-BE93-BDA7FD7C3932}"/>
          </ac:spMkLst>
        </pc:spChg>
        <pc:spChg chg="mod">
          <ac:chgData name="Rocha, Michael A CPT" userId="5604bdd7-75c2-49b5-9102-cb08f1006c07" providerId="ADAL" clId="{BD3B2A42-24DB-490C-A5D5-F5D9FB008859}" dt="2021-09-14T11:20:49.744" v="154" actId="1035"/>
          <ac:spMkLst>
            <pc:docMk/>
            <pc:sldMk cId="1134668993" sldId="1418"/>
            <ac:spMk id="7" creationId="{94BE2D51-A234-4AF4-AD38-FC48B642CD70}"/>
          </ac:spMkLst>
        </pc:spChg>
        <pc:spChg chg="mod">
          <ac:chgData name="Rocha, Michael A CPT" userId="5604bdd7-75c2-49b5-9102-cb08f1006c07" providerId="ADAL" clId="{BD3B2A42-24DB-490C-A5D5-F5D9FB008859}" dt="2021-09-14T11:20:45.436" v="134" actId="1036"/>
          <ac:spMkLst>
            <pc:docMk/>
            <pc:sldMk cId="1134668993" sldId="1418"/>
            <ac:spMk id="10" creationId="{05738866-C584-4CA8-9860-41F99969973C}"/>
          </ac:spMkLst>
        </pc:spChg>
        <pc:spChg chg="mod">
          <ac:chgData name="Rocha, Michael A CPT" userId="5604bdd7-75c2-49b5-9102-cb08f1006c07" providerId="ADAL" clId="{BD3B2A42-24DB-490C-A5D5-F5D9FB008859}" dt="2021-09-14T11:20:45.436" v="134" actId="1036"/>
          <ac:spMkLst>
            <pc:docMk/>
            <pc:sldMk cId="1134668993" sldId="1418"/>
            <ac:spMk id="11" creationId="{BCF9962A-FEE9-44B2-A23E-000CAF469EBF}"/>
          </ac:spMkLst>
        </pc:spChg>
        <pc:spChg chg="mod">
          <ac:chgData name="Rocha, Michael A CPT" userId="5604bdd7-75c2-49b5-9102-cb08f1006c07" providerId="ADAL" clId="{BD3B2A42-24DB-490C-A5D5-F5D9FB008859}" dt="2021-09-14T11:20:45.436" v="134" actId="1036"/>
          <ac:spMkLst>
            <pc:docMk/>
            <pc:sldMk cId="1134668993" sldId="1418"/>
            <ac:spMk id="12" creationId="{467AA929-D124-4BDC-9BDF-81EB477E0DE9}"/>
          </ac:spMkLst>
        </pc:spChg>
        <pc:spChg chg="mod">
          <ac:chgData name="Rocha, Michael A CPT" userId="5604bdd7-75c2-49b5-9102-cb08f1006c07" providerId="ADAL" clId="{BD3B2A42-24DB-490C-A5D5-F5D9FB008859}" dt="2021-09-14T11:20:45.436" v="134" actId="1036"/>
          <ac:spMkLst>
            <pc:docMk/>
            <pc:sldMk cId="1134668993" sldId="1418"/>
            <ac:spMk id="13" creationId="{9F1A91BE-F99F-43ED-A937-A4DC72F57ABF}"/>
          </ac:spMkLst>
        </pc:spChg>
        <pc:spChg chg="mod">
          <ac:chgData name="Rocha, Michael A CPT" userId="5604bdd7-75c2-49b5-9102-cb08f1006c07" providerId="ADAL" clId="{BD3B2A42-24DB-490C-A5D5-F5D9FB008859}" dt="2021-09-14T11:20:45.436" v="134" actId="1036"/>
          <ac:spMkLst>
            <pc:docMk/>
            <pc:sldMk cId="1134668993" sldId="1418"/>
            <ac:spMk id="15" creationId="{2E4F8283-522E-44E2-BB94-F07A05B37313}"/>
          </ac:spMkLst>
        </pc:spChg>
        <pc:spChg chg="mod">
          <ac:chgData name="Rocha, Michael A CPT" userId="5604bdd7-75c2-49b5-9102-cb08f1006c07" providerId="ADAL" clId="{BD3B2A42-24DB-490C-A5D5-F5D9FB008859}" dt="2021-09-14T11:20:45.436" v="134" actId="1036"/>
          <ac:spMkLst>
            <pc:docMk/>
            <pc:sldMk cId="1134668993" sldId="1418"/>
            <ac:spMk id="18" creationId="{C5369585-FDFE-49B3-81FA-737A650B0C1B}"/>
          </ac:spMkLst>
        </pc:spChg>
        <pc:spChg chg="mod">
          <ac:chgData name="Rocha, Michael A CPT" userId="5604bdd7-75c2-49b5-9102-cb08f1006c07" providerId="ADAL" clId="{BD3B2A42-24DB-490C-A5D5-F5D9FB008859}" dt="2021-09-14T11:20:45.436" v="134" actId="1036"/>
          <ac:spMkLst>
            <pc:docMk/>
            <pc:sldMk cId="1134668993" sldId="1418"/>
            <ac:spMk id="20" creationId="{DA53EC82-7133-4737-B69D-EBEAE572318F}"/>
          </ac:spMkLst>
        </pc:spChg>
        <pc:graphicFrameChg chg="mod modGraphic">
          <ac:chgData name="Rocha, Michael A CPT" userId="5604bdd7-75c2-49b5-9102-cb08f1006c07" providerId="ADAL" clId="{BD3B2A42-24DB-490C-A5D5-F5D9FB008859}" dt="2021-09-14T11:21:19.245" v="191" actId="20577"/>
          <ac:graphicFrameMkLst>
            <pc:docMk/>
            <pc:sldMk cId="1134668993" sldId="1418"/>
            <ac:graphicFrameMk id="5" creationId="{9264DE51-7DE4-4CC8-9A6A-47C9CFF85138}"/>
          </ac:graphicFrameMkLst>
        </pc:graphicFrameChg>
        <pc:cxnChg chg="mod">
          <ac:chgData name="Rocha, Michael A CPT" userId="5604bdd7-75c2-49b5-9102-cb08f1006c07" providerId="ADAL" clId="{BD3B2A42-24DB-490C-A5D5-F5D9FB008859}" dt="2021-09-14T11:20:45.436" v="134" actId="1036"/>
          <ac:cxnSpMkLst>
            <pc:docMk/>
            <pc:sldMk cId="1134668993" sldId="1418"/>
            <ac:cxnSpMk id="8" creationId="{140D8369-DAE3-451F-8EDF-2EEE6E9F5AEC}"/>
          </ac:cxnSpMkLst>
        </pc:cxnChg>
        <pc:cxnChg chg="mod">
          <ac:chgData name="Rocha, Michael A CPT" userId="5604bdd7-75c2-49b5-9102-cb08f1006c07" providerId="ADAL" clId="{BD3B2A42-24DB-490C-A5D5-F5D9FB008859}" dt="2021-09-14T11:20:45.436" v="134" actId="1036"/>
          <ac:cxnSpMkLst>
            <pc:docMk/>
            <pc:sldMk cId="1134668993" sldId="1418"/>
            <ac:cxnSpMk id="9" creationId="{108854F0-1C05-41FE-8A21-CA0D7690C331}"/>
          </ac:cxnSpMkLst>
        </pc:cxnChg>
      </pc:sldChg>
      <pc:sldChg chg="del">
        <pc:chgData name="Rocha, Michael A CPT" userId="5604bdd7-75c2-49b5-9102-cb08f1006c07" providerId="ADAL" clId="{BD3B2A42-24DB-490C-A5D5-F5D9FB008859}" dt="2021-09-14T11:18:42.758" v="11" actId="47"/>
        <pc:sldMkLst>
          <pc:docMk/>
          <pc:sldMk cId="3054981478" sldId="1419"/>
        </pc:sldMkLst>
      </pc:sldChg>
      <pc:sldChg chg="addSp delSp modSp add mod">
        <pc:chgData name="Rocha, Michael A CPT" userId="5604bdd7-75c2-49b5-9102-cb08f1006c07" providerId="ADAL" clId="{BD3B2A42-24DB-490C-A5D5-F5D9FB008859}" dt="2021-09-15T12:51:09.603" v="1031" actId="20577"/>
        <pc:sldMkLst>
          <pc:docMk/>
          <pc:sldMk cId="3858311703" sldId="1419"/>
        </pc:sldMkLst>
        <pc:spChg chg="add del mod">
          <ac:chgData name="Rocha, Michael A CPT" userId="5604bdd7-75c2-49b5-9102-cb08f1006c07" providerId="ADAL" clId="{BD3B2A42-24DB-490C-A5D5-F5D9FB008859}" dt="2021-09-15T12:38:54.884" v="505" actId="478"/>
          <ac:spMkLst>
            <pc:docMk/>
            <pc:sldMk cId="3858311703" sldId="1419"/>
            <ac:spMk id="2" creationId="{DC93B19D-0D26-44E8-9197-BEACA1B63C07}"/>
          </ac:spMkLst>
        </pc:spChg>
        <pc:spChg chg="add mod">
          <ac:chgData name="Rocha, Michael A CPT" userId="5604bdd7-75c2-49b5-9102-cb08f1006c07" providerId="ADAL" clId="{BD3B2A42-24DB-490C-A5D5-F5D9FB008859}" dt="2021-09-15T12:48:08.804" v="974" actId="5793"/>
          <ac:spMkLst>
            <pc:docMk/>
            <pc:sldMk cId="3858311703" sldId="1419"/>
            <ac:spMk id="3" creationId="{5D3254B0-10DB-43A6-82E3-A661405C44F8}"/>
          </ac:spMkLst>
        </pc:spChg>
        <pc:spChg chg="del">
          <ac:chgData name="Rocha, Michael A CPT" userId="5604bdd7-75c2-49b5-9102-cb08f1006c07" providerId="ADAL" clId="{BD3B2A42-24DB-490C-A5D5-F5D9FB008859}" dt="2021-09-15T12:38:55.623" v="506" actId="478"/>
          <ac:spMkLst>
            <pc:docMk/>
            <pc:sldMk cId="3858311703" sldId="1419"/>
            <ac:spMk id="4" creationId="{A802290C-6F89-416C-BBB1-1BD0AD91A20D}"/>
          </ac:spMkLst>
        </pc:spChg>
        <pc:spChg chg="add mod">
          <ac:chgData name="Rocha, Michael A CPT" userId="5604bdd7-75c2-49b5-9102-cb08f1006c07" providerId="ADAL" clId="{BD3B2A42-24DB-490C-A5D5-F5D9FB008859}" dt="2021-09-15T12:39:11.778" v="530" actId="20577"/>
          <ac:spMkLst>
            <pc:docMk/>
            <pc:sldMk cId="3858311703" sldId="1419"/>
            <ac:spMk id="5" creationId="{F28A70D0-6201-442D-9BA7-D85242F12185}"/>
          </ac:spMkLst>
        </pc:spChg>
        <pc:spChg chg="add del mod">
          <ac:chgData name="Rocha, Michael A CPT" userId="5604bdd7-75c2-49b5-9102-cb08f1006c07" providerId="ADAL" clId="{BD3B2A42-24DB-490C-A5D5-F5D9FB008859}" dt="2021-09-15T12:47:48.307" v="884"/>
          <ac:spMkLst>
            <pc:docMk/>
            <pc:sldMk cId="3858311703" sldId="1419"/>
            <ac:spMk id="7" creationId="{D6318237-5C0E-44DC-A715-B057E068A946}"/>
          </ac:spMkLst>
        </pc:spChg>
        <pc:graphicFrameChg chg="add mod modGraphic">
          <ac:chgData name="Rocha, Michael A CPT" userId="5604bdd7-75c2-49b5-9102-cb08f1006c07" providerId="ADAL" clId="{BD3B2A42-24DB-490C-A5D5-F5D9FB008859}" dt="2021-09-15T12:51:09.603" v="1031" actId="20577"/>
          <ac:graphicFrameMkLst>
            <pc:docMk/>
            <pc:sldMk cId="3858311703" sldId="1419"/>
            <ac:graphicFrameMk id="6" creationId="{11CBE802-BFBC-4256-961C-91968DF364D3}"/>
          </ac:graphicFrameMkLst>
        </pc:graphicFrameChg>
        <pc:picChg chg="del">
          <ac:chgData name="Rocha, Michael A CPT" userId="5604bdd7-75c2-49b5-9102-cb08f1006c07" providerId="ADAL" clId="{BD3B2A42-24DB-490C-A5D5-F5D9FB008859}" dt="2021-09-15T12:38:53.163" v="504" actId="478"/>
          <ac:picMkLst>
            <pc:docMk/>
            <pc:sldMk cId="3858311703" sldId="1419"/>
            <ac:picMk id="1026" creationId="{E51044C5-9E15-4CCB-91B5-8DF7008580EE}"/>
          </ac:picMkLst>
        </pc:picChg>
      </pc:sldChg>
      <pc:sldChg chg="del">
        <pc:chgData name="Rocha, Michael A CPT" userId="5604bdd7-75c2-49b5-9102-cb08f1006c07" providerId="ADAL" clId="{BD3B2A42-24DB-490C-A5D5-F5D9FB008859}" dt="2021-09-14T11:18:42.758" v="11" actId="47"/>
        <pc:sldMkLst>
          <pc:docMk/>
          <pc:sldMk cId="130467796" sldId="1420"/>
        </pc:sldMkLst>
      </pc:sldChg>
      <pc:sldChg chg="addSp modSp add mod">
        <pc:chgData name="Rocha, Michael A CPT" userId="5604bdd7-75c2-49b5-9102-cb08f1006c07" providerId="ADAL" clId="{BD3B2A42-24DB-490C-A5D5-F5D9FB008859}" dt="2021-09-15T13:03:09.380" v="1514"/>
        <pc:sldMkLst>
          <pc:docMk/>
          <pc:sldMk cId="4283499665" sldId="1420"/>
        </pc:sldMkLst>
        <pc:spChg chg="add mod">
          <ac:chgData name="Rocha, Michael A CPT" userId="5604bdd7-75c2-49b5-9102-cb08f1006c07" providerId="ADAL" clId="{BD3B2A42-24DB-490C-A5D5-F5D9FB008859}" dt="2021-09-15T12:49:12.906" v="988" actId="14861"/>
          <ac:spMkLst>
            <pc:docMk/>
            <pc:sldMk cId="4283499665" sldId="1420"/>
            <ac:spMk id="2" creationId="{139C2BE1-26AE-40FD-8D20-F219C0B19FC0}"/>
          </ac:spMkLst>
        </pc:spChg>
        <pc:spChg chg="mod">
          <ac:chgData name="Rocha, Michael A CPT" userId="5604bdd7-75c2-49b5-9102-cb08f1006c07" providerId="ADAL" clId="{BD3B2A42-24DB-490C-A5D5-F5D9FB008859}" dt="2021-09-15T12:48:00.447" v="968" actId="20577"/>
          <ac:spMkLst>
            <pc:docMk/>
            <pc:sldMk cId="4283499665" sldId="1420"/>
            <ac:spMk id="3" creationId="{5D3254B0-10DB-43A6-82E3-A661405C44F8}"/>
          </ac:spMkLst>
        </pc:spChg>
        <pc:graphicFrameChg chg="mod">
          <ac:chgData name="Rocha, Michael A CPT" userId="5604bdd7-75c2-49b5-9102-cb08f1006c07" providerId="ADAL" clId="{BD3B2A42-24DB-490C-A5D5-F5D9FB008859}" dt="2021-09-15T13:03:09.380" v="1514"/>
          <ac:graphicFrameMkLst>
            <pc:docMk/>
            <pc:sldMk cId="4283499665" sldId="1420"/>
            <ac:graphicFrameMk id="6" creationId="{11CBE802-BFBC-4256-961C-91968DF364D3}"/>
          </ac:graphicFrameMkLst>
        </pc:graphicFrameChg>
      </pc:sldChg>
      <pc:sldChg chg="delSp new mod">
        <pc:chgData name="Rocha, Michael A CPT" userId="5604bdd7-75c2-49b5-9102-cb08f1006c07" providerId="ADAL" clId="{BD3B2A42-24DB-490C-A5D5-F5D9FB008859}" dt="2021-09-15T12:51:21.550" v="1034" actId="478"/>
        <pc:sldMkLst>
          <pc:docMk/>
          <pc:sldMk cId="2186556968" sldId="1421"/>
        </pc:sldMkLst>
        <pc:spChg chg="del">
          <ac:chgData name="Rocha, Michael A CPT" userId="5604bdd7-75c2-49b5-9102-cb08f1006c07" providerId="ADAL" clId="{BD3B2A42-24DB-490C-A5D5-F5D9FB008859}" dt="2021-09-15T12:51:20.811" v="1033" actId="478"/>
          <ac:spMkLst>
            <pc:docMk/>
            <pc:sldMk cId="2186556968" sldId="1421"/>
            <ac:spMk id="2" creationId="{F54B34BD-96C2-466D-981B-15522D8E0D0D}"/>
          </ac:spMkLst>
        </pc:spChg>
        <pc:spChg chg="del">
          <ac:chgData name="Rocha, Michael A CPT" userId="5604bdd7-75c2-49b5-9102-cb08f1006c07" providerId="ADAL" clId="{BD3B2A42-24DB-490C-A5D5-F5D9FB008859}" dt="2021-09-15T12:51:21.550" v="1034" actId="478"/>
          <ac:spMkLst>
            <pc:docMk/>
            <pc:sldMk cId="2186556968" sldId="1421"/>
            <ac:spMk id="3" creationId="{8BE77508-E36A-4056-B276-1CA7076D3FE1}"/>
          </ac:spMkLst>
        </pc:spChg>
      </pc:sldChg>
      <pc:sldChg chg="del">
        <pc:chgData name="Rocha, Michael A CPT" userId="5604bdd7-75c2-49b5-9102-cb08f1006c07" providerId="ADAL" clId="{BD3B2A42-24DB-490C-A5D5-F5D9FB008859}" dt="2021-09-14T11:18:42.758" v="11" actId="47"/>
        <pc:sldMkLst>
          <pc:docMk/>
          <pc:sldMk cId="3615376317" sldId="1421"/>
        </pc:sldMkLst>
      </pc:sldChg>
      <pc:sldChg chg="addSp delSp modSp add mod">
        <pc:chgData name="Rocha, Michael A CPT" userId="5604bdd7-75c2-49b5-9102-cb08f1006c07" providerId="ADAL" clId="{BD3B2A42-24DB-490C-A5D5-F5D9FB008859}" dt="2021-09-15T13:02:50.952" v="1513" actId="14861"/>
        <pc:sldMkLst>
          <pc:docMk/>
          <pc:sldMk cId="1225316010" sldId="1422"/>
        </pc:sldMkLst>
        <pc:spChg chg="del">
          <ac:chgData name="Rocha, Michael A CPT" userId="5604bdd7-75c2-49b5-9102-cb08f1006c07" providerId="ADAL" clId="{BD3B2A42-24DB-490C-A5D5-F5D9FB008859}" dt="2021-09-15T12:51:59.630" v="1062" actId="478"/>
          <ac:spMkLst>
            <pc:docMk/>
            <pc:sldMk cId="1225316010" sldId="1422"/>
            <ac:spMk id="2" creationId="{139C2BE1-26AE-40FD-8D20-F219C0B19FC0}"/>
          </ac:spMkLst>
        </pc:spChg>
        <pc:spChg chg="del">
          <ac:chgData name="Rocha, Michael A CPT" userId="5604bdd7-75c2-49b5-9102-cb08f1006c07" providerId="ADAL" clId="{BD3B2A42-24DB-490C-A5D5-F5D9FB008859}" dt="2021-09-15T12:51:42.674" v="1036" actId="478"/>
          <ac:spMkLst>
            <pc:docMk/>
            <pc:sldMk cId="1225316010" sldId="1422"/>
            <ac:spMk id="3" creationId="{5D3254B0-10DB-43A6-82E3-A661405C44F8}"/>
          </ac:spMkLst>
        </pc:spChg>
        <pc:spChg chg="add del mod">
          <ac:chgData name="Rocha, Michael A CPT" userId="5604bdd7-75c2-49b5-9102-cb08f1006c07" providerId="ADAL" clId="{BD3B2A42-24DB-490C-A5D5-F5D9FB008859}" dt="2021-09-15T12:52:48.925" v="1123" actId="478"/>
          <ac:spMkLst>
            <pc:docMk/>
            <pc:sldMk cId="1225316010" sldId="1422"/>
            <ac:spMk id="4" creationId="{8287E903-713C-4E4C-800E-CD423A2D1917}"/>
          </ac:spMkLst>
        </pc:spChg>
        <pc:spChg chg="mod">
          <ac:chgData name="Rocha, Michael A CPT" userId="5604bdd7-75c2-49b5-9102-cb08f1006c07" providerId="ADAL" clId="{BD3B2A42-24DB-490C-A5D5-F5D9FB008859}" dt="2021-09-15T12:51:52.976" v="1059" actId="20577"/>
          <ac:spMkLst>
            <pc:docMk/>
            <pc:sldMk cId="1225316010" sldId="1422"/>
            <ac:spMk id="5" creationId="{F28A70D0-6201-442D-9BA7-D85242F12185}"/>
          </ac:spMkLst>
        </pc:spChg>
        <pc:spChg chg="add del mod">
          <ac:chgData name="Rocha, Michael A CPT" userId="5604bdd7-75c2-49b5-9102-cb08f1006c07" providerId="ADAL" clId="{BD3B2A42-24DB-490C-A5D5-F5D9FB008859}" dt="2021-09-15T12:56:47.714" v="1143" actId="478"/>
          <ac:spMkLst>
            <pc:docMk/>
            <pc:sldMk cId="1225316010" sldId="1422"/>
            <ac:spMk id="7" creationId="{D149D6DB-3570-4202-97A0-91D630BAB9CB}"/>
          </ac:spMkLst>
        </pc:spChg>
        <pc:spChg chg="add mod">
          <ac:chgData name="Rocha, Michael A CPT" userId="5604bdd7-75c2-49b5-9102-cb08f1006c07" providerId="ADAL" clId="{BD3B2A42-24DB-490C-A5D5-F5D9FB008859}" dt="2021-09-15T12:58:07.980" v="1205" actId="1036"/>
          <ac:spMkLst>
            <pc:docMk/>
            <pc:sldMk cId="1225316010" sldId="1422"/>
            <ac:spMk id="8" creationId="{FE6AE58E-B9D9-4FF5-97DC-14D1B78C1CDE}"/>
          </ac:spMkLst>
        </pc:spChg>
        <pc:spChg chg="add mod">
          <ac:chgData name="Rocha, Michael A CPT" userId="5604bdd7-75c2-49b5-9102-cb08f1006c07" providerId="ADAL" clId="{BD3B2A42-24DB-490C-A5D5-F5D9FB008859}" dt="2021-09-15T12:58:07.980" v="1205" actId="1036"/>
          <ac:spMkLst>
            <pc:docMk/>
            <pc:sldMk cId="1225316010" sldId="1422"/>
            <ac:spMk id="9" creationId="{4D9AFF8F-F3F2-42E8-8A56-7E900C94BD12}"/>
          </ac:spMkLst>
        </pc:spChg>
        <pc:spChg chg="add mod">
          <ac:chgData name="Rocha, Michael A CPT" userId="5604bdd7-75c2-49b5-9102-cb08f1006c07" providerId="ADAL" clId="{BD3B2A42-24DB-490C-A5D5-F5D9FB008859}" dt="2021-09-15T12:58:29.058" v="1266" actId="1035"/>
          <ac:spMkLst>
            <pc:docMk/>
            <pc:sldMk cId="1225316010" sldId="1422"/>
            <ac:spMk id="10" creationId="{E30028AF-722E-4184-A9CA-32A8C64D515F}"/>
          </ac:spMkLst>
        </pc:spChg>
        <pc:spChg chg="add mod">
          <ac:chgData name="Rocha, Michael A CPT" userId="5604bdd7-75c2-49b5-9102-cb08f1006c07" providerId="ADAL" clId="{BD3B2A42-24DB-490C-A5D5-F5D9FB008859}" dt="2021-09-15T12:58:29.058" v="1266" actId="1035"/>
          <ac:spMkLst>
            <pc:docMk/>
            <pc:sldMk cId="1225316010" sldId="1422"/>
            <ac:spMk id="11" creationId="{92883880-E427-4719-93A6-27B08988A66A}"/>
          </ac:spMkLst>
        </pc:spChg>
        <pc:spChg chg="add del mod">
          <ac:chgData name="Rocha, Michael A CPT" userId="5604bdd7-75c2-49b5-9102-cb08f1006c07" providerId="ADAL" clId="{BD3B2A42-24DB-490C-A5D5-F5D9FB008859}" dt="2021-09-15T12:59:22.504" v="1284"/>
          <ac:spMkLst>
            <pc:docMk/>
            <pc:sldMk cId="1225316010" sldId="1422"/>
            <ac:spMk id="12" creationId="{230D3546-3F9A-4948-9D27-FF09ACAB176F}"/>
          </ac:spMkLst>
        </pc:spChg>
        <pc:spChg chg="add mod">
          <ac:chgData name="Rocha, Michael A CPT" userId="5604bdd7-75c2-49b5-9102-cb08f1006c07" providerId="ADAL" clId="{BD3B2A42-24DB-490C-A5D5-F5D9FB008859}" dt="2021-09-15T13:02:50.952" v="1513" actId="14861"/>
          <ac:spMkLst>
            <pc:docMk/>
            <pc:sldMk cId="1225316010" sldId="1422"/>
            <ac:spMk id="13" creationId="{33C0B7EA-2E96-4C6A-A550-3AC0D7FE6894}"/>
          </ac:spMkLst>
        </pc:spChg>
        <pc:spChg chg="add mod">
          <ac:chgData name="Rocha, Michael A CPT" userId="5604bdd7-75c2-49b5-9102-cb08f1006c07" providerId="ADAL" clId="{BD3B2A42-24DB-490C-A5D5-F5D9FB008859}" dt="2021-09-15T13:02:50.952" v="1513" actId="14861"/>
          <ac:spMkLst>
            <pc:docMk/>
            <pc:sldMk cId="1225316010" sldId="1422"/>
            <ac:spMk id="14" creationId="{CCDCB812-02E0-491D-B7E4-166803EFC1A6}"/>
          </ac:spMkLst>
        </pc:spChg>
        <pc:spChg chg="add mod">
          <ac:chgData name="Rocha, Michael A CPT" userId="5604bdd7-75c2-49b5-9102-cb08f1006c07" providerId="ADAL" clId="{BD3B2A42-24DB-490C-A5D5-F5D9FB008859}" dt="2021-09-15T13:01:14.818" v="1408" actId="207"/>
          <ac:spMkLst>
            <pc:docMk/>
            <pc:sldMk cId="1225316010" sldId="1422"/>
            <ac:spMk id="15" creationId="{C2D1C601-FC1D-4CE3-880B-2131C2AD0CC9}"/>
          </ac:spMkLst>
        </pc:spChg>
        <pc:spChg chg="add mod">
          <ac:chgData name="Rocha, Michael A CPT" userId="5604bdd7-75c2-49b5-9102-cb08f1006c07" providerId="ADAL" clId="{BD3B2A42-24DB-490C-A5D5-F5D9FB008859}" dt="2021-09-15T13:02:50.952" v="1513" actId="14861"/>
          <ac:spMkLst>
            <pc:docMk/>
            <pc:sldMk cId="1225316010" sldId="1422"/>
            <ac:spMk id="16" creationId="{135AD61E-8828-4817-88B9-644CC375B7FC}"/>
          </ac:spMkLst>
        </pc:spChg>
        <pc:spChg chg="add mod">
          <ac:chgData name="Rocha, Michael A CPT" userId="5604bdd7-75c2-49b5-9102-cb08f1006c07" providerId="ADAL" clId="{BD3B2A42-24DB-490C-A5D5-F5D9FB008859}" dt="2021-09-15T13:02:50.952" v="1513" actId="14861"/>
          <ac:spMkLst>
            <pc:docMk/>
            <pc:sldMk cId="1225316010" sldId="1422"/>
            <ac:spMk id="17" creationId="{6764528E-FA07-4AEB-84BA-A12DD8FA5522}"/>
          </ac:spMkLst>
        </pc:spChg>
        <pc:spChg chg="add mod">
          <ac:chgData name="Rocha, Michael A CPT" userId="5604bdd7-75c2-49b5-9102-cb08f1006c07" providerId="ADAL" clId="{BD3B2A42-24DB-490C-A5D5-F5D9FB008859}" dt="2021-09-15T13:02:50.952" v="1513" actId="14861"/>
          <ac:spMkLst>
            <pc:docMk/>
            <pc:sldMk cId="1225316010" sldId="1422"/>
            <ac:spMk id="18" creationId="{002F2BD6-C6D9-45AD-B233-7DEDB3007B82}"/>
          </ac:spMkLst>
        </pc:spChg>
        <pc:spChg chg="add mod">
          <ac:chgData name="Rocha, Michael A CPT" userId="5604bdd7-75c2-49b5-9102-cb08f1006c07" providerId="ADAL" clId="{BD3B2A42-24DB-490C-A5D5-F5D9FB008859}" dt="2021-09-15T13:02:50.952" v="1513" actId="14861"/>
          <ac:spMkLst>
            <pc:docMk/>
            <pc:sldMk cId="1225316010" sldId="1422"/>
            <ac:spMk id="19" creationId="{C8B59055-1B71-4473-A91C-A03D7828AB05}"/>
          </ac:spMkLst>
        </pc:spChg>
        <pc:graphicFrameChg chg="del mod">
          <ac:chgData name="Rocha, Michael A CPT" userId="5604bdd7-75c2-49b5-9102-cb08f1006c07" providerId="ADAL" clId="{BD3B2A42-24DB-490C-A5D5-F5D9FB008859}" dt="2021-09-15T12:57:25.619" v="1150" actId="478"/>
          <ac:graphicFrameMkLst>
            <pc:docMk/>
            <pc:sldMk cId="1225316010" sldId="1422"/>
            <ac:graphicFrameMk id="6" creationId="{11CBE802-BFBC-4256-961C-91968DF364D3}"/>
          </ac:graphicFrameMkLst>
        </pc:graphicFrameChg>
      </pc:sldChg>
      <pc:sldChg chg="del">
        <pc:chgData name="Rocha, Michael A CPT" userId="5604bdd7-75c2-49b5-9102-cb08f1006c07" providerId="ADAL" clId="{BD3B2A42-24DB-490C-A5D5-F5D9FB008859}" dt="2021-09-14T11:18:42.758" v="11" actId="47"/>
        <pc:sldMkLst>
          <pc:docMk/>
          <pc:sldMk cId="1475527071" sldId="1422"/>
        </pc:sldMkLst>
      </pc:sldChg>
      <pc:sldChg chg="del">
        <pc:chgData name="Rocha, Michael A CPT" userId="5604bdd7-75c2-49b5-9102-cb08f1006c07" providerId="ADAL" clId="{BD3B2A42-24DB-490C-A5D5-F5D9FB008859}" dt="2021-09-14T11:18:42.758" v="11" actId="47"/>
        <pc:sldMkLst>
          <pc:docMk/>
          <pc:sldMk cId="1805106578" sldId="1423"/>
        </pc:sldMkLst>
      </pc:sldChg>
      <pc:sldChg chg="add">
        <pc:chgData name="Rocha, Michael A CPT" userId="5604bdd7-75c2-49b5-9102-cb08f1006c07" providerId="ADAL" clId="{BD3B2A42-24DB-490C-A5D5-F5D9FB008859}" dt="2021-09-15T13:03:18.307" v="1515"/>
        <pc:sldMkLst>
          <pc:docMk/>
          <pc:sldMk cId="2739833080" sldId="1423"/>
        </pc:sldMkLst>
      </pc:sldChg>
      <pc:sldChg chg="add">
        <pc:chgData name="Rocha, Michael A CPT" userId="5604bdd7-75c2-49b5-9102-cb08f1006c07" providerId="ADAL" clId="{BD3B2A42-24DB-490C-A5D5-F5D9FB008859}" dt="2021-09-15T13:03:29.998" v="1519"/>
        <pc:sldMkLst>
          <pc:docMk/>
          <pc:sldMk cId="2270268446" sldId="1424"/>
        </pc:sldMkLst>
      </pc:sldChg>
      <pc:sldChg chg="del">
        <pc:chgData name="Rocha, Michael A CPT" userId="5604bdd7-75c2-49b5-9102-cb08f1006c07" providerId="ADAL" clId="{BD3B2A42-24DB-490C-A5D5-F5D9FB008859}" dt="2021-09-14T11:18:42.758" v="11" actId="47"/>
        <pc:sldMkLst>
          <pc:docMk/>
          <pc:sldMk cId="2308517201" sldId="1424"/>
        </pc:sldMkLst>
      </pc:sldChg>
      <pc:sldChg chg="add del">
        <pc:chgData name="Rocha, Michael A CPT" userId="5604bdd7-75c2-49b5-9102-cb08f1006c07" providerId="ADAL" clId="{BD3B2A42-24DB-490C-A5D5-F5D9FB008859}" dt="2021-09-15T13:03:29.521" v="1518" actId="2696"/>
        <pc:sldMkLst>
          <pc:docMk/>
          <pc:sldMk cId="3466730144" sldId="1424"/>
        </pc:sldMkLst>
      </pc:sldChg>
      <pc:sldChg chg="add del">
        <pc:chgData name="Rocha, Michael A CPT" userId="5604bdd7-75c2-49b5-9102-cb08f1006c07" providerId="ADAL" clId="{BD3B2A42-24DB-490C-A5D5-F5D9FB008859}" dt="2021-09-15T13:04:00.989" v="1521"/>
        <pc:sldMkLst>
          <pc:docMk/>
          <pc:sldMk cId="1194395069" sldId="1425"/>
        </pc:sldMkLst>
      </pc:sldChg>
      <pc:sldChg chg="delSp modSp new mod ord">
        <pc:chgData name="Rocha, Michael A CPT" userId="5604bdd7-75c2-49b5-9102-cb08f1006c07" providerId="ADAL" clId="{BD3B2A42-24DB-490C-A5D5-F5D9FB008859}" dt="2021-09-16T10:26:46.194" v="1853" actId="403"/>
        <pc:sldMkLst>
          <pc:docMk/>
          <pc:sldMk cId="2618587839" sldId="1425"/>
        </pc:sldMkLst>
        <pc:spChg chg="del">
          <ac:chgData name="Rocha, Michael A CPT" userId="5604bdd7-75c2-49b5-9102-cb08f1006c07" providerId="ADAL" clId="{BD3B2A42-24DB-490C-A5D5-F5D9FB008859}" dt="2021-09-16T10:26:05.838" v="1813" actId="478"/>
          <ac:spMkLst>
            <pc:docMk/>
            <pc:sldMk cId="2618587839" sldId="1425"/>
            <ac:spMk id="2" creationId="{24E8932B-58F8-41E8-9591-D58FBFCC9CBF}"/>
          </ac:spMkLst>
        </pc:spChg>
        <pc:spChg chg="mod">
          <ac:chgData name="Rocha, Michael A CPT" userId="5604bdd7-75c2-49b5-9102-cb08f1006c07" providerId="ADAL" clId="{BD3B2A42-24DB-490C-A5D5-F5D9FB008859}" dt="2021-09-16T10:26:46.194" v="1853" actId="403"/>
          <ac:spMkLst>
            <pc:docMk/>
            <pc:sldMk cId="2618587839" sldId="1425"/>
            <ac:spMk id="3" creationId="{63DF28A8-C768-48F0-858C-4DC2D7DBBC56}"/>
          </ac:spMkLst>
        </pc:spChg>
      </pc:sldChg>
    </pc:docChg>
  </pc:docChgLst>
  <pc:docChgLst>
    <pc:chgData name="Rocha, Michael A CPT" userId="5604bdd7-75c2-49b5-9102-cb08f1006c07" providerId="ADAL" clId="{176607AC-16C1-414D-B857-542A1899E4A3}"/>
    <pc:docChg chg="undo custSel addSld delSld modSld sldOrd">
      <pc:chgData name="Rocha, Michael A CPT" userId="5604bdd7-75c2-49b5-9102-cb08f1006c07" providerId="ADAL" clId="{176607AC-16C1-414D-B857-542A1899E4A3}" dt="2021-10-21T16:29:30.155" v="809"/>
      <pc:docMkLst>
        <pc:docMk/>
      </pc:docMkLst>
      <pc:sldChg chg="modSp mod">
        <pc:chgData name="Rocha, Michael A CPT" userId="5604bdd7-75c2-49b5-9102-cb08f1006c07" providerId="ADAL" clId="{176607AC-16C1-414D-B857-542A1899E4A3}" dt="2021-10-19T16:36:24.781" v="29" actId="20577"/>
        <pc:sldMkLst>
          <pc:docMk/>
          <pc:sldMk cId="4169271750" sldId="256"/>
        </pc:sldMkLst>
        <pc:spChg chg="mod">
          <ac:chgData name="Rocha, Michael A CPT" userId="5604bdd7-75c2-49b5-9102-cb08f1006c07" providerId="ADAL" clId="{176607AC-16C1-414D-B857-542A1899E4A3}" dt="2021-10-19T16:36:24.781" v="29" actId="20577"/>
          <ac:spMkLst>
            <pc:docMk/>
            <pc:sldMk cId="4169271750" sldId="256"/>
            <ac:spMk id="6" creationId="{7C2BB238-5409-46E6-BDBF-6C9BF864987A}"/>
          </ac:spMkLst>
        </pc:spChg>
      </pc:sldChg>
      <pc:sldChg chg="addSp modSp mod">
        <pc:chgData name="Rocha, Michael A CPT" userId="5604bdd7-75c2-49b5-9102-cb08f1006c07" providerId="ADAL" clId="{176607AC-16C1-414D-B857-542A1899E4A3}" dt="2021-10-21T11:02:48.541" v="557" actId="6549"/>
        <pc:sldMkLst>
          <pc:docMk/>
          <pc:sldMk cId="1694385967" sldId="268"/>
        </pc:sldMkLst>
        <pc:spChg chg="mod">
          <ac:chgData name="Rocha, Michael A CPT" userId="5604bdd7-75c2-49b5-9102-cb08f1006c07" providerId="ADAL" clId="{176607AC-16C1-414D-B857-542A1899E4A3}" dt="2021-10-19T16:49:07.730" v="36" actId="20577"/>
          <ac:spMkLst>
            <pc:docMk/>
            <pc:sldMk cId="1694385967" sldId="268"/>
            <ac:spMk id="2" creationId="{48AB35B2-E2EB-48B2-8671-1A9EEF2F13B1}"/>
          </ac:spMkLst>
        </pc:spChg>
        <pc:spChg chg="mod">
          <ac:chgData name="Rocha, Michael A CPT" userId="5604bdd7-75c2-49b5-9102-cb08f1006c07" providerId="ADAL" clId="{176607AC-16C1-414D-B857-542A1899E4A3}" dt="2021-10-21T11:02:48.541" v="557" actId="6549"/>
          <ac:spMkLst>
            <pc:docMk/>
            <pc:sldMk cId="1694385967" sldId="268"/>
            <ac:spMk id="3" creationId="{64600F24-01C1-4A7B-8197-187E92968B83}"/>
          </ac:spMkLst>
        </pc:spChg>
        <pc:spChg chg="add mod">
          <ac:chgData name="Rocha, Michael A CPT" userId="5604bdd7-75c2-49b5-9102-cb08f1006c07" providerId="ADAL" clId="{176607AC-16C1-414D-B857-542A1899E4A3}" dt="2021-10-19T16:50:53.960" v="94" actId="1037"/>
          <ac:spMkLst>
            <pc:docMk/>
            <pc:sldMk cId="1694385967" sldId="268"/>
            <ac:spMk id="6" creationId="{F89C3332-24DB-4E70-8E39-364D055433F6}"/>
          </ac:spMkLst>
        </pc:spChg>
        <pc:spChg chg="mod">
          <ac:chgData name="Rocha, Michael A CPT" userId="5604bdd7-75c2-49b5-9102-cb08f1006c07" providerId="ADAL" clId="{176607AC-16C1-414D-B857-542A1899E4A3}" dt="2021-10-19T16:49:29.247" v="81" actId="5793"/>
          <ac:spMkLst>
            <pc:docMk/>
            <pc:sldMk cId="1694385967" sldId="268"/>
            <ac:spMk id="9" creationId="{C1CB711E-B525-4923-9B75-81F4A22EB0B4}"/>
          </ac:spMkLst>
        </pc:spChg>
      </pc:sldChg>
      <pc:sldChg chg="addSp delSp modSp new mod">
        <pc:chgData name="Rocha, Michael A CPT" userId="5604bdd7-75c2-49b5-9102-cb08f1006c07" providerId="ADAL" clId="{176607AC-16C1-414D-B857-542A1899E4A3}" dt="2021-10-20T18:19:05.974" v="556" actId="1038"/>
        <pc:sldMkLst>
          <pc:docMk/>
          <pc:sldMk cId="333402812" sldId="269"/>
        </pc:sldMkLst>
        <pc:spChg chg="del mod">
          <ac:chgData name="Rocha, Michael A CPT" userId="5604bdd7-75c2-49b5-9102-cb08f1006c07" providerId="ADAL" clId="{176607AC-16C1-414D-B857-542A1899E4A3}" dt="2021-10-20T17:43:58.912" v="120" actId="478"/>
          <ac:spMkLst>
            <pc:docMk/>
            <pc:sldMk cId="333402812" sldId="269"/>
            <ac:spMk id="2" creationId="{2BF702AE-6A23-4A28-B479-43185AFE0148}"/>
          </ac:spMkLst>
        </pc:spChg>
        <pc:spChg chg="mod">
          <ac:chgData name="Rocha, Michael A CPT" userId="5604bdd7-75c2-49b5-9102-cb08f1006c07" providerId="ADAL" clId="{176607AC-16C1-414D-B857-542A1899E4A3}" dt="2021-10-20T18:00:25.786" v="297" actId="27636"/>
          <ac:spMkLst>
            <pc:docMk/>
            <pc:sldMk cId="333402812" sldId="269"/>
            <ac:spMk id="3" creationId="{FD98DD4A-77D4-46DF-B80A-88221D44D634}"/>
          </ac:spMkLst>
        </pc:spChg>
        <pc:spChg chg="add mod">
          <ac:chgData name="Rocha, Michael A CPT" userId="5604bdd7-75c2-49b5-9102-cb08f1006c07" providerId="ADAL" clId="{176607AC-16C1-414D-B857-542A1899E4A3}" dt="2021-10-20T17:44:06.244" v="141" actId="20577"/>
          <ac:spMkLst>
            <pc:docMk/>
            <pc:sldMk cId="333402812" sldId="269"/>
            <ac:spMk id="4" creationId="{907DEA89-FE44-42A4-870A-CF89AE5C821E}"/>
          </ac:spMkLst>
        </pc:spChg>
        <pc:picChg chg="add mod">
          <ac:chgData name="Rocha, Michael A CPT" userId="5604bdd7-75c2-49b5-9102-cb08f1006c07" providerId="ADAL" clId="{176607AC-16C1-414D-B857-542A1899E4A3}" dt="2021-10-20T18:01:05.730" v="309" actId="1076"/>
          <ac:picMkLst>
            <pc:docMk/>
            <pc:sldMk cId="333402812" sldId="269"/>
            <ac:picMk id="6" creationId="{46D91ED2-BC3C-4142-B687-6F774A9291FB}"/>
          </ac:picMkLst>
        </pc:picChg>
        <pc:picChg chg="add mod ord">
          <ac:chgData name="Rocha, Michael A CPT" userId="5604bdd7-75c2-49b5-9102-cb08f1006c07" providerId="ADAL" clId="{176607AC-16C1-414D-B857-542A1899E4A3}" dt="2021-10-20T18:00:59.192" v="308" actId="1076"/>
          <ac:picMkLst>
            <pc:docMk/>
            <pc:sldMk cId="333402812" sldId="269"/>
            <ac:picMk id="8" creationId="{C25CE1A1-0230-4E37-B50E-F64BD8303D53}"/>
          </ac:picMkLst>
        </pc:picChg>
        <pc:picChg chg="add mod">
          <ac:chgData name="Rocha, Michael A CPT" userId="5604bdd7-75c2-49b5-9102-cb08f1006c07" providerId="ADAL" clId="{176607AC-16C1-414D-B857-542A1899E4A3}" dt="2021-10-20T18:00:56.118" v="307" actId="1076"/>
          <ac:picMkLst>
            <pc:docMk/>
            <pc:sldMk cId="333402812" sldId="269"/>
            <ac:picMk id="9" creationId="{75D755E2-D875-4785-A5C7-9E90D26818E7}"/>
          </ac:picMkLst>
        </pc:picChg>
        <pc:picChg chg="add mod modCrop">
          <ac:chgData name="Rocha, Michael A CPT" userId="5604bdd7-75c2-49b5-9102-cb08f1006c07" providerId="ADAL" clId="{176607AC-16C1-414D-B857-542A1899E4A3}" dt="2021-10-20T18:01:05.730" v="309" actId="1076"/>
          <ac:picMkLst>
            <pc:docMk/>
            <pc:sldMk cId="333402812" sldId="269"/>
            <ac:picMk id="11" creationId="{D94383B2-6FEB-4B22-8CBB-5785A69D13EF}"/>
          </ac:picMkLst>
        </pc:picChg>
        <pc:picChg chg="add mod">
          <ac:chgData name="Rocha, Michael A CPT" userId="5604bdd7-75c2-49b5-9102-cb08f1006c07" providerId="ADAL" clId="{176607AC-16C1-414D-B857-542A1899E4A3}" dt="2021-10-20T18:00:59.192" v="308" actId="1076"/>
          <ac:picMkLst>
            <pc:docMk/>
            <pc:sldMk cId="333402812" sldId="269"/>
            <ac:picMk id="12" creationId="{1EA89B24-577E-4CB1-A342-0CBDD06E552A}"/>
          </ac:picMkLst>
        </pc:picChg>
        <pc:picChg chg="add mod">
          <ac:chgData name="Rocha, Michael A CPT" userId="5604bdd7-75c2-49b5-9102-cb08f1006c07" providerId="ADAL" clId="{176607AC-16C1-414D-B857-542A1899E4A3}" dt="2021-10-20T18:01:48.326" v="316" actId="1037"/>
          <ac:picMkLst>
            <pc:docMk/>
            <pc:sldMk cId="333402812" sldId="269"/>
            <ac:picMk id="13" creationId="{47069111-8310-4B0E-95A4-77A685FF7B13}"/>
          </ac:picMkLst>
        </pc:picChg>
        <pc:picChg chg="add mod">
          <ac:chgData name="Rocha, Michael A CPT" userId="5604bdd7-75c2-49b5-9102-cb08f1006c07" providerId="ADAL" clId="{176607AC-16C1-414D-B857-542A1899E4A3}" dt="2021-10-20T18:19:05.974" v="556" actId="1038"/>
          <ac:picMkLst>
            <pc:docMk/>
            <pc:sldMk cId="333402812" sldId="269"/>
            <ac:picMk id="18" creationId="{9DD03AEE-D012-445D-8294-664F058E3B60}"/>
          </ac:picMkLst>
        </pc:picChg>
        <pc:picChg chg="add mod">
          <ac:chgData name="Rocha, Michael A CPT" userId="5604bdd7-75c2-49b5-9102-cb08f1006c07" providerId="ADAL" clId="{176607AC-16C1-414D-B857-542A1899E4A3}" dt="2021-10-20T18:00:51.609" v="305" actId="1076"/>
          <ac:picMkLst>
            <pc:docMk/>
            <pc:sldMk cId="333402812" sldId="269"/>
            <ac:picMk id="19" creationId="{9EE9E5E7-BBB1-4945-A0F1-2921491B8905}"/>
          </ac:picMkLst>
        </pc:picChg>
        <pc:picChg chg="add mod">
          <ac:chgData name="Rocha, Michael A CPT" userId="5604bdd7-75c2-49b5-9102-cb08f1006c07" providerId="ADAL" clId="{176607AC-16C1-414D-B857-542A1899E4A3}" dt="2021-10-20T18:00:30.979" v="299" actId="1076"/>
          <ac:picMkLst>
            <pc:docMk/>
            <pc:sldMk cId="333402812" sldId="269"/>
            <ac:picMk id="1026" creationId="{5B5DAEFC-50DE-429F-ABB3-A1A258938CE4}"/>
          </ac:picMkLst>
        </pc:picChg>
        <pc:picChg chg="add mod">
          <ac:chgData name="Rocha, Michael A CPT" userId="5604bdd7-75c2-49b5-9102-cb08f1006c07" providerId="ADAL" clId="{176607AC-16C1-414D-B857-542A1899E4A3}" dt="2021-10-20T18:01:20.129" v="310"/>
          <ac:picMkLst>
            <pc:docMk/>
            <pc:sldMk cId="333402812" sldId="269"/>
            <ac:picMk id="1028" creationId="{EA1718B2-7998-4106-87E9-C74F465EB408}"/>
          </ac:picMkLst>
        </pc:picChg>
        <pc:picChg chg="add mod">
          <ac:chgData name="Rocha, Michael A CPT" userId="5604bdd7-75c2-49b5-9102-cb08f1006c07" providerId="ADAL" clId="{176607AC-16C1-414D-B857-542A1899E4A3}" dt="2021-10-20T18:01:05.730" v="309" actId="1076"/>
          <ac:picMkLst>
            <pc:docMk/>
            <pc:sldMk cId="333402812" sldId="269"/>
            <ac:picMk id="1030" creationId="{C9BE1B2E-CDD9-4414-9A74-8F3245C3EA40}"/>
          </ac:picMkLst>
        </pc:picChg>
        <pc:picChg chg="add del">
          <ac:chgData name="Rocha, Michael A CPT" userId="5604bdd7-75c2-49b5-9102-cb08f1006c07" providerId="ADAL" clId="{176607AC-16C1-414D-B857-542A1899E4A3}" dt="2021-10-20T17:48:38.583" v="224" actId="478"/>
          <ac:picMkLst>
            <pc:docMk/>
            <pc:sldMk cId="333402812" sldId="269"/>
            <ac:picMk id="1032" creationId="{B09540B8-3B46-42DA-BD2C-DF1630A40ECE}"/>
          </ac:picMkLst>
        </pc:picChg>
      </pc:sldChg>
      <pc:sldChg chg="del">
        <pc:chgData name="Rocha, Michael A CPT" userId="5604bdd7-75c2-49b5-9102-cb08f1006c07" providerId="ADAL" clId="{176607AC-16C1-414D-B857-542A1899E4A3}" dt="2021-10-19T16:48:49.217" v="30" actId="47"/>
        <pc:sldMkLst>
          <pc:docMk/>
          <pc:sldMk cId="553025683" sldId="269"/>
        </pc:sldMkLst>
      </pc:sldChg>
      <pc:sldChg chg="del">
        <pc:chgData name="Rocha, Michael A CPT" userId="5604bdd7-75c2-49b5-9102-cb08f1006c07" providerId="ADAL" clId="{176607AC-16C1-414D-B857-542A1899E4A3}" dt="2021-10-19T16:50:29.541" v="90" actId="47"/>
        <pc:sldMkLst>
          <pc:docMk/>
          <pc:sldMk cId="2582128900" sldId="270"/>
        </pc:sldMkLst>
      </pc:sldChg>
      <pc:sldChg chg="del">
        <pc:chgData name="Rocha, Michael A CPT" userId="5604bdd7-75c2-49b5-9102-cb08f1006c07" providerId="ADAL" clId="{176607AC-16C1-414D-B857-542A1899E4A3}" dt="2021-10-19T16:50:29.541" v="90" actId="47"/>
        <pc:sldMkLst>
          <pc:docMk/>
          <pc:sldMk cId="392600643" sldId="271"/>
        </pc:sldMkLst>
      </pc:sldChg>
      <pc:sldChg chg="del">
        <pc:chgData name="Rocha, Michael A CPT" userId="5604bdd7-75c2-49b5-9102-cb08f1006c07" providerId="ADAL" clId="{176607AC-16C1-414D-B857-542A1899E4A3}" dt="2021-10-19T16:50:29.541" v="90" actId="47"/>
        <pc:sldMkLst>
          <pc:docMk/>
          <pc:sldMk cId="1917080915" sldId="272"/>
        </pc:sldMkLst>
      </pc:sldChg>
      <pc:sldChg chg="del">
        <pc:chgData name="Rocha, Michael A CPT" userId="5604bdd7-75c2-49b5-9102-cb08f1006c07" providerId="ADAL" clId="{176607AC-16C1-414D-B857-542A1899E4A3}" dt="2021-10-19T16:50:29.541" v="90" actId="47"/>
        <pc:sldMkLst>
          <pc:docMk/>
          <pc:sldMk cId="1898367746" sldId="273"/>
        </pc:sldMkLst>
      </pc:sldChg>
      <pc:sldChg chg="del">
        <pc:chgData name="Rocha, Michael A CPT" userId="5604bdd7-75c2-49b5-9102-cb08f1006c07" providerId="ADAL" clId="{176607AC-16C1-414D-B857-542A1899E4A3}" dt="2021-10-19T16:50:29.541" v="90" actId="47"/>
        <pc:sldMkLst>
          <pc:docMk/>
          <pc:sldMk cId="181517941" sldId="274"/>
        </pc:sldMkLst>
      </pc:sldChg>
      <pc:sldChg chg="del">
        <pc:chgData name="Rocha, Michael A CPT" userId="5604bdd7-75c2-49b5-9102-cb08f1006c07" providerId="ADAL" clId="{176607AC-16C1-414D-B857-542A1899E4A3}" dt="2021-10-19T16:50:29.541" v="90" actId="47"/>
        <pc:sldMkLst>
          <pc:docMk/>
          <pc:sldMk cId="924141672" sldId="275"/>
        </pc:sldMkLst>
      </pc:sldChg>
      <pc:sldChg chg="addSp delSp modSp add mod ord modAnim modNotesTx">
        <pc:chgData name="Rocha, Michael A CPT" userId="5604bdd7-75c2-49b5-9102-cb08f1006c07" providerId="ADAL" clId="{176607AC-16C1-414D-B857-542A1899E4A3}" dt="2021-10-21T16:29:30.155" v="809"/>
        <pc:sldMkLst>
          <pc:docMk/>
          <pc:sldMk cId="3626313870" sldId="319"/>
        </pc:sldMkLst>
        <pc:spChg chg="add mod">
          <ac:chgData name="Rocha, Michael A CPT" userId="5604bdd7-75c2-49b5-9102-cb08f1006c07" providerId="ADAL" clId="{176607AC-16C1-414D-B857-542A1899E4A3}" dt="2021-10-20T18:14:50.499" v="481" actId="14100"/>
          <ac:spMkLst>
            <pc:docMk/>
            <pc:sldMk cId="3626313870" sldId="319"/>
            <ac:spMk id="2" creationId="{5F29F3D6-2D4B-4628-BF6C-A999F81D84C6}"/>
          </ac:spMkLst>
        </pc:spChg>
        <pc:spChg chg="add mod">
          <ac:chgData name="Rocha, Michael A CPT" userId="5604bdd7-75c2-49b5-9102-cb08f1006c07" providerId="ADAL" clId="{176607AC-16C1-414D-B857-542A1899E4A3}" dt="2021-10-20T18:15:53.968" v="509" actId="2085"/>
          <ac:spMkLst>
            <pc:docMk/>
            <pc:sldMk cId="3626313870" sldId="319"/>
            <ac:spMk id="7" creationId="{EE46E8AD-759B-41F6-B2AB-4A4579B1435C}"/>
          </ac:spMkLst>
        </pc:spChg>
        <pc:spChg chg="del mod">
          <ac:chgData name="Rocha, Michael A CPT" userId="5604bdd7-75c2-49b5-9102-cb08f1006c07" providerId="ADAL" clId="{176607AC-16C1-414D-B857-542A1899E4A3}" dt="2021-10-20T18:07:54.566" v="338" actId="478"/>
          <ac:spMkLst>
            <pc:docMk/>
            <pc:sldMk cId="3626313870" sldId="319"/>
            <ac:spMk id="8" creationId="{00000000-0000-0000-0000-000000000000}"/>
          </ac:spMkLst>
        </pc:spChg>
        <pc:spChg chg="add del mod">
          <ac:chgData name="Rocha, Michael A CPT" userId="5604bdd7-75c2-49b5-9102-cb08f1006c07" providerId="ADAL" clId="{176607AC-16C1-414D-B857-542A1899E4A3}" dt="2021-10-20T18:17:24.229" v="531" actId="478"/>
          <ac:spMkLst>
            <pc:docMk/>
            <pc:sldMk cId="3626313870" sldId="319"/>
            <ac:spMk id="9" creationId="{C6B100D9-E2DB-4292-96AB-BEB0C5D0299F}"/>
          </ac:spMkLst>
        </pc:spChg>
        <pc:spChg chg="mod">
          <ac:chgData name="Rocha, Michael A CPT" userId="5604bdd7-75c2-49b5-9102-cb08f1006c07" providerId="ADAL" clId="{176607AC-16C1-414D-B857-542A1899E4A3}" dt="2021-10-20T18:15:28.078" v="505" actId="14100"/>
          <ac:spMkLst>
            <pc:docMk/>
            <pc:sldMk cId="3626313870" sldId="319"/>
            <ac:spMk id="11" creationId="{00000000-0000-0000-0000-000000000000}"/>
          </ac:spMkLst>
        </pc:spChg>
        <pc:spChg chg="mod ord">
          <ac:chgData name="Rocha, Michael A CPT" userId="5604bdd7-75c2-49b5-9102-cb08f1006c07" providerId="ADAL" clId="{176607AC-16C1-414D-B857-542A1899E4A3}" dt="2021-10-20T18:16:03.221" v="510" actId="166"/>
          <ac:spMkLst>
            <pc:docMk/>
            <pc:sldMk cId="3626313870" sldId="319"/>
            <ac:spMk id="13" creationId="{67199026-F045-4303-94A5-7B8CAD3F1975}"/>
          </ac:spMkLst>
        </pc:spChg>
        <pc:spChg chg="mod">
          <ac:chgData name="Rocha, Michael A CPT" userId="5604bdd7-75c2-49b5-9102-cb08f1006c07" providerId="ADAL" clId="{176607AC-16C1-414D-B857-542A1899E4A3}" dt="2021-10-20T18:07:31.061" v="327" actId="1076"/>
          <ac:spMkLst>
            <pc:docMk/>
            <pc:sldMk cId="3626313870" sldId="319"/>
            <ac:spMk id="18" creationId="{205C44F1-DAB4-4105-9394-A5486D05F277}"/>
          </ac:spMkLst>
        </pc:spChg>
        <pc:spChg chg="mod">
          <ac:chgData name="Rocha, Michael A CPT" userId="5604bdd7-75c2-49b5-9102-cb08f1006c07" providerId="ADAL" clId="{176607AC-16C1-414D-B857-542A1899E4A3}" dt="2021-10-20T18:15:19.118" v="498" actId="20577"/>
          <ac:spMkLst>
            <pc:docMk/>
            <pc:sldMk cId="3626313870" sldId="319"/>
            <ac:spMk id="20" creationId="{51D70E33-1BE9-47F6-B472-E4C3F49358D1}"/>
          </ac:spMkLst>
        </pc:spChg>
        <pc:spChg chg="mod">
          <ac:chgData name="Rocha, Michael A CPT" userId="5604bdd7-75c2-49b5-9102-cb08f1006c07" providerId="ADAL" clId="{176607AC-16C1-414D-B857-542A1899E4A3}" dt="2021-10-20T18:07:19.914" v="324" actId="1076"/>
          <ac:spMkLst>
            <pc:docMk/>
            <pc:sldMk cId="3626313870" sldId="319"/>
            <ac:spMk id="22" creationId="{B8B2AB78-D481-4488-8F9B-CAF252A14B38}"/>
          </ac:spMkLst>
        </pc:spChg>
        <pc:spChg chg="mod">
          <ac:chgData name="Rocha, Michael A CPT" userId="5604bdd7-75c2-49b5-9102-cb08f1006c07" providerId="ADAL" clId="{176607AC-16C1-414D-B857-542A1899E4A3}" dt="2021-10-20T18:14:45.404" v="479" actId="1076"/>
          <ac:spMkLst>
            <pc:docMk/>
            <pc:sldMk cId="3626313870" sldId="319"/>
            <ac:spMk id="23" creationId="{4EE45EE0-3C58-4495-B81D-7AA4BC99BCBF}"/>
          </ac:spMkLst>
        </pc:spChg>
        <pc:spChg chg="add mod">
          <ac:chgData name="Rocha, Michael A CPT" userId="5604bdd7-75c2-49b5-9102-cb08f1006c07" providerId="ADAL" clId="{176607AC-16C1-414D-B857-542A1899E4A3}" dt="2021-10-20T18:06:36.912" v="319" actId="571"/>
          <ac:spMkLst>
            <pc:docMk/>
            <pc:sldMk cId="3626313870" sldId="319"/>
            <ac:spMk id="25" creationId="{CD53827B-BF88-430A-8756-729031FB9EDE}"/>
          </ac:spMkLst>
        </pc:spChg>
        <pc:spChg chg="mod">
          <ac:chgData name="Rocha, Michael A CPT" userId="5604bdd7-75c2-49b5-9102-cb08f1006c07" providerId="ADAL" clId="{176607AC-16C1-414D-B857-542A1899E4A3}" dt="2021-10-20T18:15:08.237" v="489" actId="20577"/>
          <ac:spMkLst>
            <pc:docMk/>
            <pc:sldMk cId="3626313870" sldId="319"/>
            <ac:spMk id="26" creationId="{21D1DD7D-5C86-4457-8A44-40CB47CFFCF0}"/>
          </ac:spMkLst>
        </pc:spChg>
        <pc:spChg chg="add mod">
          <ac:chgData name="Rocha, Michael A CPT" userId="5604bdd7-75c2-49b5-9102-cb08f1006c07" providerId="ADAL" clId="{176607AC-16C1-414D-B857-542A1899E4A3}" dt="2021-10-20T18:06:36.912" v="319" actId="571"/>
          <ac:spMkLst>
            <pc:docMk/>
            <pc:sldMk cId="3626313870" sldId="319"/>
            <ac:spMk id="28" creationId="{EFD9F36D-5FA0-4810-9F91-4F1D8587DA0D}"/>
          </ac:spMkLst>
        </pc:spChg>
        <pc:spChg chg="add mod">
          <ac:chgData name="Rocha, Michael A CPT" userId="5604bdd7-75c2-49b5-9102-cb08f1006c07" providerId="ADAL" clId="{176607AC-16C1-414D-B857-542A1899E4A3}" dt="2021-10-20T18:06:36.912" v="319" actId="571"/>
          <ac:spMkLst>
            <pc:docMk/>
            <pc:sldMk cId="3626313870" sldId="319"/>
            <ac:spMk id="29" creationId="{B725E130-E4CA-4F7A-A5D4-B1B461F8D345}"/>
          </ac:spMkLst>
        </pc:spChg>
        <pc:spChg chg="mod">
          <ac:chgData name="Rocha, Michael A CPT" userId="5604bdd7-75c2-49b5-9102-cb08f1006c07" providerId="ADAL" clId="{176607AC-16C1-414D-B857-542A1899E4A3}" dt="2021-10-20T18:07:31.061" v="327" actId="1076"/>
          <ac:spMkLst>
            <pc:docMk/>
            <pc:sldMk cId="3626313870" sldId="319"/>
            <ac:spMk id="30" creationId="{72FBC7E4-6F5A-4B5A-83AC-A7D480005D8E}"/>
          </ac:spMkLst>
        </pc:spChg>
        <pc:spChg chg="mod">
          <ac:chgData name="Rocha, Michael A CPT" userId="5604bdd7-75c2-49b5-9102-cb08f1006c07" providerId="ADAL" clId="{176607AC-16C1-414D-B857-542A1899E4A3}" dt="2021-10-20T18:08:41.561" v="354" actId="20577"/>
          <ac:spMkLst>
            <pc:docMk/>
            <pc:sldMk cId="3626313870" sldId="319"/>
            <ac:spMk id="31" creationId="{06AA204B-0616-4747-95A2-8B331882CFC4}"/>
          </ac:spMkLst>
        </pc:spChg>
        <pc:spChg chg="add mod">
          <ac:chgData name="Rocha, Michael A CPT" userId="5604bdd7-75c2-49b5-9102-cb08f1006c07" providerId="ADAL" clId="{176607AC-16C1-414D-B857-542A1899E4A3}" dt="2021-10-20T18:06:36.912" v="319" actId="571"/>
          <ac:spMkLst>
            <pc:docMk/>
            <pc:sldMk cId="3626313870" sldId="319"/>
            <ac:spMk id="33" creationId="{84DD874E-E891-4D4C-A81A-B08BFFBDCF49}"/>
          </ac:spMkLst>
        </pc:spChg>
        <pc:spChg chg="add mod">
          <ac:chgData name="Rocha, Michael A CPT" userId="5604bdd7-75c2-49b5-9102-cb08f1006c07" providerId="ADAL" clId="{176607AC-16C1-414D-B857-542A1899E4A3}" dt="2021-10-20T18:06:36.912" v="319" actId="571"/>
          <ac:spMkLst>
            <pc:docMk/>
            <pc:sldMk cId="3626313870" sldId="319"/>
            <ac:spMk id="34" creationId="{A820F563-6410-4D5F-B5E2-A692AA5F3DB7}"/>
          </ac:spMkLst>
        </pc:spChg>
        <pc:spChg chg="add mod">
          <ac:chgData name="Rocha, Michael A CPT" userId="5604bdd7-75c2-49b5-9102-cb08f1006c07" providerId="ADAL" clId="{176607AC-16C1-414D-B857-542A1899E4A3}" dt="2021-10-20T18:08:01.082" v="347" actId="20577"/>
          <ac:spMkLst>
            <pc:docMk/>
            <pc:sldMk cId="3626313870" sldId="319"/>
            <ac:spMk id="35" creationId="{02346965-FAD0-48A2-8486-51D5471E8746}"/>
          </ac:spMkLst>
        </pc:spChg>
        <pc:spChg chg="mod">
          <ac:chgData name="Rocha, Michael A CPT" userId="5604bdd7-75c2-49b5-9102-cb08f1006c07" providerId="ADAL" clId="{176607AC-16C1-414D-B857-542A1899E4A3}" dt="2021-10-20T18:15:13.991" v="493" actId="20577"/>
          <ac:spMkLst>
            <pc:docMk/>
            <pc:sldMk cId="3626313870" sldId="319"/>
            <ac:spMk id="36" creationId="{CF0FC8C1-6729-422C-8243-70268B45D596}"/>
          </ac:spMkLst>
        </pc:spChg>
        <pc:spChg chg="add mod ord">
          <ac:chgData name="Rocha, Michael A CPT" userId="5604bdd7-75c2-49b5-9102-cb08f1006c07" providerId="ADAL" clId="{176607AC-16C1-414D-B857-542A1899E4A3}" dt="2021-10-20T18:18:37.526" v="553" actId="14100"/>
          <ac:spMkLst>
            <pc:docMk/>
            <pc:sldMk cId="3626313870" sldId="319"/>
            <ac:spMk id="39" creationId="{2FEDD742-4D1E-4727-80F5-B1706161BC07}"/>
          </ac:spMkLst>
        </pc:spChg>
        <pc:spChg chg="add mod">
          <ac:chgData name="Rocha, Michael A CPT" userId="5604bdd7-75c2-49b5-9102-cb08f1006c07" providerId="ADAL" clId="{176607AC-16C1-414D-B857-542A1899E4A3}" dt="2021-10-20T18:10:05.879" v="380" actId="1076"/>
          <ac:spMkLst>
            <pc:docMk/>
            <pc:sldMk cId="3626313870" sldId="319"/>
            <ac:spMk id="40" creationId="{C57D3F4B-5363-4E4F-B36F-06554AF92535}"/>
          </ac:spMkLst>
        </pc:spChg>
        <pc:spChg chg="add del mod">
          <ac:chgData name="Rocha, Michael A CPT" userId="5604bdd7-75c2-49b5-9102-cb08f1006c07" providerId="ADAL" clId="{176607AC-16C1-414D-B857-542A1899E4A3}" dt="2021-10-20T18:09:58.061" v="378" actId="478"/>
          <ac:spMkLst>
            <pc:docMk/>
            <pc:sldMk cId="3626313870" sldId="319"/>
            <ac:spMk id="41" creationId="{E82B5158-5A51-49B3-9C10-4830376D0A60}"/>
          </ac:spMkLst>
        </pc:spChg>
        <pc:spChg chg="add del mod">
          <ac:chgData name="Rocha, Michael A CPT" userId="5604bdd7-75c2-49b5-9102-cb08f1006c07" providerId="ADAL" clId="{176607AC-16C1-414D-B857-542A1899E4A3}" dt="2021-10-20T18:09:57.007" v="377" actId="478"/>
          <ac:spMkLst>
            <pc:docMk/>
            <pc:sldMk cId="3626313870" sldId="319"/>
            <ac:spMk id="42" creationId="{5D724C2E-74C6-4346-B42E-DDB1CA2A01C9}"/>
          </ac:spMkLst>
        </pc:spChg>
        <pc:spChg chg="add mod">
          <ac:chgData name="Rocha, Michael A CPT" userId="5604bdd7-75c2-49b5-9102-cb08f1006c07" providerId="ADAL" clId="{176607AC-16C1-414D-B857-542A1899E4A3}" dt="2021-10-20T18:14:58.387" v="482" actId="1037"/>
          <ac:spMkLst>
            <pc:docMk/>
            <pc:sldMk cId="3626313870" sldId="319"/>
            <ac:spMk id="43" creationId="{ACEC4BB1-A8B6-4417-A9A8-869E94F9F95F}"/>
          </ac:spMkLst>
        </pc:spChg>
        <pc:picChg chg="add del mod">
          <ac:chgData name="Rocha, Michael A CPT" userId="5604bdd7-75c2-49b5-9102-cb08f1006c07" providerId="ADAL" clId="{176607AC-16C1-414D-B857-542A1899E4A3}" dt="2021-10-20T18:14:23.972" v="450" actId="478"/>
          <ac:picMkLst>
            <pc:docMk/>
            <pc:sldMk cId="3626313870" sldId="319"/>
            <ac:picMk id="3" creationId="{00000000-0000-0000-0000-000000000000}"/>
          </ac:picMkLst>
        </pc:picChg>
        <pc:picChg chg="add mod ord">
          <ac:chgData name="Rocha, Michael A CPT" userId="5604bdd7-75c2-49b5-9102-cb08f1006c07" providerId="ADAL" clId="{176607AC-16C1-414D-B857-542A1899E4A3}" dt="2021-10-20T18:17:51.823" v="540" actId="1076"/>
          <ac:picMkLst>
            <pc:docMk/>
            <pc:sldMk cId="3626313870" sldId="319"/>
            <ac:picMk id="5" creationId="{B1787AD5-3A1D-44E5-B6FF-1D4D3E333FCD}"/>
          </ac:picMkLst>
        </pc:picChg>
        <pc:picChg chg="add mod modCrop">
          <ac:chgData name="Rocha, Michael A CPT" userId="5604bdd7-75c2-49b5-9102-cb08f1006c07" providerId="ADAL" clId="{176607AC-16C1-414D-B857-542A1899E4A3}" dt="2021-10-20T18:18:30.091" v="551" actId="1038"/>
          <ac:picMkLst>
            <pc:docMk/>
            <pc:sldMk cId="3626313870" sldId="319"/>
            <ac:picMk id="12" creationId="{C746C92B-75D2-416E-99C2-28E279B1BC7C}"/>
          </ac:picMkLst>
        </pc:picChg>
        <pc:picChg chg="add mod">
          <ac:chgData name="Rocha, Michael A CPT" userId="5604bdd7-75c2-49b5-9102-cb08f1006c07" providerId="ADAL" clId="{176607AC-16C1-414D-B857-542A1899E4A3}" dt="2021-10-20T18:06:36.912" v="319" actId="571"/>
          <ac:picMkLst>
            <pc:docMk/>
            <pc:sldMk cId="3626313870" sldId="319"/>
            <ac:picMk id="24" creationId="{867F74A9-D63F-46C9-9558-3B18A1286837}"/>
          </ac:picMkLst>
        </pc:picChg>
        <pc:cxnChg chg="mod ord">
          <ac:chgData name="Rocha, Michael A CPT" userId="5604bdd7-75c2-49b5-9102-cb08f1006c07" providerId="ADAL" clId="{176607AC-16C1-414D-B857-542A1899E4A3}" dt="2021-10-20T18:10:47.685" v="390" actId="166"/>
          <ac:cxnSpMkLst>
            <pc:docMk/>
            <pc:sldMk cId="3626313870" sldId="319"/>
            <ac:cxnSpMk id="15" creationId="{338E534F-9189-4A3D-BEDA-18553863C5CB}"/>
          </ac:cxnSpMkLst>
        </pc:cxnChg>
        <pc:cxnChg chg="mod">
          <ac:chgData name="Rocha, Michael A CPT" userId="5604bdd7-75c2-49b5-9102-cb08f1006c07" providerId="ADAL" clId="{176607AC-16C1-414D-B857-542A1899E4A3}" dt="2021-10-20T18:17:59.226" v="542" actId="1076"/>
          <ac:cxnSpMkLst>
            <pc:docMk/>
            <pc:sldMk cId="3626313870" sldId="319"/>
            <ac:cxnSpMk id="17" creationId="{9D2E01A5-D5F3-406E-90B1-690136BC8799}"/>
          </ac:cxnSpMkLst>
        </pc:cxnChg>
        <pc:cxnChg chg="mod ord">
          <ac:chgData name="Rocha, Michael A CPT" userId="5604bdd7-75c2-49b5-9102-cb08f1006c07" providerId="ADAL" clId="{176607AC-16C1-414D-B857-542A1899E4A3}" dt="2021-10-20T18:15:19.118" v="498" actId="20577"/>
          <ac:cxnSpMkLst>
            <pc:docMk/>
            <pc:sldMk cId="3626313870" sldId="319"/>
            <ac:cxnSpMk id="21" creationId="{586A3A0B-25CE-4DAC-B10F-A75D3569C646}"/>
          </ac:cxnSpMkLst>
        </pc:cxnChg>
        <pc:cxnChg chg="mod ord">
          <ac:chgData name="Rocha, Michael A CPT" userId="5604bdd7-75c2-49b5-9102-cb08f1006c07" providerId="ADAL" clId="{176607AC-16C1-414D-B857-542A1899E4A3}" dt="2021-10-20T18:15:08.237" v="489" actId="20577"/>
          <ac:cxnSpMkLst>
            <pc:docMk/>
            <pc:sldMk cId="3626313870" sldId="319"/>
            <ac:cxnSpMk id="27" creationId="{143FC74D-BFB2-472D-8545-1CBBAD076127}"/>
          </ac:cxnSpMkLst>
        </pc:cxnChg>
        <pc:cxnChg chg="mod ord">
          <ac:chgData name="Rocha, Michael A CPT" userId="5604bdd7-75c2-49b5-9102-cb08f1006c07" providerId="ADAL" clId="{176607AC-16C1-414D-B857-542A1899E4A3}" dt="2021-10-20T18:10:42.078" v="388" actId="166"/>
          <ac:cxnSpMkLst>
            <pc:docMk/>
            <pc:sldMk cId="3626313870" sldId="319"/>
            <ac:cxnSpMk id="32" creationId="{B2E5D8D2-04E4-4025-95B0-FC7E6B1B8AA3}"/>
          </ac:cxnSpMkLst>
        </pc:cxnChg>
        <pc:cxnChg chg="mod ord">
          <ac:chgData name="Rocha, Michael A CPT" userId="5604bdd7-75c2-49b5-9102-cb08f1006c07" providerId="ADAL" clId="{176607AC-16C1-414D-B857-542A1899E4A3}" dt="2021-10-20T18:15:28.078" v="505" actId="14100"/>
          <ac:cxnSpMkLst>
            <pc:docMk/>
            <pc:sldMk cId="3626313870" sldId="319"/>
            <ac:cxnSpMk id="37" creationId="{68249CA2-A934-4544-83E3-947190304640}"/>
          </ac:cxnSpMkLst>
        </pc:cxnChg>
        <pc:cxnChg chg="mod ord">
          <ac:chgData name="Rocha, Michael A CPT" userId="5604bdd7-75c2-49b5-9102-cb08f1006c07" providerId="ADAL" clId="{176607AC-16C1-414D-B857-542A1899E4A3}" dt="2021-10-20T18:15:13.991" v="493" actId="20577"/>
          <ac:cxnSpMkLst>
            <pc:docMk/>
            <pc:sldMk cId="3626313870" sldId="319"/>
            <ac:cxnSpMk id="38" creationId="{08D6FF28-73F8-475E-B4EB-DBC2AEA9B401}"/>
          </ac:cxnSpMkLst>
        </pc:cxnChg>
      </pc:sldChg>
      <pc:sldChg chg="addSp delSp modSp new mod modNotesTx">
        <pc:chgData name="Rocha, Michael A CPT" userId="5604bdd7-75c2-49b5-9102-cb08f1006c07" providerId="ADAL" clId="{176607AC-16C1-414D-B857-542A1899E4A3}" dt="2021-10-21T11:07:09.577" v="808" actId="12788"/>
        <pc:sldMkLst>
          <pc:docMk/>
          <pc:sldMk cId="691221277" sldId="320"/>
        </pc:sldMkLst>
        <pc:spChg chg="del">
          <ac:chgData name="Rocha, Michael A CPT" userId="5604bdd7-75c2-49b5-9102-cb08f1006c07" providerId="ADAL" clId="{176607AC-16C1-414D-B857-542A1899E4A3}" dt="2021-10-21T11:03:26.486" v="560" actId="478"/>
          <ac:spMkLst>
            <pc:docMk/>
            <pc:sldMk cId="691221277" sldId="320"/>
            <ac:spMk id="2" creationId="{B086F997-7308-4160-A66B-3EBFC162D979}"/>
          </ac:spMkLst>
        </pc:spChg>
        <pc:spChg chg="del">
          <ac:chgData name="Rocha, Michael A CPT" userId="5604bdd7-75c2-49b5-9102-cb08f1006c07" providerId="ADAL" clId="{176607AC-16C1-414D-B857-542A1899E4A3}" dt="2021-10-21T11:03:24.993" v="559" actId="478"/>
          <ac:spMkLst>
            <pc:docMk/>
            <pc:sldMk cId="691221277" sldId="320"/>
            <ac:spMk id="3" creationId="{B1F13923-472B-478F-B45B-68180649F3F5}"/>
          </ac:spMkLst>
        </pc:spChg>
        <pc:spChg chg="add mod">
          <ac:chgData name="Rocha, Michael A CPT" userId="5604bdd7-75c2-49b5-9102-cb08f1006c07" providerId="ADAL" clId="{176607AC-16C1-414D-B857-542A1899E4A3}" dt="2021-10-21T11:07:09.577" v="808" actId="12788"/>
          <ac:spMkLst>
            <pc:docMk/>
            <pc:sldMk cId="691221277" sldId="320"/>
            <ac:spMk id="6" creationId="{841AD129-A22F-4B75-892E-6B837A475FCD}"/>
          </ac:spMkLst>
        </pc:spChg>
        <pc:picChg chg="add mod">
          <ac:chgData name="Rocha, Michael A CPT" userId="5604bdd7-75c2-49b5-9102-cb08f1006c07" providerId="ADAL" clId="{176607AC-16C1-414D-B857-542A1899E4A3}" dt="2021-10-21T11:03:31.492" v="562" actId="1076"/>
          <ac:picMkLst>
            <pc:docMk/>
            <pc:sldMk cId="691221277" sldId="320"/>
            <ac:picMk id="5" creationId="{DD5BFE12-0744-4F49-9C7D-F3D3F384F757}"/>
          </ac:picMkLst>
        </pc:picChg>
      </pc:sldChg>
    </pc:docChg>
  </pc:docChgLst>
  <pc:docChgLst>
    <pc:chgData name="Rocha, Michael A CPT" userId="5604bdd7-75c2-49b5-9102-cb08f1006c07" providerId="ADAL" clId="{45EF95E6-5810-4DAA-83BE-7AC54880F719}"/>
    <pc:docChg chg="undo custSel addSld delSld modSld sldOrd">
      <pc:chgData name="Rocha, Michael A CPT" userId="5604bdd7-75c2-49b5-9102-cb08f1006c07" providerId="ADAL" clId="{45EF95E6-5810-4DAA-83BE-7AC54880F719}" dt="2021-08-26T14:39:54.929" v="2218" actId="207"/>
      <pc:docMkLst>
        <pc:docMk/>
      </pc:docMkLst>
      <pc:sldChg chg="addSp delSp modSp mod">
        <pc:chgData name="Rocha, Michael A CPT" userId="5604bdd7-75c2-49b5-9102-cb08f1006c07" providerId="ADAL" clId="{45EF95E6-5810-4DAA-83BE-7AC54880F719}" dt="2021-07-23T11:11:50.703" v="982" actId="20577"/>
        <pc:sldMkLst>
          <pc:docMk/>
          <pc:sldMk cId="4169271750" sldId="256"/>
        </pc:sldMkLst>
        <pc:spChg chg="del mod">
          <ac:chgData name="Rocha, Michael A CPT" userId="5604bdd7-75c2-49b5-9102-cb08f1006c07" providerId="ADAL" clId="{45EF95E6-5810-4DAA-83BE-7AC54880F719}" dt="2021-07-22T18:27:44.176" v="890" actId="478"/>
          <ac:spMkLst>
            <pc:docMk/>
            <pc:sldMk cId="4169271750" sldId="256"/>
            <ac:spMk id="2" creationId="{61456939-3EED-4449-BCC8-98E4498E4B1D}"/>
          </ac:spMkLst>
        </pc:spChg>
        <pc:spChg chg="mod">
          <ac:chgData name="Rocha, Michael A CPT" userId="5604bdd7-75c2-49b5-9102-cb08f1006c07" providerId="ADAL" clId="{45EF95E6-5810-4DAA-83BE-7AC54880F719}" dt="2021-07-23T11:11:50.703" v="982" actId="20577"/>
          <ac:spMkLst>
            <pc:docMk/>
            <pc:sldMk cId="4169271750" sldId="256"/>
            <ac:spMk id="3" creationId="{8300A793-E16E-47EC-A59E-55F279C01238}"/>
          </ac:spMkLst>
        </pc:spChg>
        <pc:spChg chg="add del mod">
          <ac:chgData name="Rocha, Michael A CPT" userId="5604bdd7-75c2-49b5-9102-cb08f1006c07" providerId="ADAL" clId="{45EF95E6-5810-4DAA-83BE-7AC54880F719}" dt="2021-07-22T18:27:46.092" v="891" actId="478"/>
          <ac:spMkLst>
            <pc:docMk/>
            <pc:sldMk cId="4169271750" sldId="256"/>
            <ac:spMk id="5" creationId="{4FFCBDF9-C1DF-4EA3-9EB4-C6CC1DF3AB53}"/>
          </ac:spMkLst>
        </pc:spChg>
        <pc:spChg chg="add mod">
          <ac:chgData name="Rocha, Michael A CPT" userId="5604bdd7-75c2-49b5-9102-cb08f1006c07" providerId="ADAL" clId="{45EF95E6-5810-4DAA-83BE-7AC54880F719}" dt="2021-07-22T19:37:26.957" v="949" actId="20577"/>
          <ac:spMkLst>
            <pc:docMk/>
            <pc:sldMk cId="4169271750" sldId="256"/>
            <ac:spMk id="6" creationId="{7C2BB238-5409-46E6-BDBF-6C9BF864987A}"/>
          </ac:spMkLst>
        </pc:spChg>
      </pc:sldChg>
      <pc:sldChg chg="addSp delSp modSp new mod modTransition modNotesTx">
        <pc:chgData name="Rocha, Michael A CPT" userId="5604bdd7-75c2-49b5-9102-cb08f1006c07" providerId="ADAL" clId="{45EF95E6-5810-4DAA-83BE-7AC54880F719}" dt="2021-08-25T17:13:08.036" v="1148" actId="167"/>
        <pc:sldMkLst>
          <pc:docMk/>
          <pc:sldMk cId="2148487160" sldId="257"/>
        </pc:sldMkLst>
        <pc:spChg chg="del">
          <ac:chgData name="Rocha, Michael A CPT" userId="5604bdd7-75c2-49b5-9102-cb08f1006c07" providerId="ADAL" clId="{45EF95E6-5810-4DAA-83BE-7AC54880F719}" dt="2021-07-19T11:26:55.695" v="1" actId="478"/>
          <ac:spMkLst>
            <pc:docMk/>
            <pc:sldMk cId="2148487160" sldId="257"/>
            <ac:spMk id="2" creationId="{22494048-ECC9-494C-A9E9-5418C9775C84}"/>
          </ac:spMkLst>
        </pc:spChg>
        <pc:spChg chg="add del">
          <ac:chgData name="Rocha, Michael A CPT" userId="5604bdd7-75c2-49b5-9102-cb08f1006c07" providerId="ADAL" clId="{45EF95E6-5810-4DAA-83BE-7AC54880F719}" dt="2021-07-19T11:27:19.101" v="6" actId="478"/>
          <ac:spMkLst>
            <pc:docMk/>
            <pc:sldMk cId="2148487160" sldId="257"/>
            <ac:spMk id="3" creationId="{04CB3F9E-8C20-4FD2-8B94-A45DED435667}"/>
          </ac:spMkLst>
        </pc:spChg>
        <pc:spChg chg="add del mod">
          <ac:chgData name="Rocha, Michael A CPT" userId="5604bdd7-75c2-49b5-9102-cb08f1006c07" providerId="ADAL" clId="{45EF95E6-5810-4DAA-83BE-7AC54880F719}" dt="2021-07-19T17:24:34.555" v="782" actId="1076"/>
          <ac:spMkLst>
            <pc:docMk/>
            <pc:sldMk cId="2148487160" sldId="257"/>
            <ac:spMk id="5" creationId="{477A86CF-47E0-454C-A7FD-88DBFD29F7C1}"/>
          </ac:spMkLst>
        </pc:spChg>
        <pc:spChg chg="add del mod">
          <ac:chgData name="Rocha, Michael A CPT" userId="5604bdd7-75c2-49b5-9102-cb08f1006c07" providerId="ADAL" clId="{45EF95E6-5810-4DAA-83BE-7AC54880F719}" dt="2021-07-19T17:24:38.787" v="783" actId="1076"/>
          <ac:spMkLst>
            <pc:docMk/>
            <pc:sldMk cId="2148487160" sldId="257"/>
            <ac:spMk id="7" creationId="{7F6211A6-C8B6-4ADE-9DF2-6F04AE2910CE}"/>
          </ac:spMkLst>
        </pc:spChg>
        <pc:graphicFrameChg chg="add del mod">
          <ac:chgData name="Rocha, Michael A CPT" userId="5604bdd7-75c2-49b5-9102-cb08f1006c07" providerId="ADAL" clId="{45EF95E6-5810-4DAA-83BE-7AC54880F719}" dt="2021-07-19T11:27:01.472" v="3"/>
          <ac:graphicFrameMkLst>
            <pc:docMk/>
            <pc:sldMk cId="2148487160" sldId="257"/>
            <ac:graphicFrameMk id="4" creationId="{14247D08-0654-47C6-8A87-7DA608620F2A}"/>
          </ac:graphicFrameMkLst>
        </pc:graphicFrameChg>
        <pc:picChg chg="add del mod ord">
          <ac:chgData name="Rocha, Michael A CPT" userId="5604bdd7-75c2-49b5-9102-cb08f1006c07" providerId="ADAL" clId="{45EF95E6-5810-4DAA-83BE-7AC54880F719}" dt="2021-08-25T17:08:33.825" v="1104" actId="21"/>
          <ac:picMkLst>
            <pc:docMk/>
            <pc:sldMk cId="2148487160" sldId="257"/>
            <ac:picMk id="3" creationId="{B63D44B5-EEBA-475D-89BB-BE28E742680F}"/>
          </ac:picMkLst>
        </pc:picChg>
        <pc:picChg chg="add del mod">
          <ac:chgData name="Rocha, Michael A CPT" userId="5604bdd7-75c2-49b5-9102-cb08f1006c07" providerId="ADAL" clId="{45EF95E6-5810-4DAA-83BE-7AC54880F719}" dt="2021-08-25T17:00:38.416" v="986" actId="21"/>
          <ac:picMkLst>
            <pc:docMk/>
            <pc:sldMk cId="2148487160" sldId="257"/>
            <ac:picMk id="6" creationId="{F841F9D3-6611-4E14-B485-3CFDB8E7EE34}"/>
          </ac:picMkLst>
        </pc:picChg>
        <pc:picChg chg="add del mod">
          <ac:chgData name="Rocha, Michael A CPT" userId="5604bdd7-75c2-49b5-9102-cb08f1006c07" providerId="ADAL" clId="{45EF95E6-5810-4DAA-83BE-7AC54880F719}" dt="2021-08-25T17:08:37.298" v="1106" actId="21"/>
          <ac:picMkLst>
            <pc:docMk/>
            <pc:sldMk cId="2148487160" sldId="257"/>
            <ac:picMk id="8" creationId="{D41ED3DD-F036-4EAF-97F1-9340F9F45523}"/>
          </ac:picMkLst>
        </pc:picChg>
        <pc:picChg chg="add del mod">
          <ac:chgData name="Rocha, Michael A CPT" userId="5604bdd7-75c2-49b5-9102-cb08f1006c07" providerId="ADAL" clId="{45EF95E6-5810-4DAA-83BE-7AC54880F719}" dt="2021-08-25T17:08:40.674" v="1108" actId="21"/>
          <ac:picMkLst>
            <pc:docMk/>
            <pc:sldMk cId="2148487160" sldId="257"/>
            <ac:picMk id="9" creationId="{E5A50C5D-3BE2-4686-9A56-F28A586D7043}"/>
          </ac:picMkLst>
        </pc:picChg>
        <pc:picChg chg="add del mod">
          <ac:chgData name="Rocha, Michael A CPT" userId="5604bdd7-75c2-49b5-9102-cb08f1006c07" providerId="ADAL" clId="{45EF95E6-5810-4DAA-83BE-7AC54880F719}" dt="2021-08-25T17:08:43.080" v="1110" actId="21"/>
          <ac:picMkLst>
            <pc:docMk/>
            <pc:sldMk cId="2148487160" sldId="257"/>
            <ac:picMk id="10" creationId="{6DF3CB4D-F703-4F68-B155-9A328045CE07}"/>
          </ac:picMkLst>
        </pc:picChg>
        <pc:picChg chg="add del mod">
          <ac:chgData name="Rocha, Michael A CPT" userId="5604bdd7-75c2-49b5-9102-cb08f1006c07" providerId="ADAL" clId="{45EF95E6-5810-4DAA-83BE-7AC54880F719}" dt="2021-08-25T17:08:43.985" v="1112" actId="21"/>
          <ac:picMkLst>
            <pc:docMk/>
            <pc:sldMk cId="2148487160" sldId="257"/>
            <ac:picMk id="11" creationId="{116ABA86-A922-4481-A11C-8E02939E7BFE}"/>
          </ac:picMkLst>
        </pc:picChg>
        <pc:picChg chg="add del mod">
          <ac:chgData name="Rocha, Michael A CPT" userId="5604bdd7-75c2-49b5-9102-cb08f1006c07" providerId="ADAL" clId="{45EF95E6-5810-4DAA-83BE-7AC54880F719}" dt="2021-08-25T17:08:44.768" v="1114" actId="21"/>
          <ac:picMkLst>
            <pc:docMk/>
            <pc:sldMk cId="2148487160" sldId="257"/>
            <ac:picMk id="12" creationId="{6F055EB6-D0C5-480E-9A60-381C067B084B}"/>
          </ac:picMkLst>
        </pc:picChg>
        <pc:picChg chg="add del mod">
          <ac:chgData name="Rocha, Michael A CPT" userId="5604bdd7-75c2-49b5-9102-cb08f1006c07" providerId="ADAL" clId="{45EF95E6-5810-4DAA-83BE-7AC54880F719}" dt="2021-08-25T17:08:45.475" v="1116" actId="21"/>
          <ac:picMkLst>
            <pc:docMk/>
            <pc:sldMk cId="2148487160" sldId="257"/>
            <ac:picMk id="13" creationId="{81F6BC25-785B-4503-A55D-23139A3FC921}"/>
          </ac:picMkLst>
        </pc:picChg>
        <pc:picChg chg="add del mod">
          <ac:chgData name="Rocha, Michael A CPT" userId="5604bdd7-75c2-49b5-9102-cb08f1006c07" providerId="ADAL" clId="{45EF95E6-5810-4DAA-83BE-7AC54880F719}" dt="2021-08-25T17:08:46.301" v="1118" actId="21"/>
          <ac:picMkLst>
            <pc:docMk/>
            <pc:sldMk cId="2148487160" sldId="257"/>
            <ac:picMk id="14" creationId="{8E19DD1B-FA47-42D2-8E6A-81CF8DD2FF56}"/>
          </ac:picMkLst>
        </pc:picChg>
        <pc:picChg chg="add del mod">
          <ac:chgData name="Rocha, Michael A CPT" userId="5604bdd7-75c2-49b5-9102-cb08f1006c07" providerId="ADAL" clId="{45EF95E6-5810-4DAA-83BE-7AC54880F719}" dt="2021-08-25T17:08:48.089" v="1120" actId="21"/>
          <ac:picMkLst>
            <pc:docMk/>
            <pc:sldMk cId="2148487160" sldId="257"/>
            <ac:picMk id="15" creationId="{CF328D61-2A2D-4AF1-B7EF-555D084CB521}"/>
          </ac:picMkLst>
        </pc:picChg>
        <pc:picChg chg="add del mod">
          <ac:chgData name="Rocha, Michael A CPT" userId="5604bdd7-75c2-49b5-9102-cb08f1006c07" providerId="ADAL" clId="{45EF95E6-5810-4DAA-83BE-7AC54880F719}" dt="2021-08-25T17:08:48.843" v="1122" actId="21"/>
          <ac:picMkLst>
            <pc:docMk/>
            <pc:sldMk cId="2148487160" sldId="257"/>
            <ac:picMk id="16" creationId="{433950CA-7F2F-4501-B35F-5C11297A9DD2}"/>
          </ac:picMkLst>
        </pc:picChg>
        <pc:picChg chg="add del mod">
          <ac:chgData name="Rocha, Michael A CPT" userId="5604bdd7-75c2-49b5-9102-cb08f1006c07" providerId="ADAL" clId="{45EF95E6-5810-4DAA-83BE-7AC54880F719}" dt="2021-08-25T17:08:49.582" v="1124" actId="21"/>
          <ac:picMkLst>
            <pc:docMk/>
            <pc:sldMk cId="2148487160" sldId="257"/>
            <ac:picMk id="17" creationId="{B7F699F1-0150-46D2-9419-7EF657043C46}"/>
          </ac:picMkLst>
        </pc:picChg>
        <pc:picChg chg="add del mod">
          <ac:chgData name="Rocha, Michael A CPT" userId="5604bdd7-75c2-49b5-9102-cb08f1006c07" providerId="ADAL" clId="{45EF95E6-5810-4DAA-83BE-7AC54880F719}" dt="2021-08-25T17:08:50.351" v="1126" actId="21"/>
          <ac:picMkLst>
            <pc:docMk/>
            <pc:sldMk cId="2148487160" sldId="257"/>
            <ac:picMk id="18" creationId="{64FF8021-F365-4382-A303-93F6660243CE}"/>
          </ac:picMkLst>
        </pc:picChg>
        <pc:picChg chg="add del mod">
          <ac:chgData name="Rocha, Michael A CPT" userId="5604bdd7-75c2-49b5-9102-cb08f1006c07" providerId="ADAL" clId="{45EF95E6-5810-4DAA-83BE-7AC54880F719}" dt="2021-08-25T17:08:51.098" v="1128" actId="21"/>
          <ac:picMkLst>
            <pc:docMk/>
            <pc:sldMk cId="2148487160" sldId="257"/>
            <ac:picMk id="19" creationId="{6DF859C4-0B4B-44CB-B53B-F4D62CE94F17}"/>
          </ac:picMkLst>
        </pc:picChg>
        <pc:picChg chg="add del mod">
          <ac:chgData name="Rocha, Michael A CPT" userId="5604bdd7-75c2-49b5-9102-cb08f1006c07" providerId="ADAL" clId="{45EF95E6-5810-4DAA-83BE-7AC54880F719}" dt="2021-08-25T17:08:52.338" v="1130" actId="21"/>
          <ac:picMkLst>
            <pc:docMk/>
            <pc:sldMk cId="2148487160" sldId="257"/>
            <ac:picMk id="20" creationId="{3DAA4185-D3ED-4DC5-864D-7C0B9B0D553E}"/>
          </ac:picMkLst>
        </pc:picChg>
        <pc:picChg chg="add del mod">
          <ac:chgData name="Rocha, Michael A CPT" userId="5604bdd7-75c2-49b5-9102-cb08f1006c07" providerId="ADAL" clId="{45EF95E6-5810-4DAA-83BE-7AC54880F719}" dt="2021-08-25T17:08:53.940" v="1132" actId="21"/>
          <ac:picMkLst>
            <pc:docMk/>
            <pc:sldMk cId="2148487160" sldId="257"/>
            <ac:picMk id="21" creationId="{D67624FA-DF1C-4B81-9CBE-D95994C7A81A}"/>
          </ac:picMkLst>
        </pc:picChg>
        <pc:picChg chg="add del mod">
          <ac:chgData name="Rocha, Michael A CPT" userId="5604bdd7-75c2-49b5-9102-cb08f1006c07" providerId="ADAL" clId="{45EF95E6-5810-4DAA-83BE-7AC54880F719}" dt="2021-08-25T17:09:02.333" v="1134" actId="478"/>
          <ac:picMkLst>
            <pc:docMk/>
            <pc:sldMk cId="2148487160" sldId="257"/>
            <ac:picMk id="22" creationId="{2A2C39F9-CDCF-4CEB-9475-A8DB92907DB8}"/>
          </ac:picMkLst>
        </pc:picChg>
        <pc:picChg chg="add del mod">
          <ac:chgData name="Rocha, Michael A CPT" userId="5604bdd7-75c2-49b5-9102-cb08f1006c07" providerId="ADAL" clId="{45EF95E6-5810-4DAA-83BE-7AC54880F719}" dt="2021-08-25T17:12:56.368" v="1139" actId="21"/>
          <ac:picMkLst>
            <pc:docMk/>
            <pc:sldMk cId="2148487160" sldId="257"/>
            <ac:picMk id="23" creationId="{E43D39AA-92B3-4246-86F4-10B11AB2C0C6}"/>
          </ac:picMkLst>
        </pc:picChg>
        <pc:picChg chg="add del mod">
          <ac:chgData name="Rocha, Michael A CPT" userId="5604bdd7-75c2-49b5-9102-cb08f1006c07" providerId="ADAL" clId="{45EF95E6-5810-4DAA-83BE-7AC54880F719}" dt="2021-08-25T17:12:59.009" v="1141" actId="21"/>
          <ac:picMkLst>
            <pc:docMk/>
            <pc:sldMk cId="2148487160" sldId="257"/>
            <ac:picMk id="25" creationId="{ADEF8721-5E92-4C06-8D12-868D32D97590}"/>
          </ac:picMkLst>
        </pc:picChg>
        <pc:picChg chg="add del mod">
          <ac:chgData name="Rocha, Michael A CPT" userId="5604bdd7-75c2-49b5-9102-cb08f1006c07" providerId="ADAL" clId="{45EF95E6-5810-4DAA-83BE-7AC54880F719}" dt="2021-08-25T17:13:00.545" v="1143" actId="21"/>
          <ac:picMkLst>
            <pc:docMk/>
            <pc:sldMk cId="2148487160" sldId="257"/>
            <ac:picMk id="26" creationId="{B9854E1B-F4F2-46A1-B96C-9189F143AA6C}"/>
          </ac:picMkLst>
        </pc:picChg>
        <pc:picChg chg="add del mod">
          <ac:chgData name="Rocha, Michael A CPT" userId="5604bdd7-75c2-49b5-9102-cb08f1006c07" providerId="ADAL" clId="{45EF95E6-5810-4DAA-83BE-7AC54880F719}" dt="2021-08-25T17:13:02.801" v="1145" actId="21"/>
          <ac:picMkLst>
            <pc:docMk/>
            <pc:sldMk cId="2148487160" sldId="257"/>
            <ac:picMk id="27" creationId="{7F3B1E97-1809-4041-A673-62906C671544}"/>
          </ac:picMkLst>
        </pc:picChg>
        <pc:picChg chg="add mod ord">
          <ac:chgData name="Rocha, Michael A CPT" userId="5604bdd7-75c2-49b5-9102-cb08f1006c07" providerId="ADAL" clId="{45EF95E6-5810-4DAA-83BE-7AC54880F719}" dt="2021-08-25T17:13:06.244" v="1147" actId="167"/>
          <ac:picMkLst>
            <pc:docMk/>
            <pc:sldMk cId="2148487160" sldId="257"/>
            <ac:picMk id="28" creationId="{0583A0FA-150E-4AA8-81F4-BA059AFEF8DE}"/>
          </ac:picMkLst>
        </pc:picChg>
        <pc:picChg chg="add mod">
          <ac:chgData name="Rocha, Michael A CPT" userId="5604bdd7-75c2-49b5-9102-cb08f1006c07" providerId="ADAL" clId="{45EF95E6-5810-4DAA-83BE-7AC54880F719}" dt="2021-08-25T17:13:08.036" v="1148" actId="167"/>
          <ac:picMkLst>
            <pc:docMk/>
            <pc:sldMk cId="2148487160" sldId="257"/>
            <ac:picMk id="1026" creationId="{3DE38949-D7C3-44C8-A20E-E7C8E28D0081}"/>
          </ac:picMkLst>
        </pc:picChg>
      </pc:sldChg>
      <pc:sldChg chg="add mod modShow">
        <pc:chgData name="Rocha, Michael A CPT" userId="5604bdd7-75c2-49b5-9102-cb08f1006c07" providerId="ADAL" clId="{45EF95E6-5810-4DAA-83BE-7AC54880F719}" dt="2021-07-23T00:29:13.453" v="952" actId="729"/>
        <pc:sldMkLst>
          <pc:docMk/>
          <pc:sldMk cId="182584590" sldId="258"/>
        </pc:sldMkLst>
      </pc:sldChg>
      <pc:sldChg chg="delSp modSp new mod ord modNotesTx">
        <pc:chgData name="Rocha, Michael A CPT" userId="5604bdd7-75c2-49b5-9102-cb08f1006c07" providerId="ADAL" clId="{45EF95E6-5810-4DAA-83BE-7AC54880F719}" dt="2021-07-19T17:22:28.013" v="692"/>
        <pc:sldMkLst>
          <pc:docMk/>
          <pc:sldMk cId="2987668649" sldId="259"/>
        </pc:sldMkLst>
        <pc:spChg chg="del">
          <ac:chgData name="Rocha, Michael A CPT" userId="5604bdd7-75c2-49b5-9102-cb08f1006c07" providerId="ADAL" clId="{45EF95E6-5810-4DAA-83BE-7AC54880F719}" dt="2021-07-19T15:54:41.950" v="150" actId="478"/>
          <ac:spMkLst>
            <pc:docMk/>
            <pc:sldMk cId="2987668649" sldId="259"/>
            <ac:spMk id="2" creationId="{53E40137-F131-49F4-B510-5495087FFF79}"/>
          </ac:spMkLst>
        </pc:spChg>
        <pc:spChg chg="mod">
          <ac:chgData name="Rocha, Michael A CPT" userId="5604bdd7-75c2-49b5-9102-cb08f1006c07" providerId="ADAL" clId="{45EF95E6-5810-4DAA-83BE-7AC54880F719}" dt="2021-07-19T15:55:37.693" v="231" actId="20577"/>
          <ac:spMkLst>
            <pc:docMk/>
            <pc:sldMk cId="2987668649" sldId="259"/>
            <ac:spMk id="3" creationId="{F957B970-4CF7-4F99-B463-F8EF519E7E80}"/>
          </ac:spMkLst>
        </pc:spChg>
      </pc:sldChg>
      <pc:sldChg chg="addSp delSp modSp add mod">
        <pc:chgData name="Rocha, Michael A CPT" userId="5604bdd7-75c2-49b5-9102-cb08f1006c07" providerId="ADAL" clId="{45EF95E6-5810-4DAA-83BE-7AC54880F719}" dt="2021-08-26T14:29:41.750" v="2172" actId="20577"/>
        <pc:sldMkLst>
          <pc:docMk/>
          <pc:sldMk cId="1049080016" sldId="260"/>
        </pc:sldMkLst>
        <pc:spChg chg="mod">
          <ac:chgData name="Rocha, Michael A CPT" userId="5604bdd7-75c2-49b5-9102-cb08f1006c07" providerId="ADAL" clId="{45EF95E6-5810-4DAA-83BE-7AC54880F719}" dt="2021-08-26T14:29:41.750" v="2172" actId="20577"/>
          <ac:spMkLst>
            <pc:docMk/>
            <pc:sldMk cId="1049080016" sldId="260"/>
            <ac:spMk id="3" creationId="{F957B970-4CF7-4F99-B463-F8EF519E7E80}"/>
          </ac:spMkLst>
        </pc:spChg>
        <pc:graphicFrameChg chg="add del mod modGraphic">
          <ac:chgData name="Rocha, Michael A CPT" userId="5604bdd7-75c2-49b5-9102-cb08f1006c07" providerId="ADAL" clId="{45EF95E6-5810-4DAA-83BE-7AC54880F719}" dt="2021-07-19T16:11:51.005" v="579" actId="478"/>
          <ac:graphicFrameMkLst>
            <pc:docMk/>
            <pc:sldMk cId="1049080016" sldId="260"/>
            <ac:graphicFrameMk id="2" creationId="{8B74A7CC-AACB-4476-80E7-A46DEA1FE0A6}"/>
          </ac:graphicFrameMkLst>
        </pc:graphicFrameChg>
        <pc:graphicFrameChg chg="add mod modGraphic">
          <ac:chgData name="Rocha, Michael A CPT" userId="5604bdd7-75c2-49b5-9102-cb08f1006c07" providerId="ADAL" clId="{45EF95E6-5810-4DAA-83BE-7AC54880F719}" dt="2021-07-22T19:03:40.704" v="924" actId="20577"/>
          <ac:graphicFrameMkLst>
            <pc:docMk/>
            <pc:sldMk cId="1049080016" sldId="260"/>
            <ac:graphicFrameMk id="4" creationId="{8982FDB1-E394-4BF8-8FD7-9245A5AD4D7E}"/>
          </ac:graphicFrameMkLst>
        </pc:graphicFrameChg>
        <pc:graphicFrameChg chg="add mod modGraphic">
          <ac:chgData name="Rocha, Michael A CPT" userId="5604bdd7-75c2-49b5-9102-cb08f1006c07" providerId="ADAL" clId="{45EF95E6-5810-4DAA-83BE-7AC54880F719}" dt="2021-07-22T19:03:42.982" v="925" actId="20577"/>
          <ac:graphicFrameMkLst>
            <pc:docMk/>
            <pc:sldMk cId="1049080016" sldId="260"/>
            <ac:graphicFrameMk id="5" creationId="{EDF9BF64-0DC6-48D0-B17F-A9F1A62C4F12}"/>
          </ac:graphicFrameMkLst>
        </pc:graphicFrameChg>
      </pc:sldChg>
      <pc:sldChg chg="addSp delSp modSp add mod ord modNotesTx">
        <pc:chgData name="Rocha, Michael A CPT" userId="5604bdd7-75c2-49b5-9102-cb08f1006c07" providerId="ADAL" clId="{45EF95E6-5810-4DAA-83BE-7AC54880F719}" dt="2021-07-22T19:51:16.158" v="951" actId="6549"/>
        <pc:sldMkLst>
          <pc:docMk/>
          <pc:sldMk cId="3931390308" sldId="261"/>
        </pc:sldMkLst>
        <pc:spChg chg="del">
          <ac:chgData name="Rocha, Michael A CPT" userId="5604bdd7-75c2-49b5-9102-cb08f1006c07" providerId="ADAL" clId="{45EF95E6-5810-4DAA-83BE-7AC54880F719}" dt="2021-07-19T17:22:37.231" v="695" actId="478"/>
          <ac:spMkLst>
            <pc:docMk/>
            <pc:sldMk cId="3931390308" sldId="261"/>
            <ac:spMk id="3" creationId="{F957B970-4CF7-4F99-B463-F8EF519E7E80}"/>
          </ac:spMkLst>
        </pc:spChg>
        <pc:spChg chg="add del mod">
          <ac:chgData name="Rocha, Michael A CPT" userId="5604bdd7-75c2-49b5-9102-cb08f1006c07" providerId="ADAL" clId="{45EF95E6-5810-4DAA-83BE-7AC54880F719}" dt="2021-07-19T17:22:37.867" v="696" actId="478"/>
          <ac:spMkLst>
            <pc:docMk/>
            <pc:sldMk cId="3931390308" sldId="261"/>
            <ac:spMk id="4" creationId="{9FEB97DC-FC2C-4F7E-B2B0-08540AADE46D}"/>
          </ac:spMkLst>
        </pc:spChg>
      </pc:sldChg>
      <pc:sldChg chg="addSp delSp modSp add mod ord">
        <pc:chgData name="Rocha, Michael A CPT" userId="5604bdd7-75c2-49b5-9102-cb08f1006c07" providerId="ADAL" clId="{45EF95E6-5810-4DAA-83BE-7AC54880F719}" dt="2021-07-19T17:23:10.132" v="775"/>
        <pc:sldMkLst>
          <pc:docMk/>
          <pc:sldMk cId="1677312119" sldId="262"/>
        </pc:sldMkLst>
        <pc:spChg chg="del">
          <ac:chgData name="Rocha, Michael A CPT" userId="5604bdd7-75c2-49b5-9102-cb08f1006c07" providerId="ADAL" clId="{45EF95E6-5810-4DAA-83BE-7AC54880F719}" dt="2021-07-19T17:22:40.112" v="697" actId="478"/>
          <ac:spMkLst>
            <pc:docMk/>
            <pc:sldMk cId="1677312119" sldId="262"/>
            <ac:spMk id="3" creationId="{F957B970-4CF7-4F99-B463-F8EF519E7E80}"/>
          </ac:spMkLst>
        </pc:spChg>
        <pc:spChg chg="add mod">
          <ac:chgData name="Rocha, Michael A CPT" userId="5604bdd7-75c2-49b5-9102-cb08f1006c07" providerId="ADAL" clId="{45EF95E6-5810-4DAA-83BE-7AC54880F719}" dt="2021-07-19T17:23:07.373" v="773" actId="20577"/>
          <ac:spMkLst>
            <pc:docMk/>
            <pc:sldMk cId="1677312119" sldId="262"/>
            <ac:spMk id="4" creationId="{A70E682B-F869-4E39-9C17-49EF5F1C56F0}"/>
          </ac:spMkLst>
        </pc:spChg>
      </pc:sldChg>
      <pc:sldChg chg="addSp modSp add mod">
        <pc:chgData name="Rocha, Michael A CPT" userId="5604bdd7-75c2-49b5-9102-cb08f1006c07" providerId="ADAL" clId="{45EF95E6-5810-4DAA-83BE-7AC54880F719}" dt="2021-07-19T17:52:36.501" v="847" actId="20577"/>
        <pc:sldMkLst>
          <pc:docMk/>
          <pc:sldMk cId="2348921569" sldId="263"/>
        </pc:sldMkLst>
        <pc:spChg chg="add mod">
          <ac:chgData name="Rocha, Michael A CPT" userId="5604bdd7-75c2-49b5-9102-cb08f1006c07" providerId="ADAL" clId="{45EF95E6-5810-4DAA-83BE-7AC54880F719}" dt="2021-07-19T17:52:36.501" v="847" actId="20577"/>
          <ac:spMkLst>
            <pc:docMk/>
            <pc:sldMk cId="2348921569" sldId="263"/>
            <ac:spMk id="2" creationId="{E978572E-46AA-44CC-AEC3-0D46A891A441}"/>
          </ac:spMkLst>
        </pc:spChg>
      </pc:sldChg>
      <pc:sldChg chg="addSp delSp modSp new mod">
        <pc:chgData name="Rocha, Michael A CPT" userId="5604bdd7-75c2-49b5-9102-cb08f1006c07" providerId="ADAL" clId="{45EF95E6-5810-4DAA-83BE-7AC54880F719}" dt="2021-07-22T18:17:30.847" v="874" actId="1076"/>
        <pc:sldMkLst>
          <pc:docMk/>
          <pc:sldMk cId="4067881629" sldId="264"/>
        </pc:sldMkLst>
        <pc:spChg chg="del">
          <ac:chgData name="Rocha, Michael A CPT" userId="5604bdd7-75c2-49b5-9102-cb08f1006c07" providerId="ADAL" clId="{45EF95E6-5810-4DAA-83BE-7AC54880F719}" dt="2021-07-22T15:13:53.910" v="850" actId="478"/>
          <ac:spMkLst>
            <pc:docMk/>
            <pc:sldMk cId="4067881629" sldId="264"/>
            <ac:spMk id="2" creationId="{29F718F1-B396-4E48-9859-EF92214F44C4}"/>
          </ac:spMkLst>
        </pc:spChg>
        <pc:spChg chg="del">
          <ac:chgData name="Rocha, Michael A CPT" userId="5604bdd7-75c2-49b5-9102-cb08f1006c07" providerId="ADAL" clId="{45EF95E6-5810-4DAA-83BE-7AC54880F719}" dt="2021-07-22T15:13:51.654" v="849"/>
          <ac:spMkLst>
            <pc:docMk/>
            <pc:sldMk cId="4067881629" sldId="264"/>
            <ac:spMk id="3" creationId="{E061F049-A5DA-49E5-BCC5-8EDF0DCDDBC0}"/>
          </ac:spMkLst>
        </pc:spChg>
        <pc:spChg chg="add mod">
          <ac:chgData name="Rocha, Michael A CPT" userId="5604bdd7-75c2-49b5-9102-cb08f1006c07" providerId="ADAL" clId="{45EF95E6-5810-4DAA-83BE-7AC54880F719}" dt="2021-07-22T18:17:30.847" v="874" actId="1076"/>
          <ac:spMkLst>
            <pc:docMk/>
            <pc:sldMk cId="4067881629" sldId="264"/>
            <ac:spMk id="4" creationId="{A802290C-6F89-416C-BBB1-1BD0AD91A20D}"/>
          </ac:spMkLst>
        </pc:spChg>
        <pc:picChg chg="add mod">
          <ac:chgData name="Rocha, Michael A CPT" userId="5604bdd7-75c2-49b5-9102-cb08f1006c07" providerId="ADAL" clId="{45EF95E6-5810-4DAA-83BE-7AC54880F719}" dt="2021-07-22T18:17:23.777" v="873" actId="12789"/>
          <ac:picMkLst>
            <pc:docMk/>
            <pc:sldMk cId="4067881629" sldId="264"/>
            <ac:picMk id="1026" creationId="{E51044C5-9E15-4CCB-91B5-8DF7008580EE}"/>
          </ac:picMkLst>
        </pc:picChg>
      </pc:sldChg>
      <pc:sldChg chg="add modNotesTx">
        <pc:chgData name="Rocha, Michael A CPT" userId="5604bdd7-75c2-49b5-9102-cb08f1006c07" providerId="ADAL" clId="{45EF95E6-5810-4DAA-83BE-7AC54880F719}" dt="2021-07-22T19:50:44.213" v="950" actId="6549"/>
        <pc:sldMkLst>
          <pc:docMk/>
          <pc:sldMk cId="2149467070" sldId="265"/>
        </pc:sldMkLst>
      </pc:sldChg>
      <pc:sldChg chg="addSp delSp modSp add mod modNotesTx">
        <pc:chgData name="Rocha, Michael A CPT" userId="5604bdd7-75c2-49b5-9102-cb08f1006c07" providerId="ADAL" clId="{45EF95E6-5810-4DAA-83BE-7AC54880F719}" dt="2021-08-25T20:15:13.845" v="2142" actId="20577"/>
        <pc:sldMkLst>
          <pc:docMk/>
          <pc:sldMk cId="2620341486" sldId="266"/>
        </pc:sldMkLst>
        <pc:spChg chg="add del mod">
          <ac:chgData name="Rocha, Michael A CPT" userId="5604bdd7-75c2-49b5-9102-cb08f1006c07" providerId="ADAL" clId="{45EF95E6-5810-4DAA-83BE-7AC54880F719}" dt="2021-08-25T17:48:26.104" v="1152" actId="478"/>
          <ac:spMkLst>
            <pc:docMk/>
            <pc:sldMk cId="2620341486" sldId="266"/>
            <ac:spMk id="2" creationId="{D8BFF871-C1B1-450F-AB7A-8CF13652A929}"/>
          </ac:spMkLst>
        </pc:spChg>
        <pc:spChg chg="del">
          <ac:chgData name="Rocha, Michael A CPT" userId="5604bdd7-75c2-49b5-9102-cb08f1006c07" providerId="ADAL" clId="{45EF95E6-5810-4DAA-83BE-7AC54880F719}" dt="2021-08-25T17:48:26.807" v="1153" actId="478"/>
          <ac:spMkLst>
            <pc:docMk/>
            <pc:sldMk cId="2620341486" sldId="266"/>
            <ac:spMk id="4" creationId="{A802290C-6F89-416C-BBB1-1BD0AD91A20D}"/>
          </ac:spMkLst>
        </pc:spChg>
        <pc:spChg chg="add mod">
          <ac:chgData name="Rocha, Michael A CPT" userId="5604bdd7-75c2-49b5-9102-cb08f1006c07" providerId="ADAL" clId="{45EF95E6-5810-4DAA-83BE-7AC54880F719}" dt="2021-08-25T20:11:27.302" v="1487" actId="20577"/>
          <ac:spMkLst>
            <pc:docMk/>
            <pc:sldMk cId="2620341486" sldId="266"/>
            <ac:spMk id="5" creationId="{05FD9B03-3CD9-4D55-8B2C-20DDAD67E155}"/>
          </ac:spMkLst>
        </pc:spChg>
        <pc:spChg chg="add mod">
          <ac:chgData name="Rocha, Michael A CPT" userId="5604bdd7-75c2-49b5-9102-cb08f1006c07" providerId="ADAL" clId="{45EF95E6-5810-4DAA-83BE-7AC54880F719}" dt="2021-08-25T20:10:58.790" v="1474" actId="20577"/>
          <ac:spMkLst>
            <pc:docMk/>
            <pc:sldMk cId="2620341486" sldId="266"/>
            <ac:spMk id="6" creationId="{F1B7DE1C-5F22-4F08-BC92-6510F6AC83DE}"/>
          </ac:spMkLst>
        </pc:spChg>
        <pc:picChg chg="del mod">
          <ac:chgData name="Rocha, Michael A CPT" userId="5604bdd7-75c2-49b5-9102-cb08f1006c07" providerId="ADAL" clId="{45EF95E6-5810-4DAA-83BE-7AC54880F719}" dt="2021-08-25T17:48:24.791" v="1151" actId="478"/>
          <ac:picMkLst>
            <pc:docMk/>
            <pc:sldMk cId="2620341486" sldId="266"/>
            <ac:picMk id="1026" creationId="{E51044C5-9E15-4CCB-91B5-8DF7008580EE}"/>
          </ac:picMkLst>
        </pc:picChg>
      </pc:sldChg>
      <pc:sldChg chg="addSp delSp modSp add del mod ord">
        <pc:chgData name="Rocha, Michael A CPT" userId="5604bdd7-75c2-49b5-9102-cb08f1006c07" providerId="ADAL" clId="{45EF95E6-5810-4DAA-83BE-7AC54880F719}" dt="2021-08-26T14:39:04.427" v="2212" actId="47"/>
        <pc:sldMkLst>
          <pc:docMk/>
          <pc:sldMk cId="3076186708" sldId="267"/>
        </pc:sldMkLst>
        <pc:spChg chg="del mod topLvl">
          <ac:chgData name="Rocha, Michael A CPT" userId="5604bdd7-75c2-49b5-9102-cb08f1006c07" providerId="ADAL" clId="{45EF95E6-5810-4DAA-83BE-7AC54880F719}" dt="2021-08-26T14:34:49.078" v="2176" actId="478"/>
          <ac:spMkLst>
            <pc:docMk/>
            <pc:sldMk cId="3076186708" sldId="267"/>
            <ac:spMk id="5" creationId="{A2037E47-664D-40EC-AB17-C2C02163D7F6}"/>
          </ac:spMkLst>
        </pc:spChg>
        <pc:spChg chg="add del mod">
          <ac:chgData name="Rocha, Michael A CPT" userId="5604bdd7-75c2-49b5-9102-cb08f1006c07" providerId="ADAL" clId="{45EF95E6-5810-4DAA-83BE-7AC54880F719}" dt="2021-08-26T14:38:49.092" v="2208" actId="478"/>
          <ac:spMkLst>
            <pc:docMk/>
            <pc:sldMk cId="3076186708" sldId="267"/>
            <ac:spMk id="8" creationId="{7674C09C-064D-4315-9C54-48F85D11C3BE}"/>
          </ac:spMkLst>
        </pc:spChg>
        <pc:spChg chg="add del mod">
          <ac:chgData name="Rocha, Michael A CPT" userId="5604bdd7-75c2-49b5-9102-cb08f1006c07" providerId="ADAL" clId="{45EF95E6-5810-4DAA-83BE-7AC54880F719}" dt="2021-08-26T14:38:49.555" v="2209" actId="478"/>
          <ac:spMkLst>
            <pc:docMk/>
            <pc:sldMk cId="3076186708" sldId="267"/>
            <ac:spMk id="10" creationId="{FA6810B2-875C-423F-92BB-9B7D54F2C515}"/>
          </ac:spMkLst>
        </pc:spChg>
        <pc:spChg chg="add del mod">
          <ac:chgData name="Rocha, Michael A CPT" userId="5604bdd7-75c2-49b5-9102-cb08f1006c07" providerId="ADAL" clId="{45EF95E6-5810-4DAA-83BE-7AC54880F719}" dt="2021-08-26T14:38:50.066" v="2210" actId="478"/>
          <ac:spMkLst>
            <pc:docMk/>
            <pc:sldMk cId="3076186708" sldId="267"/>
            <ac:spMk id="12" creationId="{2BFF0921-33CB-4643-8AAC-714AAD23E00E}"/>
          </ac:spMkLst>
        </pc:spChg>
        <pc:spChg chg="add del mod">
          <ac:chgData name="Rocha, Michael A CPT" userId="5604bdd7-75c2-49b5-9102-cb08f1006c07" providerId="ADAL" clId="{45EF95E6-5810-4DAA-83BE-7AC54880F719}" dt="2021-08-26T14:38:50.499" v="2211" actId="478"/>
          <ac:spMkLst>
            <pc:docMk/>
            <pc:sldMk cId="3076186708" sldId="267"/>
            <ac:spMk id="13" creationId="{346FA406-7FDB-442F-871E-9414628A31DA}"/>
          </ac:spMkLst>
        </pc:spChg>
        <pc:grpChg chg="del mod">
          <ac:chgData name="Rocha, Michael A CPT" userId="5604bdd7-75c2-49b5-9102-cb08f1006c07" providerId="ADAL" clId="{45EF95E6-5810-4DAA-83BE-7AC54880F719}" dt="2021-08-26T14:34:49.078" v="2176" actId="478"/>
          <ac:grpSpMkLst>
            <pc:docMk/>
            <pc:sldMk cId="3076186708" sldId="267"/>
            <ac:grpSpMk id="11" creationId="{48A387DD-288B-480F-9BE4-AE2AD1D160E6}"/>
          </ac:grpSpMkLst>
        </pc:grpChg>
        <pc:picChg chg="mod topLvl">
          <ac:chgData name="Rocha, Michael A CPT" userId="5604bdd7-75c2-49b5-9102-cb08f1006c07" providerId="ADAL" clId="{45EF95E6-5810-4DAA-83BE-7AC54880F719}" dt="2021-08-26T14:35:25.916" v="2195" actId="732"/>
          <ac:picMkLst>
            <pc:docMk/>
            <pc:sldMk cId="3076186708" sldId="267"/>
            <ac:picMk id="4" creationId="{86413824-9997-450C-8C26-2E69A253607D}"/>
          </ac:picMkLst>
        </pc:picChg>
      </pc:sldChg>
      <pc:sldChg chg="addSp modSp add mod">
        <pc:chgData name="Rocha, Michael A CPT" userId="5604bdd7-75c2-49b5-9102-cb08f1006c07" providerId="ADAL" clId="{45EF95E6-5810-4DAA-83BE-7AC54880F719}" dt="2021-08-26T14:39:54.929" v="2218" actId="207"/>
        <pc:sldMkLst>
          <pc:docMk/>
          <pc:sldMk cId="1694385967" sldId="268"/>
        </pc:sldMkLst>
        <pc:spChg chg="mod">
          <ac:chgData name="Rocha, Michael A CPT" userId="5604bdd7-75c2-49b5-9102-cb08f1006c07" providerId="ADAL" clId="{45EF95E6-5810-4DAA-83BE-7AC54880F719}" dt="2021-08-26T14:39:54.929" v="2218" actId="207"/>
          <ac:spMkLst>
            <pc:docMk/>
            <pc:sldMk cId="1694385967" sldId="268"/>
            <ac:spMk id="8" creationId="{7674C09C-064D-4315-9C54-48F85D11C3BE}"/>
          </ac:spMkLst>
        </pc:spChg>
        <pc:spChg chg="mod">
          <ac:chgData name="Rocha, Michael A CPT" userId="5604bdd7-75c2-49b5-9102-cb08f1006c07" providerId="ADAL" clId="{45EF95E6-5810-4DAA-83BE-7AC54880F719}" dt="2021-08-26T14:39:54.929" v="2218" actId="207"/>
          <ac:spMkLst>
            <pc:docMk/>
            <pc:sldMk cId="1694385967" sldId="268"/>
            <ac:spMk id="10" creationId="{FA6810B2-875C-423F-92BB-9B7D54F2C515}"/>
          </ac:spMkLst>
        </pc:spChg>
        <pc:spChg chg="add mod">
          <ac:chgData name="Rocha, Michael A CPT" userId="5604bdd7-75c2-49b5-9102-cb08f1006c07" providerId="ADAL" clId="{45EF95E6-5810-4DAA-83BE-7AC54880F719}" dt="2021-08-26T14:39:33.416" v="2215" actId="207"/>
          <ac:spMkLst>
            <pc:docMk/>
            <pc:sldMk cId="1694385967" sldId="268"/>
            <ac:spMk id="11" creationId="{17D206DD-3D7D-40E7-8EC3-A1B843D3E36C}"/>
          </ac:spMkLst>
        </pc:spChg>
        <pc:spChg chg="mod">
          <ac:chgData name="Rocha, Michael A CPT" userId="5604bdd7-75c2-49b5-9102-cb08f1006c07" providerId="ADAL" clId="{45EF95E6-5810-4DAA-83BE-7AC54880F719}" dt="2021-08-26T14:39:54.929" v="2218" actId="207"/>
          <ac:spMkLst>
            <pc:docMk/>
            <pc:sldMk cId="1694385967" sldId="268"/>
            <ac:spMk id="12" creationId="{2BFF0921-33CB-4643-8AAC-714AAD23E00E}"/>
          </ac:spMkLst>
        </pc:spChg>
        <pc:spChg chg="mod">
          <ac:chgData name="Rocha, Michael A CPT" userId="5604bdd7-75c2-49b5-9102-cb08f1006c07" providerId="ADAL" clId="{45EF95E6-5810-4DAA-83BE-7AC54880F719}" dt="2021-08-26T14:39:54.929" v="2218" actId="207"/>
          <ac:spMkLst>
            <pc:docMk/>
            <pc:sldMk cId="1694385967" sldId="268"/>
            <ac:spMk id="13" creationId="{346FA406-7FDB-442F-871E-9414628A31DA}"/>
          </ac:spMkLst>
        </pc:spChg>
        <pc:spChg chg="add mod">
          <ac:chgData name="Rocha, Michael A CPT" userId="5604bdd7-75c2-49b5-9102-cb08f1006c07" providerId="ADAL" clId="{45EF95E6-5810-4DAA-83BE-7AC54880F719}" dt="2021-08-26T14:39:37.564" v="2217" actId="1076"/>
          <ac:spMkLst>
            <pc:docMk/>
            <pc:sldMk cId="1694385967" sldId="268"/>
            <ac:spMk id="14" creationId="{4A93EA97-1E91-4592-A899-1A641F5F8B3A}"/>
          </ac:spMkLst>
        </pc:spChg>
      </pc:sldChg>
    </pc:docChg>
  </pc:docChgLst>
  <pc:docChgLst>
    <pc:chgData name="McDermott, Kyle C MAJ" userId="75ed22b1-2acc-4299-8f67-800aa7b48bec" providerId="ADAL" clId="{D79B1FFC-E2AD-4D30-972B-D5C15FDECAAE}"/>
    <pc:docChg chg="delSld">
      <pc:chgData name="McDermott, Kyle C MAJ" userId="75ed22b1-2acc-4299-8f67-800aa7b48bec" providerId="ADAL" clId="{D79B1FFC-E2AD-4D30-972B-D5C15FDECAAE}" dt="2023-03-31T16:15:14.655" v="7" actId="47"/>
      <pc:docMkLst>
        <pc:docMk/>
      </pc:docMkLst>
      <pc:sldChg chg="del">
        <pc:chgData name="McDermott, Kyle C MAJ" userId="75ed22b1-2acc-4299-8f67-800aa7b48bec" providerId="ADAL" clId="{D79B1FFC-E2AD-4D30-972B-D5C15FDECAAE}" dt="2023-03-29T19:34:18.099" v="0" actId="47"/>
        <pc:sldMkLst>
          <pc:docMk/>
          <pc:sldMk cId="4169271750" sldId="256"/>
        </pc:sldMkLst>
      </pc:sldChg>
      <pc:sldChg chg="del">
        <pc:chgData name="McDermott, Kyle C MAJ" userId="75ed22b1-2acc-4299-8f67-800aa7b48bec" providerId="ADAL" clId="{D79B1FFC-E2AD-4D30-972B-D5C15FDECAAE}" dt="2023-03-29T19:34:19.344" v="1" actId="47"/>
        <pc:sldMkLst>
          <pc:docMk/>
          <pc:sldMk cId="1694385967" sldId="268"/>
        </pc:sldMkLst>
      </pc:sldChg>
      <pc:sldChg chg="del">
        <pc:chgData name="McDermott, Kyle C MAJ" userId="75ed22b1-2acc-4299-8f67-800aa7b48bec" providerId="ADAL" clId="{D79B1FFC-E2AD-4D30-972B-D5C15FDECAAE}" dt="2023-03-31T16:15:09.896" v="6" actId="47"/>
        <pc:sldMkLst>
          <pc:docMk/>
          <pc:sldMk cId="1790973268" sldId="271"/>
        </pc:sldMkLst>
      </pc:sldChg>
      <pc:sldChg chg="del">
        <pc:chgData name="McDermott, Kyle C MAJ" userId="75ed22b1-2acc-4299-8f67-800aa7b48bec" providerId="ADAL" clId="{D79B1FFC-E2AD-4D30-972B-D5C15FDECAAE}" dt="2023-03-31T16:15:08.243" v="5" actId="47"/>
        <pc:sldMkLst>
          <pc:docMk/>
          <pc:sldMk cId="3159855564" sldId="272"/>
        </pc:sldMkLst>
      </pc:sldChg>
      <pc:sldChg chg="del">
        <pc:chgData name="McDermott, Kyle C MAJ" userId="75ed22b1-2acc-4299-8f67-800aa7b48bec" providerId="ADAL" clId="{D79B1FFC-E2AD-4D30-972B-D5C15FDECAAE}" dt="2023-03-31T16:15:08.243" v="5" actId="47"/>
        <pc:sldMkLst>
          <pc:docMk/>
          <pc:sldMk cId="1581411199" sldId="273"/>
        </pc:sldMkLst>
      </pc:sldChg>
      <pc:sldChg chg="del">
        <pc:chgData name="McDermott, Kyle C MAJ" userId="75ed22b1-2acc-4299-8f67-800aa7b48bec" providerId="ADAL" clId="{D79B1FFC-E2AD-4D30-972B-D5C15FDECAAE}" dt="2023-03-31T16:15:08.243" v="5" actId="47"/>
        <pc:sldMkLst>
          <pc:docMk/>
          <pc:sldMk cId="3714264672" sldId="274"/>
        </pc:sldMkLst>
      </pc:sldChg>
      <pc:sldChg chg="del">
        <pc:chgData name="McDermott, Kyle C MAJ" userId="75ed22b1-2acc-4299-8f67-800aa7b48bec" providerId="ADAL" clId="{D79B1FFC-E2AD-4D30-972B-D5C15FDECAAE}" dt="2023-03-31T16:15:08.243" v="5" actId="47"/>
        <pc:sldMkLst>
          <pc:docMk/>
          <pc:sldMk cId="376817025" sldId="276"/>
        </pc:sldMkLst>
      </pc:sldChg>
      <pc:sldChg chg="del">
        <pc:chgData name="McDermott, Kyle C MAJ" userId="75ed22b1-2acc-4299-8f67-800aa7b48bec" providerId="ADAL" clId="{D79B1FFC-E2AD-4D30-972B-D5C15FDECAAE}" dt="2023-03-31T16:15:08.243" v="5" actId="47"/>
        <pc:sldMkLst>
          <pc:docMk/>
          <pc:sldMk cId="2662753396" sldId="277"/>
        </pc:sldMkLst>
      </pc:sldChg>
      <pc:sldChg chg="del">
        <pc:chgData name="McDermott, Kyle C MAJ" userId="75ed22b1-2acc-4299-8f67-800aa7b48bec" providerId="ADAL" clId="{D79B1FFC-E2AD-4D30-972B-D5C15FDECAAE}" dt="2023-03-31T16:15:08.243" v="5" actId="47"/>
        <pc:sldMkLst>
          <pc:docMk/>
          <pc:sldMk cId="3029718796" sldId="278"/>
        </pc:sldMkLst>
      </pc:sldChg>
      <pc:sldChg chg="del">
        <pc:chgData name="McDermott, Kyle C MAJ" userId="75ed22b1-2acc-4299-8f67-800aa7b48bec" providerId="ADAL" clId="{D79B1FFC-E2AD-4D30-972B-D5C15FDECAAE}" dt="2023-03-31T16:15:14.655" v="7" actId="47"/>
        <pc:sldMkLst>
          <pc:docMk/>
          <pc:sldMk cId="123924810" sldId="301"/>
        </pc:sldMkLst>
      </pc:sldChg>
      <pc:sldChg chg="del">
        <pc:chgData name="McDermott, Kyle C MAJ" userId="75ed22b1-2acc-4299-8f67-800aa7b48bec" providerId="ADAL" clId="{D79B1FFC-E2AD-4D30-972B-D5C15FDECAAE}" dt="2023-03-31T16:15:14.655" v="7" actId="47"/>
        <pc:sldMkLst>
          <pc:docMk/>
          <pc:sldMk cId="760991574" sldId="302"/>
        </pc:sldMkLst>
      </pc:sldChg>
      <pc:sldChg chg="del">
        <pc:chgData name="McDermott, Kyle C MAJ" userId="75ed22b1-2acc-4299-8f67-800aa7b48bec" providerId="ADAL" clId="{D79B1FFC-E2AD-4D30-972B-D5C15FDECAAE}" dt="2023-03-31T16:15:14.655" v="7" actId="47"/>
        <pc:sldMkLst>
          <pc:docMk/>
          <pc:sldMk cId="3532815378" sldId="303"/>
        </pc:sldMkLst>
      </pc:sldChg>
      <pc:sldChg chg="del">
        <pc:chgData name="McDermott, Kyle C MAJ" userId="75ed22b1-2acc-4299-8f67-800aa7b48bec" providerId="ADAL" clId="{D79B1FFC-E2AD-4D30-972B-D5C15FDECAAE}" dt="2023-03-31T16:15:14.655" v="7" actId="47"/>
        <pc:sldMkLst>
          <pc:docMk/>
          <pc:sldMk cId="3447273035" sldId="304"/>
        </pc:sldMkLst>
      </pc:sldChg>
      <pc:sldChg chg="del">
        <pc:chgData name="McDermott, Kyle C MAJ" userId="75ed22b1-2acc-4299-8f67-800aa7b48bec" providerId="ADAL" clId="{D79B1FFC-E2AD-4D30-972B-D5C15FDECAAE}" dt="2023-03-31T16:15:14.655" v="7" actId="47"/>
        <pc:sldMkLst>
          <pc:docMk/>
          <pc:sldMk cId="308090834" sldId="305"/>
        </pc:sldMkLst>
      </pc:sldChg>
      <pc:sldChg chg="del">
        <pc:chgData name="McDermott, Kyle C MAJ" userId="75ed22b1-2acc-4299-8f67-800aa7b48bec" providerId="ADAL" clId="{D79B1FFC-E2AD-4D30-972B-D5C15FDECAAE}" dt="2023-03-29T19:34:19.921" v="2" actId="47"/>
        <pc:sldMkLst>
          <pc:docMk/>
          <pc:sldMk cId="792047181" sldId="306"/>
        </pc:sldMkLst>
      </pc:sldChg>
      <pc:sldChg chg="del">
        <pc:chgData name="McDermott, Kyle C MAJ" userId="75ed22b1-2acc-4299-8f67-800aa7b48bec" providerId="ADAL" clId="{D79B1FFC-E2AD-4D30-972B-D5C15FDECAAE}" dt="2023-03-31T16:15:08.243" v="5" actId="47"/>
        <pc:sldMkLst>
          <pc:docMk/>
          <pc:sldMk cId="980243838" sldId="307"/>
        </pc:sldMkLst>
      </pc:sldChg>
      <pc:sldChg chg="del">
        <pc:chgData name="McDermott, Kyle C MAJ" userId="75ed22b1-2acc-4299-8f67-800aa7b48bec" providerId="ADAL" clId="{D79B1FFC-E2AD-4D30-972B-D5C15FDECAAE}" dt="2023-03-31T16:15:08.243" v="5" actId="47"/>
        <pc:sldMkLst>
          <pc:docMk/>
          <pc:sldMk cId="2762637812" sldId="308"/>
        </pc:sldMkLst>
      </pc:sldChg>
      <pc:sldChg chg="del">
        <pc:chgData name="McDermott, Kyle C MAJ" userId="75ed22b1-2acc-4299-8f67-800aa7b48bec" providerId="ADAL" clId="{D79B1FFC-E2AD-4D30-972B-D5C15FDECAAE}" dt="2023-03-29T19:34:20.560" v="3" actId="47"/>
        <pc:sldMkLst>
          <pc:docMk/>
          <pc:sldMk cId="2186556968" sldId="1421"/>
        </pc:sldMkLst>
      </pc:sldChg>
      <pc:sldChg chg="del">
        <pc:chgData name="McDermott, Kyle C MAJ" userId="75ed22b1-2acc-4299-8f67-800aa7b48bec" providerId="ADAL" clId="{D79B1FFC-E2AD-4D30-972B-D5C15FDECAAE}" dt="2023-03-29T19:34:21.277" v="4" actId="47"/>
        <pc:sldMkLst>
          <pc:docMk/>
          <pc:sldMk cId="1982608845" sldId="1422"/>
        </pc:sldMkLst>
      </pc:sldChg>
      <pc:sldChg chg="del">
        <pc:chgData name="McDermott, Kyle C MAJ" userId="75ed22b1-2acc-4299-8f67-800aa7b48bec" providerId="ADAL" clId="{D79B1FFC-E2AD-4D30-972B-D5C15FDECAAE}" dt="2023-03-31T16:15:08.243" v="5" actId="47"/>
        <pc:sldMkLst>
          <pc:docMk/>
          <pc:sldMk cId="4029395805" sldId="1423"/>
        </pc:sldMkLst>
      </pc:sldChg>
    </pc:docChg>
  </pc:docChgLst>
  <pc:docChgLst>
    <pc:chgData name="Rocha, Michael A CPT" userId="5604bdd7-75c2-49b5-9102-cb08f1006c07" providerId="ADAL" clId="{85BA3BEA-FC98-4A27-91F3-E63F8C83EE14}"/>
    <pc:docChg chg="undo custSel addSld delSld modSld">
      <pc:chgData name="Rocha, Michael A CPT" userId="5604bdd7-75c2-49b5-9102-cb08f1006c07" providerId="ADAL" clId="{85BA3BEA-FC98-4A27-91F3-E63F8C83EE14}" dt="2021-09-24T16:08:01.942" v="1007" actId="20577"/>
      <pc:docMkLst>
        <pc:docMk/>
      </pc:docMkLst>
      <pc:sldChg chg="modSp mod">
        <pc:chgData name="Rocha, Michael A CPT" userId="5604bdd7-75c2-49b5-9102-cb08f1006c07" providerId="ADAL" clId="{85BA3BEA-FC98-4A27-91F3-E63F8C83EE14}" dt="2021-09-17T20:27:51.494" v="21" actId="20577"/>
        <pc:sldMkLst>
          <pc:docMk/>
          <pc:sldMk cId="4169271750" sldId="256"/>
        </pc:sldMkLst>
        <pc:spChg chg="mod">
          <ac:chgData name="Rocha, Michael A CPT" userId="5604bdd7-75c2-49b5-9102-cb08f1006c07" providerId="ADAL" clId="{85BA3BEA-FC98-4A27-91F3-E63F8C83EE14}" dt="2021-09-17T20:27:51.494" v="21" actId="20577"/>
          <ac:spMkLst>
            <pc:docMk/>
            <pc:sldMk cId="4169271750" sldId="256"/>
            <ac:spMk id="6" creationId="{7C2BB238-5409-46E6-BDBF-6C9BF864987A}"/>
          </ac:spMkLst>
        </pc:spChg>
      </pc:sldChg>
      <pc:sldChg chg="modSp mod modNotesTx">
        <pc:chgData name="Rocha, Michael A CPT" userId="5604bdd7-75c2-49b5-9102-cb08f1006c07" providerId="ADAL" clId="{85BA3BEA-FC98-4A27-91F3-E63F8C83EE14}" dt="2021-09-24T16:07:27.426" v="807"/>
        <pc:sldMkLst>
          <pc:docMk/>
          <pc:sldMk cId="4067881629" sldId="264"/>
        </pc:sldMkLst>
        <pc:spChg chg="mod">
          <ac:chgData name="Rocha, Michael A CPT" userId="5604bdd7-75c2-49b5-9102-cb08f1006c07" providerId="ADAL" clId="{85BA3BEA-FC98-4A27-91F3-E63F8C83EE14}" dt="2021-09-17T20:45:03.558" v="90" actId="1036"/>
          <ac:spMkLst>
            <pc:docMk/>
            <pc:sldMk cId="4067881629" sldId="264"/>
            <ac:spMk id="4" creationId="{A802290C-6F89-416C-BBB1-1BD0AD91A20D}"/>
          </ac:spMkLst>
        </pc:spChg>
        <pc:picChg chg="mod">
          <ac:chgData name="Rocha, Michael A CPT" userId="5604bdd7-75c2-49b5-9102-cb08f1006c07" providerId="ADAL" clId="{85BA3BEA-FC98-4A27-91F3-E63F8C83EE14}" dt="2021-09-17T20:44:56.024" v="58" actId="1076"/>
          <ac:picMkLst>
            <pc:docMk/>
            <pc:sldMk cId="4067881629" sldId="264"/>
            <ac:picMk id="1026" creationId="{E51044C5-9E15-4CCB-91B5-8DF7008580EE}"/>
          </ac:picMkLst>
        </pc:picChg>
      </pc:sldChg>
      <pc:sldChg chg="del">
        <pc:chgData name="Rocha, Michael A CPT" userId="5604bdd7-75c2-49b5-9102-cb08f1006c07" providerId="ADAL" clId="{85BA3BEA-FC98-4A27-91F3-E63F8C83EE14}" dt="2021-09-17T20:45:15.586" v="91" actId="47"/>
        <pc:sldMkLst>
          <pc:docMk/>
          <pc:sldMk cId="3997292903" sldId="265"/>
        </pc:sldMkLst>
      </pc:sldChg>
      <pc:sldChg chg="delSp modSp mod modNotesTx">
        <pc:chgData name="Rocha, Michael A CPT" userId="5604bdd7-75c2-49b5-9102-cb08f1006c07" providerId="ADAL" clId="{85BA3BEA-FC98-4A27-91F3-E63F8C83EE14}" dt="2021-09-23T11:42:03.043" v="717" actId="20577"/>
        <pc:sldMkLst>
          <pc:docMk/>
          <pc:sldMk cId="1694385967" sldId="268"/>
        </pc:sldMkLst>
        <pc:spChg chg="mod">
          <ac:chgData name="Rocha, Michael A CPT" userId="5604bdd7-75c2-49b5-9102-cb08f1006c07" providerId="ADAL" clId="{85BA3BEA-FC98-4A27-91F3-E63F8C83EE14}" dt="2021-09-17T20:28:06.406" v="31" actId="20577"/>
          <ac:spMkLst>
            <pc:docMk/>
            <pc:sldMk cId="1694385967" sldId="268"/>
            <ac:spMk id="2" creationId="{48AB35B2-E2EB-48B2-8671-1A9EEF2F13B1}"/>
          </ac:spMkLst>
        </pc:spChg>
        <pc:spChg chg="mod">
          <ac:chgData name="Rocha, Michael A CPT" userId="5604bdd7-75c2-49b5-9102-cb08f1006c07" providerId="ADAL" clId="{85BA3BEA-FC98-4A27-91F3-E63F8C83EE14}" dt="2021-09-17T20:43:01.103" v="56" actId="404"/>
          <ac:spMkLst>
            <pc:docMk/>
            <pc:sldMk cId="1694385967" sldId="268"/>
            <ac:spMk id="3" creationId="{64600F24-01C1-4A7B-8197-187E92968B83}"/>
          </ac:spMkLst>
        </pc:spChg>
        <pc:spChg chg="del">
          <ac:chgData name="Rocha, Michael A CPT" userId="5604bdd7-75c2-49b5-9102-cb08f1006c07" providerId="ADAL" clId="{85BA3BEA-FC98-4A27-91F3-E63F8C83EE14}" dt="2021-09-17T20:42:24.482" v="48" actId="478"/>
          <ac:spMkLst>
            <pc:docMk/>
            <pc:sldMk cId="1694385967" sldId="268"/>
            <ac:spMk id="6" creationId="{22542578-C315-4C7A-85DC-D5C0BC4C6CAF}"/>
          </ac:spMkLst>
        </pc:spChg>
        <pc:spChg chg="del">
          <ac:chgData name="Rocha, Michael A CPT" userId="5604bdd7-75c2-49b5-9102-cb08f1006c07" providerId="ADAL" clId="{85BA3BEA-FC98-4A27-91F3-E63F8C83EE14}" dt="2021-09-17T20:42:25.280" v="49" actId="478"/>
          <ac:spMkLst>
            <pc:docMk/>
            <pc:sldMk cId="1694385967" sldId="268"/>
            <ac:spMk id="7" creationId="{0502DD5F-1401-4592-A3C9-47A4113230A2}"/>
          </ac:spMkLst>
        </pc:spChg>
        <pc:spChg chg="mod">
          <ac:chgData name="Rocha, Michael A CPT" userId="5604bdd7-75c2-49b5-9102-cb08f1006c07" providerId="ADAL" clId="{85BA3BEA-FC98-4A27-91F3-E63F8C83EE14}" dt="2021-09-17T20:42:13.982" v="45" actId="20577"/>
          <ac:spMkLst>
            <pc:docMk/>
            <pc:sldMk cId="1694385967" sldId="268"/>
            <ac:spMk id="9" creationId="{C1CB711E-B525-4923-9B75-81F4A22EB0B4}"/>
          </ac:spMkLst>
        </pc:spChg>
        <pc:picChg chg="mod">
          <ac:chgData name="Rocha, Michael A CPT" userId="5604bdd7-75c2-49b5-9102-cb08f1006c07" providerId="ADAL" clId="{85BA3BEA-FC98-4A27-91F3-E63F8C83EE14}" dt="2021-09-17T20:28:29.005" v="36" actId="14100"/>
          <ac:picMkLst>
            <pc:docMk/>
            <pc:sldMk cId="1694385967" sldId="268"/>
            <ac:picMk id="4" creationId="{86413824-9997-450C-8C26-2E69A253607D}"/>
          </ac:picMkLst>
        </pc:picChg>
      </pc:sldChg>
      <pc:sldChg chg="del">
        <pc:chgData name="Rocha, Michael A CPT" userId="5604bdd7-75c2-49b5-9102-cb08f1006c07" providerId="ADAL" clId="{85BA3BEA-FC98-4A27-91F3-E63F8C83EE14}" dt="2021-09-17T20:45:15.586" v="91" actId="47"/>
        <pc:sldMkLst>
          <pc:docMk/>
          <pc:sldMk cId="1788610110" sldId="488"/>
        </pc:sldMkLst>
      </pc:sldChg>
      <pc:sldChg chg="del">
        <pc:chgData name="Rocha, Michael A CPT" userId="5604bdd7-75c2-49b5-9102-cb08f1006c07" providerId="ADAL" clId="{85BA3BEA-FC98-4A27-91F3-E63F8C83EE14}" dt="2021-09-17T20:45:15.586" v="91" actId="47"/>
        <pc:sldMkLst>
          <pc:docMk/>
          <pc:sldMk cId="3858311703" sldId="1419"/>
        </pc:sldMkLst>
      </pc:sldChg>
      <pc:sldChg chg="del">
        <pc:chgData name="Rocha, Michael A CPT" userId="5604bdd7-75c2-49b5-9102-cb08f1006c07" providerId="ADAL" clId="{85BA3BEA-FC98-4A27-91F3-E63F8C83EE14}" dt="2021-09-17T20:45:15.586" v="91" actId="47"/>
        <pc:sldMkLst>
          <pc:docMk/>
          <pc:sldMk cId="4283499665" sldId="1420"/>
        </pc:sldMkLst>
      </pc:sldChg>
      <pc:sldChg chg="addSp delSp modSp mod modNotesTx">
        <pc:chgData name="Rocha, Michael A CPT" userId="5604bdd7-75c2-49b5-9102-cb08f1006c07" providerId="ADAL" clId="{85BA3BEA-FC98-4A27-91F3-E63F8C83EE14}" dt="2021-09-24T16:08:01.942" v="1007" actId="20577"/>
        <pc:sldMkLst>
          <pc:docMk/>
          <pc:sldMk cId="2186556968" sldId="1421"/>
        </pc:sldMkLst>
        <pc:picChg chg="add mod">
          <ac:chgData name="Rocha, Michael A CPT" userId="5604bdd7-75c2-49b5-9102-cb08f1006c07" providerId="ADAL" clId="{85BA3BEA-FC98-4A27-91F3-E63F8C83EE14}" dt="2021-09-22T15:58:04.465" v="235"/>
          <ac:picMkLst>
            <pc:docMk/>
            <pc:sldMk cId="2186556968" sldId="1421"/>
            <ac:picMk id="2" creationId="{C2E0640C-A80A-4989-8101-FD2F5ECF7A79}"/>
          </ac:picMkLst>
        </pc:picChg>
        <pc:picChg chg="add mod">
          <ac:chgData name="Rocha, Michael A CPT" userId="5604bdd7-75c2-49b5-9102-cb08f1006c07" providerId="ADAL" clId="{85BA3BEA-FC98-4A27-91F3-E63F8C83EE14}" dt="2021-09-22T15:58:04.465" v="235"/>
          <ac:picMkLst>
            <pc:docMk/>
            <pc:sldMk cId="2186556968" sldId="1421"/>
            <ac:picMk id="3" creationId="{D7467886-03A8-4A6B-B17F-44F264CDBF10}"/>
          </ac:picMkLst>
        </pc:picChg>
        <pc:picChg chg="add del mod">
          <ac:chgData name="Rocha, Michael A CPT" userId="5604bdd7-75c2-49b5-9102-cb08f1006c07" providerId="ADAL" clId="{85BA3BEA-FC98-4A27-91F3-E63F8C83EE14}" dt="2021-09-22T16:11:54.339" v="247"/>
          <ac:picMkLst>
            <pc:docMk/>
            <pc:sldMk cId="2186556968" sldId="1421"/>
            <ac:picMk id="5" creationId="{43B674B9-2386-4627-B633-9C91EB0E8C32}"/>
          </ac:picMkLst>
        </pc:picChg>
      </pc:sldChg>
      <pc:sldChg chg="del">
        <pc:chgData name="Rocha, Michael A CPT" userId="5604bdd7-75c2-49b5-9102-cb08f1006c07" providerId="ADAL" clId="{85BA3BEA-FC98-4A27-91F3-E63F8C83EE14}" dt="2021-09-17T20:45:15.586" v="91" actId="47"/>
        <pc:sldMkLst>
          <pc:docMk/>
          <pc:sldMk cId="1225316010" sldId="1422"/>
        </pc:sldMkLst>
      </pc:sldChg>
      <pc:sldChg chg="del">
        <pc:chgData name="Rocha, Michael A CPT" userId="5604bdd7-75c2-49b5-9102-cb08f1006c07" providerId="ADAL" clId="{85BA3BEA-FC98-4A27-91F3-E63F8C83EE14}" dt="2021-09-17T20:45:15.586" v="91" actId="47"/>
        <pc:sldMkLst>
          <pc:docMk/>
          <pc:sldMk cId="2739833080" sldId="1423"/>
        </pc:sldMkLst>
      </pc:sldChg>
      <pc:sldChg chg="del">
        <pc:chgData name="Rocha, Michael A CPT" userId="5604bdd7-75c2-49b5-9102-cb08f1006c07" providerId="ADAL" clId="{85BA3BEA-FC98-4A27-91F3-E63F8C83EE14}" dt="2021-09-17T20:45:15.586" v="91" actId="47"/>
        <pc:sldMkLst>
          <pc:docMk/>
          <pc:sldMk cId="2270268446" sldId="1424"/>
        </pc:sldMkLst>
      </pc:sldChg>
      <pc:sldChg chg="addSp modSp mod modShow">
        <pc:chgData name="Rocha, Michael A CPT" userId="5604bdd7-75c2-49b5-9102-cb08f1006c07" providerId="ADAL" clId="{85BA3BEA-FC98-4A27-91F3-E63F8C83EE14}" dt="2021-09-23T11:17:59.283" v="474" actId="403"/>
        <pc:sldMkLst>
          <pc:docMk/>
          <pc:sldMk cId="2618587839" sldId="1425"/>
        </pc:sldMkLst>
        <pc:spChg chg="add mod">
          <ac:chgData name="Rocha, Michael A CPT" userId="5604bdd7-75c2-49b5-9102-cb08f1006c07" providerId="ADAL" clId="{85BA3BEA-FC98-4A27-91F3-E63F8C83EE14}" dt="2021-09-23T11:17:59.283" v="474" actId="403"/>
          <ac:spMkLst>
            <pc:docMk/>
            <pc:sldMk cId="2618587839" sldId="1425"/>
            <ac:spMk id="2" creationId="{98BD1709-F52B-45F2-B3F0-970DCCD8EBAA}"/>
          </ac:spMkLst>
        </pc:spChg>
        <pc:spChg chg="mod">
          <ac:chgData name="Rocha, Michael A CPT" userId="5604bdd7-75c2-49b5-9102-cb08f1006c07" providerId="ADAL" clId="{85BA3BEA-FC98-4A27-91F3-E63F8C83EE14}" dt="2021-09-17T20:18:50.887" v="10" actId="20577"/>
          <ac:spMkLst>
            <pc:docMk/>
            <pc:sldMk cId="2618587839" sldId="1425"/>
            <ac:spMk id="3" creationId="{63DF28A8-C768-48F0-858C-4DC2D7DBBC56}"/>
          </ac:spMkLst>
        </pc:spChg>
      </pc:sldChg>
      <pc:sldChg chg="modSp add mod modNotesTx">
        <pc:chgData name="Rocha, Michael A CPT" userId="5604bdd7-75c2-49b5-9102-cb08f1006c07" providerId="ADAL" clId="{85BA3BEA-FC98-4A27-91F3-E63F8C83EE14}" dt="2021-09-22T17:06:01.118" v="298" actId="20577"/>
        <pc:sldMkLst>
          <pc:docMk/>
          <pc:sldMk cId="166584282" sldId="1426"/>
        </pc:sldMkLst>
        <pc:spChg chg="mod">
          <ac:chgData name="Rocha, Michael A CPT" userId="5604bdd7-75c2-49b5-9102-cb08f1006c07" providerId="ADAL" clId="{85BA3BEA-FC98-4A27-91F3-E63F8C83EE14}" dt="2021-09-22T17:06:01.118" v="298" actId="20577"/>
          <ac:spMkLst>
            <pc:docMk/>
            <pc:sldMk cId="166584282" sldId="1426"/>
            <ac:spMk id="3" creationId="{D102416C-B76C-40EB-9D54-636678C0AF10}"/>
          </ac:spMkLst>
        </pc:spChg>
      </pc:sldChg>
      <pc:sldChg chg="addSp delSp modSp new mod">
        <pc:chgData name="Rocha, Michael A CPT" userId="5604bdd7-75c2-49b5-9102-cb08f1006c07" providerId="ADAL" clId="{85BA3BEA-FC98-4A27-91F3-E63F8C83EE14}" dt="2021-09-22T16:12:58.389" v="260" actId="12788"/>
        <pc:sldMkLst>
          <pc:docMk/>
          <pc:sldMk cId="4068902975" sldId="1427"/>
        </pc:sldMkLst>
        <pc:spChg chg="del">
          <ac:chgData name="Rocha, Michael A CPT" userId="5604bdd7-75c2-49b5-9102-cb08f1006c07" providerId="ADAL" clId="{85BA3BEA-FC98-4A27-91F3-E63F8C83EE14}" dt="2021-09-22T16:11:28.254" v="240" actId="478"/>
          <ac:spMkLst>
            <pc:docMk/>
            <pc:sldMk cId="4068902975" sldId="1427"/>
            <ac:spMk id="2" creationId="{F7F58511-FBC3-4586-AB89-31F4867F882F}"/>
          </ac:spMkLst>
        </pc:spChg>
        <pc:spChg chg="del">
          <ac:chgData name="Rocha, Michael A CPT" userId="5604bdd7-75c2-49b5-9102-cb08f1006c07" providerId="ADAL" clId="{85BA3BEA-FC98-4A27-91F3-E63F8C83EE14}" dt="2021-09-22T16:11:27.660" v="239" actId="478"/>
          <ac:spMkLst>
            <pc:docMk/>
            <pc:sldMk cId="4068902975" sldId="1427"/>
            <ac:spMk id="3" creationId="{6063907E-1FC3-4C5B-956E-80650EDDF400}"/>
          </ac:spMkLst>
        </pc:spChg>
        <pc:spChg chg="add del">
          <ac:chgData name="Rocha, Michael A CPT" userId="5604bdd7-75c2-49b5-9102-cb08f1006c07" providerId="ADAL" clId="{85BA3BEA-FC98-4A27-91F3-E63F8C83EE14}" dt="2021-09-22T16:11:26.132" v="238"/>
          <ac:spMkLst>
            <pc:docMk/>
            <pc:sldMk cId="4068902975" sldId="1427"/>
            <ac:spMk id="4" creationId="{726B9E1B-7014-4606-85A8-BB55699A1455}"/>
          </ac:spMkLst>
        </pc:spChg>
        <pc:spChg chg="add del">
          <ac:chgData name="Rocha, Michael A CPT" userId="5604bdd7-75c2-49b5-9102-cb08f1006c07" providerId="ADAL" clId="{85BA3BEA-FC98-4A27-91F3-E63F8C83EE14}" dt="2021-09-22T16:12:10.844" v="255"/>
          <ac:spMkLst>
            <pc:docMk/>
            <pc:sldMk cId="4068902975" sldId="1427"/>
            <ac:spMk id="7" creationId="{0888248A-1934-4568-8A0F-9EA08CD289BB}"/>
          </ac:spMkLst>
        </pc:spChg>
        <pc:picChg chg="add del mod">
          <ac:chgData name="Rocha, Michael A CPT" userId="5604bdd7-75c2-49b5-9102-cb08f1006c07" providerId="ADAL" clId="{85BA3BEA-FC98-4A27-91F3-E63F8C83EE14}" dt="2021-09-22T16:12:02.041" v="253" actId="478"/>
          <ac:picMkLst>
            <pc:docMk/>
            <pc:sldMk cId="4068902975" sldId="1427"/>
            <ac:picMk id="6" creationId="{0A36E16C-9225-4209-ADE1-88E8EB6FD693}"/>
          </ac:picMkLst>
        </pc:picChg>
        <pc:picChg chg="add mod">
          <ac:chgData name="Rocha, Michael A CPT" userId="5604bdd7-75c2-49b5-9102-cb08f1006c07" providerId="ADAL" clId="{85BA3BEA-FC98-4A27-91F3-E63F8C83EE14}" dt="2021-09-22T16:12:58.389" v="260" actId="12788"/>
          <ac:picMkLst>
            <pc:docMk/>
            <pc:sldMk cId="4068902975" sldId="1427"/>
            <ac:picMk id="9" creationId="{9DBE12FA-507D-4AD3-8A72-A6BCDAF54437}"/>
          </ac:picMkLst>
        </pc:picChg>
      </pc:sldChg>
      <pc:sldChg chg="delSp new mod">
        <pc:chgData name="Rocha, Michael A CPT" userId="5604bdd7-75c2-49b5-9102-cb08f1006c07" providerId="ADAL" clId="{85BA3BEA-FC98-4A27-91F3-E63F8C83EE14}" dt="2021-09-22T16:13:40.522" v="263" actId="478"/>
        <pc:sldMkLst>
          <pc:docMk/>
          <pc:sldMk cId="2164019463" sldId="1428"/>
        </pc:sldMkLst>
        <pc:spChg chg="del">
          <ac:chgData name="Rocha, Michael A CPT" userId="5604bdd7-75c2-49b5-9102-cb08f1006c07" providerId="ADAL" clId="{85BA3BEA-FC98-4A27-91F3-E63F8C83EE14}" dt="2021-09-22T16:13:40.522" v="263" actId="478"/>
          <ac:spMkLst>
            <pc:docMk/>
            <pc:sldMk cId="2164019463" sldId="1428"/>
            <ac:spMk id="2" creationId="{4A08DBF3-37A6-4B8A-BE87-F0A49AF15FC2}"/>
          </ac:spMkLst>
        </pc:spChg>
        <pc:spChg chg="del">
          <ac:chgData name="Rocha, Michael A CPT" userId="5604bdd7-75c2-49b5-9102-cb08f1006c07" providerId="ADAL" clId="{85BA3BEA-FC98-4A27-91F3-E63F8C83EE14}" dt="2021-09-22T16:13:40.053" v="262" actId="478"/>
          <ac:spMkLst>
            <pc:docMk/>
            <pc:sldMk cId="2164019463" sldId="1428"/>
            <ac:spMk id="3" creationId="{23D84BB7-7DD2-4A25-93B4-871B49643540}"/>
          </ac:spMkLst>
        </pc:spChg>
      </pc:sldChg>
    </pc:docChg>
  </pc:docChgLst>
  <pc:docChgLst>
    <pc:chgData name="Rocha, Michael A CPT" userId="5604bdd7-75c2-49b5-9102-cb08f1006c07" providerId="ADAL" clId="{7716B3D1-04C2-4632-BE88-16E89679875A}"/>
    <pc:docChg chg="undo custSel addSld delSld modSld">
      <pc:chgData name="Rocha, Michael A CPT" userId="5604bdd7-75c2-49b5-9102-cb08f1006c07" providerId="ADAL" clId="{7716B3D1-04C2-4632-BE88-16E89679875A}" dt="2021-11-03T11:10:27.806" v="2980" actId="6549"/>
      <pc:docMkLst>
        <pc:docMk/>
      </pc:docMkLst>
      <pc:sldChg chg="modSp mod">
        <pc:chgData name="Rocha, Michael A CPT" userId="5604bdd7-75c2-49b5-9102-cb08f1006c07" providerId="ADAL" clId="{7716B3D1-04C2-4632-BE88-16E89679875A}" dt="2021-10-29T12:10:03.512" v="64" actId="20577"/>
        <pc:sldMkLst>
          <pc:docMk/>
          <pc:sldMk cId="4169271750" sldId="256"/>
        </pc:sldMkLst>
        <pc:spChg chg="mod">
          <ac:chgData name="Rocha, Michael A CPT" userId="5604bdd7-75c2-49b5-9102-cb08f1006c07" providerId="ADAL" clId="{7716B3D1-04C2-4632-BE88-16E89679875A}" dt="2021-10-29T12:10:03.512" v="64" actId="20577"/>
          <ac:spMkLst>
            <pc:docMk/>
            <pc:sldMk cId="4169271750" sldId="256"/>
            <ac:spMk id="6" creationId="{7C2BB238-5409-46E6-BDBF-6C9BF864987A}"/>
          </ac:spMkLst>
        </pc:spChg>
      </pc:sldChg>
      <pc:sldChg chg="addSp delSp modSp mod modNotesTx">
        <pc:chgData name="Rocha, Michael A CPT" userId="5604bdd7-75c2-49b5-9102-cb08f1006c07" providerId="ADAL" clId="{7716B3D1-04C2-4632-BE88-16E89679875A}" dt="2021-11-03T11:05:15.436" v="2943" actId="1035"/>
        <pc:sldMkLst>
          <pc:docMk/>
          <pc:sldMk cId="1694385967" sldId="268"/>
        </pc:sldMkLst>
        <pc:spChg chg="mod">
          <ac:chgData name="Rocha, Michael A CPT" userId="5604bdd7-75c2-49b5-9102-cb08f1006c07" providerId="ADAL" clId="{7716B3D1-04C2-4632-BE88-16E89679875A}" dt="2021-10-29T13:03:00.997" v="116" actId="20577"/>
          <ac:spMkLst>
            <pc:docMk/>
            <pc:sldMk cId="1694385967" sldId="268"/>
            <ac:spMk id="2" creationId="{48AB35B2-E2EB-48B2-8671-1A9EEF2F13B1}"/>
          </ac:spMkLst>
        </pc:spChg>
        <pc:spChg chg="mod">
          <ac:chgData name="Rocha, Michael A CPT" userId="5604bdd7-75c2-49b5-9102-cb08f1006c07" providerId="ADAL" clId="{7716B3D1-04C2-4632-BE88-16E89679875A}" dt="2021-10-29T13:04:37.416" v="167" actId="20577"/>
          <ac:spMkLst>
            <pc:docMk/>
            <pc:sldMk cId="1694385967" sldId="268"/>
            <ac:spMk id="3" creationId="{64600F24-01C1-4A7B-8197-187E92968B83}"/>
          </ac:spMkLst>
        </pc:spChg>
        <pc:spChg chg="add mod">
          <ac:chgData name="Rocha, Michael A CPT" userId="5604bdd7-75c2-49b5-9102-cb08f1006c07" providerId="ADAL" clId="{7716B3D1-04C2-4632-BE88-16E89679875A}" dt="2021-11-03T11:05:15.436" v="2943" actId="1035"/>
          <ac:spMkLst>
            <pc:docMk/>
            <pc:sldMk cId="1694385967" sldId="268"/>
            <ac:spMk id="5" creationId="{ADBB213C-B337-46D2-B9E3-BB0EC0B1D6FA}"/>
          </ac:spMkLst>
        </pc:spChg>
        <pc:spChg chg="add mod">
          <ac:chgData name="Rocha, Michael A CPT" userId="5604bdd7-75c2-49b5-9102-cb08f1006c07" providerId="ADAL" clId="{7716B3D1-04C2-4632-BE88-16E89679875A}" dt="2021-11-03T11:05:15.436" v="2943" actId="1035"/>
          <ac:spMkLst>
            <pc:docMk/>
            <pc:sldMk cId="1694385967" sldId="268"/>
            <ac:spMk id="7" creationId="{EFE10946-045D-46A9-A1A8-702F00B64C99}"/>
          </ac:spMkLst>
        </pc:spChg>
        <pc:spChg chg="mod">
          <ac:chgData name="Rocha, Michael A CPT" userId="5604bdd7-75c2-49b5-9102-cb08f1006c07" providerId="ADAL" clId="{7716B3D1-04C2-4632-BE88-16E89679875A}" dt="2021-10-29T13:15:02.213" v="180" actId="20577"/>
          <ac:spMkLst>
            <pc:docMk/>
            <pc:sldMk cId="1694385967" sldId="268"/>
            <ac:spMk id="9" creationId="{C1CB711E-B525-4923-9B75-81F4A22EB0B4}"/>
          </ac:spMkLst>
        </pc:spChg>
        <pc:spChg chg="del">
          <ac:chgData name="Rocha, Michael A CPT" userId="5604bdd7-75c2-49b5-9102-cb08f1006c07" providerId="ADAL" clId="{7716B3D1-04C2-4632-BE88-16E89679875A}" dt="2021-10-29T13:03:33.493" v="121" actId="478"/>
          <ac:spMkLst>
            <pc:docMk/>
            <pc:sldMk cId="1694385967" sldId="268"/>
            <ac:spMk id="10" creationId="{44339169-1503-47B7-A8C4-FF24CCB50452}"/>
          </ac:spMkLst>
        </pc:spChg>
        <pc:spChg chg="del">
          <ac:chgData name="Rocha, Michael A CPT" userId="5604bdd7-75c2-49b5-9102-cb08f1006c07" providerId="ADAL" clId="{7716B3D1-04C2-4632-BE88-16E89679875A}" dt="2021-10-29T13:03:34.357" v="122" actId="478"/>
          <ac:spMkLst>
            <pc:docMk/>
            <pc:sldMk cId="1694385967" sldId="268"/>
            <ac:spMk id="11" creationId="{6511AD23-E043-4162-B7FA-8B8FA2A9F5EF}"/>
          </ac:spMkLst>
        </pc:spChg>
        <pc:spChg chg="del">
          <ac:chgData name="Rocha, Michael A CPT" userId="5604bdd7-75c2-49b5-9102-cb08f1006c07" providerId="ADAL" clId="{7716B3D1-04C2-4632-BE88-16E89679875A}" dt="2021-10-29T13:03:35.137" v="123" actId="478"/>
          <ac:spMkLst>
            <pc:docMk/>
            <pc:sldMk cId="1694385967" sldId="268"/>
            <ac:spMk id="12" creationId="{AC54D943-F648-48D1-A439-B12680049C30}"/>
          </ac:spMkLst>
        </pc:spChg>
        <pc:spChg chg="del">
          <ac:chgData name="Rocha, Michael A CPT" userId="5604bdd7-75c2-49b5-9102-cb08f1006c07" providerId="ADAL" clId="{7716B3D1-04C2-4632-BE88-16E89679875A}" dt="2021-10-29T13:03:35.733" v="124" actId="478"/>
          <ac:spMkLst>
            <pc:docMk/>
            <pc:sldMk cId="1694385967" sldId="268"/>
            <ac:spMk id="13" creationId="{E83601AD-D875-47E4-88B0-1C3187EFBD7E}"/>
          </ac:spMkLst>
        </pc:spChg>
        <pc:picChg chg="mod">
          <ac:chgData name="Rocha, Michael A CPT" userId="5604bdd7-75c2-49b5-9102-cb08f1006c07" providerId="ADAL" clId="{7716B3D1-04C2-4632-BE88-16E89679875A}" dt="2021-10-29T13:04:01.669" v="132" actId="1035"/>
          <ac:picMkLst>
            <pc:docMk/>
            <pc:sldMk cId="1694385967" sldId="268"/>
            <ac:picMk id="4" creationId="{86413824-9997-450C-8C26-2E69A253607D}"/>
          </ac:picMkLst>
        </pc:picChg>
      </pc:sldChg>
      <pc:sldChg chg="del">
        <pc:chgData name="Rocha, Michael A CPT" userId="5604bdd7-75c2-49b5-9102-cb08f1006c07" providerId="ADAL" clId="{7716B3D1-04C2-4632-BE88-16E89679875A}" dt="2021-10-29T13:15:07.333" v="181" actId="47"/>
        <pc:sldMkLst>
          <pc:docMk/>
          <pc:sldMk cId="3088340018" sldId="269"/>
        </pc:sldMkLst>
      </pc:sldChg>
      <pc:sldChg chg="addSp delSp modSp new mod">
        <pc:chgData name="Rocha, Michael A CPT" userId="5604bdd7-75c2-49b5-9102-cb08f1006c07" providerId="ADAL" clId="{7716B3D1-04C2-4632-BE88-16E89679875A}" dt="2021-10-29T13:02:10.974" v="112" actId="1076"/>
        <pc:sldMkLst>
          <pc:docMk/>
          <pc:sldMk cId="445529100" sldId="270"/>
        </pc:sldMkLst>
        <pc:spChg chg="del">
          <ac:chgData name="Rocha, Michael A CPT" userId="5604bdd7-75c2-49b5-9102-cb08f1006c07" providerId="ADAL" clId="{7716B3D1-04C2-4632-BE88-16E89679875A}" dt="2021-10-29T12:48:45.591" v="69" actId="478"/>
          <ac:spMkLst>
            <pc:docMk/>
            <pc:sldMk cId="445529100" sldId="270"/>
            <ac:spMk id="2" creationId="{5BFCDBC4-87D8-44A8-A494-D66013C9AF85}"/>
          </ac:spMkLst>
        </pc:spChg>
        <pc:spChg chg="del">
          <ac:chgData name="Rocha, Michael A CPT" userId="5604bdd7-75c2-49b5-9102-cb08f1006c07" providerId="ADAL" clId="{7716B3D1-04C2-4632-BE88-16E89679875A}" dt="2021-10-29T12:48:44.842" v="68" actId="478"/>
          <ac:spMkLst>
            <pc:docMk/>
            <pc:sldMk cId="445529100" sldId="270"/>
            <ac:spMk id="3" creationId="{1E6C65C8-019C-4541-8663-82E693DDC7CF}"/>
          </ac:spMkLst>
        </pc:spChg>
        <pc:picChg chg="add mod">
          <ac:chgData name="Rocha, Michael A CPT" userId="5604bdd7-75c2-49b5-9102-cb08f1006c07" providerId="ADAL" clId="{7716B3D1-04C2-4632-BE88-16E89679875A}" dt="2021-10-29T13:02:10.974" v="112" actId="1076"/>
          <ac:picMkLst>
            <pc:docMk/>
            <pc:sldMk cId="445529100" sldId="270"/>
            <ac:picMk id="1026" creationId="{AA7747B6-B241-4E21-B260-ACC9832503D2}"/>
          </ac:picMkLst>
        </pc:picChg>
        <pc:picChg chg="add mod">
          <ac:chgData name="Rocha, Michael A CPT" userId="5604bdd7-75c2-49b5-9102-cb08f1006c07" providerId="ADAL" clId="{7716B3D1-04C2-4632-BE88-16E89679875A}" dt="2021-10-29T12:59:59.405" v="88" actId="1076"/>
          <ac:picMkLst>
            <pc:docMk/>
            <pc:sldMk cId="445529100" sldId="270"/>
            <ac:picMk id="1028" creationId="{FF754C90-49AA-4D0D-B5B9-8E862B8C4C85}"/>
          </ac:picMkLst>
        </pc:picChg>
        <pc:cxnChg chg="add del mod">
          <ac:chgData name="Rocha, Michael A CPT" userId="5604bdd7-75c2-49b5-9102-cb08f1006c07" providerId="ADAL" clId="{7716B3D1-04C2-4632-BE88-16E89679875A}" dt="2021-10-29T13:01:19.158" v="105" actId="478"/>
          <ac:cxnSpMkLst>
            <pc:docMk/>
            <pc:sldMk cId="445529100" sldId="270"/>
            <ac:cxnSpMk id="5" creationId="{3F81E6FD-03D6-4C7B-ABBF-21E0E91012FD}"/>
          </ac:cxnSpMkLst>
        </pc:cxnChg>
      </pc:sldChg>
      <pc:sldChg chg="addSp delSp modSp new mod modNotesTx">
        <pc:chgData name="Rocha, Michael A CPT" userId="5604bdd7-75c2-49b5-9102-cb08f1006c07" providerId="ADAL" clId="{7716B3D1-04C2-4632-BE88-16E89679875A}" dt="2021-10-29T14:54:45.041" v="902" actId="20577"/>
        <pc:sldMkLst>
          <pc:docMk/>
          <pc:sldMk cId="1790973268" sldId="271"/>
        </pc:sldMkLst>
        <pc:spChg chg="del">
          <ac:chgData name="Rocha, Michael A CPT" userId="5604bdd7-75c2-49b5-9102-cb08f1006c07" providerId="ADAL" clId="{7716B3D1-04C2-4632-BE88-16E89679875A}" dt="2021-10-29T14:31:38.947" v="183" actId="478"/>
          <ac:spMkLst>
            <pc:docMk/>
            <pc:sldMk cId="1790973268" sldId="271"/>
            <ac:spMk id="2" creationId="{E602E6FB-CE65-45B4-85E9-4D5D020D3EFA}"/>
          </ac:spMkLst>
        </pc:spChg>
        <pc:spChg chg="del">
          <ac:chgData name="Rocha, Michael A CPT" userId="5604bdd7-75c2-49b5-9102-cb08f1006c07" providerId="ADAL" clId="{7716B3D1-04C2-4632-BE88-16E89679875A}" dt="2021-10-29T14:31:41.352" v="184" actId="478"/>
          <ac:spMkLst>
            <pc:docMk/>
            <pc:sldMk cId="1790973268" sldId="271"/>
            <ac:spMk id="3" creationId="{3AECECDF-43B5-4D9E-AE2B-8213C4366119}"/>
          </ac:spMkLst>
        </pc:spChg>
        <pc:spChg chg="add mod">
          <ac:chgData name="Rocha, Michael A CPT" userId="5604bdd7-75c2-49b5-9102-cb08f1006c07" providerId="ADAL" clId="{7716B3D1-04C2-4632-BE88-16E89679875A}" dt="2021-10-29T14:31:58.135" v="188" actId="1582"/>
          <ac:spMkLst>
            <pc:docMk/>
            <pc:sldMk cId="1790973268" sldId="271"/>
            <ac:spMk id="4" creationId="{D6B2B833-C601-46E0-9BBA-B59949E8E147}"/>
          </ac:spMkLst>
        </pc:spChg>
        <pc:spChg chg="add mod">
          <ac:chgData name="Rocha, Michael A CPT" userId="5604bdd7-75c2-49b5-9102-cb08f1006c07" providerId="ADAL" clId="{7716B3D1-04C2-4632-BE88-16E89679875A}" dt="2021-10-29T14:33:04.393" v="201" actId="20577"/>
          <ac:spMkLst>
            <pc:docMk/>
            <pc:sldMk cId="1790973268" sldId="271"/>
            <ac:spMk id="5" creationId="{76B8D918-FC87-432D-91B6-9960D0F8EC81}"/>
          </ac:spMkLst>
        </pc:spChg>
      </pc:sldChg>
      <pc:sldChg chg="addSp delSp modSp add mod addCm delCm modNotesTx">
        <pc:chgData name="Rocha, Michael A CPT" userId="5604bdd7-75c2-49b5-9102-cb08f1006c07" providerId="ADAL" clId="{7716B3D1-04C2-4632-BE88-16E89679875A}" dt="2021-10-29T14:38:41.390" v="469" actId="20577"/>
        <pc:sldMkLst>
          <pc:docMk/>
          <pc:sldMk cId="3159855564" sldId="272"/>
        </pc:sldMkLst>
        <pc:spChg chg="add del mod">
          <ac:chgData name="Rocha, Michael A CPT" userId="5604bdd7-75c2-49b5-9102-cb08f1006c07" providerId="ADAL" clId="{7716B3D1-04C2-4632-BE88-16E89679875A}" dt="2021-10-29T14:35:00.016" v="229" actId="478"/>
          <ac:spMkLst>
            <pc:docMk/>
            <pc:sldMk cId="3159855564" sldId="272"/>
            <ac:spMk id="2" creationId="{514DFF2C-4229-4E14-AA7D-2D756273A072}"/>
          </ac:spMkLst>
        </pc:spChg>
        <pc:spChg chg="mod">
          <ac:chgData name="Rocha, Michael A CPT" userId="5604bdd7-75c2-49b5-9102-cb08f1006c07" providerId="ADAL" clId="{7716B3D1-04C2-4632-BE88-16E89679875A}" dt="2021-10-29T14:35:48.035" v="277" actId="20577"/>
          <ac:spMkLst>
            <pc:docMk/>
            <pc:sldMk cId="3159855564" sldId="272"/>
            <ac:spMk id="4" creationId="{D6B2B833-C601-46E0-9BBA-B59949E8E147}"/>
          </ac:spMkLst>
        </pc:spChg>
      </pc:sldChg>
      <pc:sldChg chg="addSp modSp add mod modNotesTx">
        <pc:chgData name="Rocha, Michael A CPT" userId="5604bdd7-75c2-49b5-9102-cb08f1006c07" providerId="ADAL" clId="{7716B3D1-04C2-4632-BE88-16E89679875A}" dt="2021-10-29T14:41:52.019" v="718" actId="20577"/>
        <pc:sldMkLst>
          <pc:docMk/>
          <pc:sldMk cId="1581411199" sldId="273"/>
        </pc:sldMkLst>
        <pc:spChg chg="add mod ord">
          <ac:chgData name="Rocha, Michael A CPT" userId="5604bdd7-75c2-49b5-9102-cb08f1006c07" providerId="ADAL" clId="{7716B3D1-04C2-4632-BE88-16E89679875A}" dt="2021-10-29T14:40:37.755" v="499" actId="171"/>
          <ac:spMkLst>
            <pc:docMk/>
            <pc:sldMk cId="1581411199" sldId="273"/>
            <ac:spMk id="2" creationId="{5D335958-DFA1-445B-9E35-CDE18DC503F8}"/>
          </ac:spMkLst>
        </pc:spChg>
        <pc:spChg chg="mod ord">
          <ac:chgData name="Rocha, Michael A CPT" userId="5604bdd7-75c2-49b5-9102-cb08f1006c07" providerId="ADAL" clId="{7716B3D1-04C2-4632-BE88-16E89679875A}" dt="2021-10-29T14:40:48.945" v="500" actId="207"/>
          <ac:spMkLst>
            <pc:docMk/>
            <pc:sldMk cId="1581411199" sldId="273"/>
            <ac:spMk id="4" creationId="{D6B2B833-C601-46E0-9BBA-B59949E8E147}"/>
          </ac:spMkLst>
        </pc:spChg>
        <pc:spChg chg="mod">
          <ac:chgData name="Rocha, Michael A CPT" userId="5604bdd7-75c2-49b5-9102-cb08f1006c07" providerId="ADAL" clId="{7716B3D1-04C2-4632-BE88-16E89679875A}" dt="2021-10-29T14:38:50.732" v="483" actId="20577"/>
          <ac:spMkLst>
            <pc:docMk/>
            <pc:sldMk cId="1581411199" sldId="273"/>
            <ac:spMk id="5" creationId="{76B8D918-FC87-432D-91B6-9960D0F8EC81}"/>
          </ac:spMkLst>
        </pc:spChg>
      </pc:sldChg>
      <pc:sldChg chg="addSp delSp modSp add mod modNotesTx">
        <pc:chgData name="Rocha, Michael A CPT" userId="5604bdd7-75c2-49b5-9102-cb08f1006c07" providerId="ADAL" clId="{7716B3D1-04C2-4632-BE88-16E89679875A}" dt="2021-10-29T17:31:21.073" v="1782"/>
        <pc:sldMkLst>
          <pc:docMk/>
          <pc:sldMk cId="3714264672" sldId="274"/>
        </pc:sldMkLst>
        <pc:spChg chg="mod">
          <ac:chgData name="Rocha, Michael A CPT" userId="5604bdd7-75c2-49b5-9102-cb08f1006c07" providerId="ADAL" clId="{7716B3D1-04C2-4632-BE88-16E89679875A}" dt="2021-10-29T14:42:00.984" v="728" actId="20577"/>
          <ac:spMkLst>
            <pc:docMk/>
            <pc:sldMk cId="3714264672" sldId="274"/>
            <ac:spMk id="5" creationId="{76B8D918-FC87-432D-91B6-9960D0F8EC81}"/>
          </ac:spMkLst>
        </pc:spChg>
        <pc:spChg chg="add del mod ord">
          <ac:chgData name="Rocha, Michael A CPT" userId="5604bdd7-75c2-49b5-9102-cb08f1006c07" providerId="ADAL" clId="{7716B3D1-04C2-4632-BE88-16E89679875A}" dt="2021-10-29T14:44:12.617" v="745" actId="478"/>
          <ac:spMkLst>
            <pc:docMk/>
            <pc:sldMk cId="3714264672" sldId="274"/>
            <ac:spMk id="6" creationId="{16506FBD-52FC-45B4-A3EC-4665FDC2CCF4}"/>
          </ac:spMkLst>
        </pc:spChg>
        <pc:picChg chg="add mod ord">
          <ac:chgData name="Rocha, Michael A CPT" userId="5604bdd7-75c2-49b5-9102-cb08f1006c07" providerId="ADAL" clId="{7716B3D1-04C2-4632-BE88-16E89679875A}" dt="2021-10-29T17:31:21.073" v="1782"/>
          <ac:picMkLst>
            <pc:docMk/>
            <pc:sldMk cId="3714264672" sldId="274"/>
            <ac:picMk id="3" creationId="{DEA9E4D1-BEC3-4CA4-93BB-C4018144636D}"/>
          </ac:picMkLst>
        </pc:picChg>
      </pc:sldChg>
      <pc:sldChg chg="modSp add del mod modNotesTx">
        <pc:chgData name="Rocha, Michael A CPT" userId="5604bdd7-75c2-49b5-9102-cb08f1006c07" providerId="ADAL" clId="{7716B3D1-04C2-4632-BE88-16E89679875A}" dt="2021-10-29T14:55:56.138" v="907" actId="47"/>
        <pc:sldMkLst>
          <pc:docMk/>
          <pc:sldMk cId="4088410597" sldId="275"/>
        </pc:sldMkLst>
        <pc:spChg chg="mod">
          <ac:chgData name="Rocha, Michael A CPT" userId="5604bdd7-75c2-49b5-9102-cb08f1006c07" providerId="ADAL" clId="{7716B3D1-04C2-4632-BE88-16E89679875A}" dt="2021-10-29T14:55:43.666" v="904" actId="20577"/>
          <ac:spMkLst>
            <pc:docMk/>
            <pc:sldMk cId="4088410597" sldId="275"/>
            <ac:spMk id="4" creationId="{D6B2B833-C601-46E0-9BBA-B59949E8E147}"/>
          </ac:spMkLst>
        </pc:spChg>
      </pc:sldChg>
      <pc:sldChg chg="modSp add mod modNotesTx">
        <pc:chgData name="Rocha, Michael A CPT" userId="5604bdd7-75c2-49b5-9102-cb08f1006c07" providerId="ADAL" clId="{7716B3D1-04C2-4632-BE88-16E89679875A}" dt="2021-10-29T15:14:51.696" v="1766" actId="20577"/>
        <pc:sldMkLst>
          <pc:docMk/>
          <pc:sldMk cId="376817025" sldId="276"/>
        </pc:sldMkLst>
        <pc:spChg chg="mod">
          <ac:chgData name="Rocha, Michael A CPT" userId="5604bdd7-75c2-49b5-9102-cb08f1006c07" providerId="ADAL" clId="{7716B3D1-04C2-4632-BE88-16E89679875A}" dt="2021-10-29T15:03:03.423" v="1148" actId="20577"/>
          <ac:spMkLst>
            <pc:docMk/>
            <pc:sldMk cId="376817025" sldId="276"/>
            <ac:spMk id="4" creationId="{D6B2B833-C601-46E0-9BBA-B59949E8E147}"/>
          </ac:spMkLst>
        </pc:spChg>
      </pc:sldChg>
      <pc:sldChg chg="addSp modSp add mod modNotesTx">
        <pc:chgData name="Rocha, Michael A CPT" userId="5604bdd7-75c2-49b5-9102-cb08f1006c07" providerId="ADAL" clId="{7716B3D1-04C2-4632-BE88-16E89679875A}" dt="2021-10-29T15:10:31.992" v="1410"/>
        <pc:sldMkLst>
          <pc:docMk/>
          <pc:sldMk cId="2662753396" sldId="277"/>
        </pc:sldMkLst>
        <pc:spChg chg="add mod ord">
          <ac:chgData name="Rocha, Michael A CPT" userId="5604bdd7-75c2-49b5-9102-cb08f1006c07" providerId="ADAL" clId="{7716B3D1-04C2-4632-BE88-16E89679875A}" dt="2021-10-29T15:06:17.852" v="1325" actId="167"/>
          <ac:spMkLst>
            <pc:docMk/>
            <pc:sldMk cId="2662753396" sldId="277"/>
            <ac:spMk id="2" creationId="{9445C7B3-7E0C-423E-9EAD-A372C12E0A14}"/>
          </ac:spMkLst>
        </pc:spChg>
        <pc:spChg chg="mod">
          <ac:chgData name="Rocha, Michael A CPT" userId="5604bdd7-75c2-49b5-9102-cb08f1006c07" providerId="ADAL" clId="{7716B3D1-04C2-4632-BE88-16E89679875A}" dt="2021-10-29T15:06:21.824" v="1326" actId="207"/>
          <ac:spMkLst>
            <pc:docMk/>
            <pc:sldMk cId="2662753396" sldId="277"/>
            <ac:spMk id="4" creationId="{D6B2B833-C601-46E0-9BBA-B59949E8E147}"/>
          </ac:spMkLst>
        </pc:spChg>
        <pc:spChg chg="mod">
          <ac:chgData name="Rocha, Michael A CPT" userId="5604bdd7-75c2-49b5-9102-cb08f1006c07" providerId="ADAL" clId="{7716B3D1-04C2-4632-BE88-16E89679875A}" dt="2021-10-29T15:10:20.037" v="1409" actId="27636"/>
          <ac:spMkLst>
            <pc:docMk/>
            <pc:sldMk cId="2662753396" sldId="277"/>
            <ac:spMk id="5" creationId="{76B8D918-FC87-432D-91B6-9960D0F8EC81}"/>
          </ac:spMkLst>
        </pc:spChg>
      </pc:sldChg>
      <pc:sldChg chg="addSp modSp add mod modNotesTx">
        <pc:chgData name="Rocha, Michael A CPT" userId="5604bdd7-75c2-49b5-9102-cb08f1006c07" providerId="ADAL" clId="{7716B3D1-04C2-4632-BE88-16E89679875A}" dt="2021-10-29T17:31:07.368" v="1781"/>
        <pc:sldMkLst>
          <pc:docMk/>
          <pc:sldMk cId="3029718796" sldId="278"/>
        </pc:sldMkLst>
        <pc:spChg chg="mod">
          <ac:chgData name="Rocha, Michael A CPT" userId="5604bdd7-75c2-49b5-9102-cb08f1006c07" providerId="ADAL" clId="{7716B3D1-04C2-4632-BE88-16E89679875A}" dt="2021-10-29T15:07:51.728" v="1385" actId="20577"/>
          <ac:spMkLst>
            <pc:docMk/>
            <pc:sldMk cId="3029718796" sldId="278"/>
            <ac:spMk id="4" creationId="{D6B2B833-C601-46E0-9BBA-B59949E8E147}"/>
          </ac:spMkLst>
        </pc:spChg>
        <pc:picChg chg="add mod">
          <ac:chgData name="Rocha, Michael A CPT" userId="5604bdd7-75c2-49b5-9102-cb08f1006c07" providerId="ADAL" clId="{7716B3D1-04C2-4632-BE88-16E89679875A}" dt="2021-10-29T17:31:07.368" v="1781"/>
          <ac:picMkLst>
            <pc:docMk/>
            <pc:sldMk cId="3029718796" sldId="278"/>
            <ac:picMk id="6" creationId="{6C362F22-DA66-4C8F-9864-41D3F82ADA58}"/>
          </ac:picMkLst>
        </pc:picChg>
        <pc:picChg chg="add mod">
          <ac:chgData name="Rocha, Michael A CPT" userId="5604bdd7-75c2-49b5-9102-cb08f1006c07" providerId="ADAL" clId="{7716B3D1-04C2-4632-BE88-16E89679875A}" dt="2021-10-29T17:31:07.368" v="1781"/>
          <ac:picMkLst>
            <pc:docMk/>
            <pc:sldMk cId="3029718796" sldId="278"/>
            <ac:picMk id="7" creationId="{65978077-30D4-4971-9472-EE18DFE77791}"/>
          </ac:picMkLst>
        </pc:picChg>
        <pc:picChg chg="add mod">
          <ac:chgData name="Rocha, Michael A CPT" userId="5604bdd7-75c2-49b5-9102-cb08f1006c07" providerId="ADAL" clId="{7716B3D1-04C2-4632-BE88-16E89679875A}" dt="2021-10-29T17:31:07.368" v="1781"/>
          <ac:picMkLst>
            <pc:docMk/>
            <pc:sldMk cId="3029718796" sldId="278"/>
            <ac:picMk id="8" creationId="{941594ED-01BE-4FAA-963F-ECFBAE10B6D9}"/>
          </ac:picMkLst>
        </pc:picChg>
        <pc:picChg chg="add mod">
          <ac:chgData name="Rocha, Michael A CPT" userId="5604bdd7-75c2-49b5-9102-cb08f1006c07" providerId="ADAL" clId="{7716B3D1-04C2-4632-BE88-16E89679875A}" dt="2021-10-29T17:31:07.368" v="1781"/>
          <ac:picMkLst>
            <pc:docMk/>
            <pc:sldMk cId="3029718796" sldId="278"/>
            <ac:picMk id="9" creationId="{CD5A9736-702B-4D54-852F-79B3816CBED2}"/>
          </ac:picMkLst>
        </pc:picChg>
        <pc:picChg chg="add mod">
          <ac:chgData name="Rocha, Michael A CPT" userId="5604bdd7-75c2-49b5-9102-cb08f1006c07" providerId="ADAL" clId="{7716B3D1-04C2-4632-BE88-16E89679875A}" dt="2021-10-29T17:31:07.368" v="1781"/>
          <ac:picMkLst>
            <pc:docMk/>
            <pc:sldMk cId="3029718796" sldId="278"/>
            <ac:picMk id="10" creationId="{16398A72-6AD6-4807-8025-DEDD0B964AF5}"/>
          </ac:picMkLst>
        </pc:picChg>
        <pc:picChg chg="add mod">
          <ac:chgData name="Rocha, Michael A CPT" userId="5604bdd7-75c2-49b5-9102-cb08f1006c07" providerId="ADAL" clId="{7716B3D1-04C2-4632-BE88-16E89679875A}" dt="2021-10-29T17:31:07.368" v="1781"/>
          <ac:picMkLst>
            <pc:docMk/>
            <pc:sldMk cId="3029718796" sldId="278"/>
            <ac:picMk id="11" creationId="{13F8BDC2-68B7-48F7-BF03-75F1A7E24790}"/>
          </ac:picMkLst>
        </pc:picChg>
        <pc:picChg chg="add mod">
          <ac:chgData name="Rocha, Michael A CPT" userId="5604bdd7-75c2-49b5-9102-cb08f1006c07" providerId="ADAL" clId="{7716B3D1-04C2-4632-BE88-16E89679875A}" dt="2021-10-29T17:31:07.368" v="1781"/>
          <ac:picMkLst>
            <pc:docMk/>
            <pc:sldMk cId="3029718796" sldId="278"/>
            <ac:picMk id="12" creationId="{06EEB97B-3E3A-4FEB-831D-0B40CB30EFA8}"/>
          </ac:picMkLst>
        </pc:picChg>
        <pc:picChg chg="add mod">
          <ac:chgData name="Rocha, Michael A CPT" userId="5604bdd7-75c2-49b5-9102-cb08f1006c07" providerId="ADAL" clId="{7716B3D1-04C2-4632-BE88-16E89679875A}" dt="2021-10-29T17:31:07.368" v="1781"/>
          <ac:picMkLst>
            <pc:docMk/>
            <pc:sldMk cId="3029718796" sldId="278"/>
            <ac:picMk id="13" creationId="{E7A57478-74CF-4C49-A888-677ACB45DDE3}"/>
          </ac:picMkLst>
        </pc:picChg>
        <pc:picChg chg="add mod">
          <ac:chgData name="Rocha, Michael A CPT" userId="5604bdd7-75c2-49b5-9102-cb08f1006c07" providerId="ADAL" clId="{7716B3D1-04C2-4632-BE88-16E89679875A}" dt="2021-10-29T17:31:07.368" v="1781"/>
          <ac:picMkLst>
            <pc:docMk/>
            <pc:sldMk cId="3029718796" sldId="278"/>
            <ac:picMk id="14" creationId="{2A888C5F-0E99-4637-8DA1-5BF0A81E076D}"/>
          </ac:picMkLst>
        </pc:picChg>
      </pc:sldChg>
      <pc:sldChg chg="addSp delSp modSp new mod modNotesTx">
        <pc:chgData name="Rocha, Michael A CPT" userId="5604bdd7-75c2-49b5-9102-cb08f1006c07" providerId="ADAL" clId="{7716B3D1-04C2-4632-BE88-16E89679875A}" dt="2021-10-29T17:35:14.862" v="1916" actId="403"/>
        <pc:sldMkLst>
          <pc:docMk/>
          <pc:sldMk cId="2205360120" sldId="279"/>
        </pc:sldMkLst>
        <pc:spChg chg="del">
          <ac:chgData name="Rocha, Michael A CPT" userId="5604bdd7-75c2-49b5-9102-cb08f1006c07" providerId="ADAL" clId="{7716B3D1-04C2-4632-BE88-16E89679875A}" dt="2021-10-29T17:30:03.370" v="1768" actId="478"/>
          <ac:spMkLst>
            <pc:docMk/>
            <pc:sldMk cId="2205360120" sldId="279"/>
            <ac:spMk id="2" creationId="{0F49D709-5EA1-4643-AC89-12BC43BB1698}"/>
          </ac:spMkLst>
        </pc:spChg>
        <pc:spChg chg="del">
          <ac:chgData name="Rocha, Michael A CPT" userId="5604bdd7-75c2-49b5-9102-cb08f1006c07" providerId="ADAL" clId="{7716B3D1-04C2-4632-BE88-16E89679875A}" dt="2021-10-29T17:30:04.536" v="1769" actId="478"/>
          <ac:spMkLst>
            <pc:docMk/>
            <pc:sldMk cId="2205360120" sldId="279"/>
            <ac:spMk id="3" creationId="{91EA8DB2-E4CE-4C18-9C72-147B5AAF4618}"/>
          </ac:spMkLst>
        </pc:spChg>
        <pc:spChg chg="add mod">
          <ac:chgData name="Rocha, Michael A CPT" userId="5604bdd7-75c2-49b5-9102-cb08f1006c07" providerId="ADAL" clId="{7716B3D1-04C2-4632-BE88-16E89679875A}" dt="2021-10-29T17:33:56.699" v="1821" actId="1037"/>
          <ac:spMkLst>
            <pc:docMk/>
            <pc:sldMk cId="2205360120" sldId="279"/>
            <ac:spMk id="4" creationId="{44FB93B4-4230-40DF-9D51-FA9F8BC2DDDB}"/>
          </ac:spMkLst>
        </pc:spChg>
        <pc:spChg chg="add mod">
          <ac:chgData name="Rocha, Michael A CPT" userId="5604bdd7-75c2-49b5-9102-cb08f1006c07" providerId="ADAL" clId="{7716B3D1-04C2-4632-BE88-16E89679875A}" dt="2021-10-29T17:33:56.699" v="1821" actId="1037"/>
          <ac:spMkLst>
            <pc:docMk/>
            <pc:sldMk cId="2205360120" sldId="279"/>
            <ac:spMk id="5" creationId="{1965BFA0-88C9-4F00-876E-CFE2877F9EE4}"/>
          </ac:spMkLst>
        </pc:spChg>
        <pc:spChg chg="add mod">
          <ac:chgData name="Rocha, Michael A CPT" userId="5604bdd7-75c2-49b5-9102-cb08f1006c07" providerId="ADAL" clId="{7716B3D1-04C2-4632-BE88-16E89679875A}" dt="2021-10-29T17:33:56.699" v="1821" actId="1037"/>
          <ac:spMkLst>
            <pc:docMk/>
            <pc:sldMk cId="2205360120" sldId="279"/>
            <ac:spMk id="6" creationId="{F6A3F078-1847-4B4B-ADCF-CAFFE43FECD8}"/>
          </ac:spMkLst>
        </pc:spChg>
        <pc:spChg chg="add mod">
          <ac:chgData name="Rocha, Michael A CPT" userId="5604bdd7-75c2-49b5-9102-cb08f1006c07" providerId="ADAL" clId="{7716B3D1-04C2-4632-BE88-16E89679875A}" dt="2021-10-29T17:34:04.298" v="1841" actId="20577"/>
          <ac:spMkLst>
            <pc:docMk/>
            <pc:sldMk cId="2205360120" sldId="279"/>
            <ac:spMk id="7" creationId="{15219359-718E-4BD0-8791-DBFAC03DEE03}"/>
          </ac:spMkLst>
        </pc:spChg>
        <pc:spChg chg="add mod">
          <ac:chgData name="Rocha, Michael A CPT" userId="5604bdd7-75c2-49b5-9102-cb08f1006c07" providerId="ADAL" clId="{7716B3D1-04C2-4632-BE88-16E89679875A}" dt="2021-10-29T17:35:12.253" v="1913" actId="403"/>
          <ac:spMkLst>
            <pc:docMk/>
            <pc:sldMk cId="2205360120" sldId="279"/>
            <ac:spMk id="8" creationId="{B5314F18-3883-4815-991A-D576D4B09907}"/>
          </ac:spMkLst>
        </pc:spChg>
        <pc:spChg chg="add mod">
          <ac:chgData name="Rocha, Michael A CPT" userId="5604bdd7-75c2-49b5-9102-cb08f1006c07" providerId="ADAL" clId="{7716B3D1-04C2-4632-BE88-16E89679875A}" dt="2021-10-29T17:35:14.862" v="1916" actId="403"/>
          <ac:spMkLst>
            <pc:docMk/>
            <pc:sldMk cId="2205360120" sldId="279"/>
            <ac:spMk id="9" creationId="{C56E3C75-98FA-4556-8042-21FF68F3C3EA}"/>
          </ac:spMkLst>
        </pc:spChg>
      </pc:sldChg>
      <pc:sldChg chg="modSp add mod modShow">
        <pc:chgData name="Rocha, Michael A CPT" userId="5604bdd7-75c2-49b5-9102-cb08f1006c07" providerId="ADAL" clId="{7716B3D1-04C2-4632-BE88-16E89679875A}" dt="2021-10-31T12:33:47.543" v="2376" actId="729"/>
        <pc:sldMkLst>
          <pc:docMk/>
          <pc:sldMk cId="4018182312" sldId="280"/>
        </pc:sldMkLst>
        <pc:spChg chg="mod">
          <ac:chgData name="Rocha, Michael A CPT" userId="5604bdd7-75c2-49b5-9102-cb08f1006c07" providerId="ADAL" clId="{7716B3D1-04C2-4632-BE88-16E89679875A}" dt="2021-10-29T17:36:27.487" v="1945" actId="121"/>
          <ac:spMkLst>
            <pc:docMk/>
            <pc:sldMk cId="4018182312" sldId="280"/>
            <ac:spMk id="7" creationId="{15219359-718E-4BD0-8791-DBFAC03DEE03}"/>
          </ac:spMkLst>
        </pc:spChg>
      </pc:sldChg>
      <pc:sldChg chg="addSp delSp modSp add mod modShow">
        <pc:chgData name="Rocha, Michael A CPT" userId="5604bdd7-75c2-49b5-9102-cb08f1006c07" providerId="ADAL" clId="{7716B3D1-04C2-4632-BE88-16E89679875A}" dt="2021-10-31T12:33:47.543" v="2376" actId="729"/>
        <pc:sldMkLst>
          <pc:docMk/>
          <pc:sldMk cId="2905813834" sldId="281"/>
        </pc:sldMkLst>
        <pc:spChg chg="add del">
          <ac:chgData name="Rocha, Michael A CPT" userId="5604bdd7-75c2-49b5-9102-cb08f1006c07" providerId="ADAL" clId="{7716B3D1-04C2-4632-BE88-16E89679875A}" dt="2021-10-29T17:36:49.562" v="1948" actId="478"/>
          <ac:spMkLst>
            <pc:docMk/>
            <pc:sldMk cId="2905813834" sldId="281"/>
            <ac:spMk id="2" creationId="{7326DFD0-B86B-4E38-91E8-3D33F3615742}"/>
          </ac:spMkLst>
        </pc:spChg>
        <pc:spChg chg="add mod ord">
          <ac:chgData name="Rocha, Michael A CPT" userId="5604bdd7-75c2-49b5-9102-cb08f1006c07" providerId="ADAL" clId="{7716B3D1-04C2-4632-BE88-16E89679875A}" dt="2021-10-29T17:37:17.573" v="1957" actId="167"/>
          <ac:spMkLst>
            <pc:docMk/>
            <pc:sldMk cId="2905813834" sldId="281"/>
            <ac:spMk id="10" creationId="{15F23B6B-3206-4940-BCCA-663A7F8C4FF1}"/>
          </ac:spMkLst>
        </pc:spChg>
        <pc:spChg chg="add del mod">
          <ac:chgData name="Rocha, Michael A CPT" userId="5604bdd7-75c2-49b5-9102-cb08f1006c07" providerId="ADAL" clId="{7716B3D1-04C2-4632-BE88-16E89679875A}" dt="2021-10-29T17:37:25.901" v="1959"/>
          <ac:spMkLst>
            <pc:docMk/>
            <pc:sldMk cId="2905813834" sldId="281"/>
            <ac:spMk id="11" creationId="{40372F6A-9CB1-4A1C-B50E-B2D2DAE239B9}"/>
          </ac:spMkLst>
        </pc:spChg>
      </pc:sldChg>
      <pc:sldChg chg="modSp add mod modShow">
        <pc:chgData name="Rocha, Michael A CPT" userId="5604bdd7-75c2-49b5-9102-cb08f1006c07" providerId="ADAL" clId="{7716B3D1-04C2-4632-BE88-16E89679875A}" dt="2021-10-31T12:33:47.543" v="2376" actId="729"/>
        <pc:sldMkLst>
          <pc:docMk/>
          <pc:sldMk cId="2096105778" sldId="282"/>
        </pc:sldMkLst>
        <pc:spChg chg="mod">
          <ac:chgData name="Rocha, Michael A CPT" userId="5604bdd7-75c2-49b5-9102-cb08f1006c07" providerId="ADAL" clId="{7716B3D1-04C2-4632-BE88-16E89679875A}" dt="2021-10-29T17:37:31.712" v="1961" actId="20577"/>
          <ac:spMkLst>
            <pc:docMk/>
            <pc:sldMk cId="2096105778" sldId="282"/>
            <ac:spMk id="7" creationId="{15219359-718E-4BD0-8791-DBFAC03DEE03}"/>
          </ac:spMkLst>
        </pc:spChg>
      </pc:sldChg>
      <pc:sldChg chg="modSp add mod modShow">
        <pc:chgData name="Rocha, Michael A CPT" userId="5604bdd7-75c2-49b5-9102-cb08f1006c07" providerId="ADAL" clId="{7716B3D1-04C2-4632-BE88-16E89679875A}" dt="2021-10-31T12:33:47.543" v="2376" actId="729"/>
        <pc:sldMkLst>
          <pc:docMk/>
          <pc:sldMk cId="1186542755" sldId="283"/>
        </pc:sldMkLst>
        <pc:spChg chg="mod">
          <ac:chgData name="Rocha, Michael A CPT" userId="5604bdd7-75c2-49b5-9102-cb08f1006c07" providerId="ADAL" clId="{7716B3D1-04C2-4632-BE88-16E89679875A}" dt="2021-10-29T17:37:40.974" v="1963" actId="20577"/>
          <ac:spMkLst>
            <pc:docMk/>
            <pc:sldMk cId="1186542755" sldId="283"/>
            <ac:spMk id="7" creationId="{15219359-718E-4BD0-8791-DBFAC03DEE03}"/>
          </ac:spMkLst>
        </pc:spChg>
        <pc:spChg chg="mod">
          <ac:chgData name="Rocha, Michael A CPT" userId="5604bdd7-75c2-49b5-9102-cb08f1006c07" providerId="ADAL" clId="{7716B3D1-04C2-4632-BE88-16E89679875A}" dt="2021-10-29T17:37:46.770" v="2028" actId="1038"/>
          <ac:spMkLst>
            <pc:docMk/>
            <pc:sldMk cId="1186542755" sldId="283"/>
            <ac:spMk id="10" creationId="{15F23B6B-3206-4940-BCCA-663A7F8C4FF1}"/>
          </ac:spMkLst>
        </pc:spChg>
      </pc:sldChg>
      <pc:sldChg chg="modSp add mod modShow">
        <pc:chgData name="Rocha, Michael A CPT" userId="5604bdd7-75c2-49b5-9102-cb08f1006c07" providerId="ADAL" clId="{7716B3D1-04C2-4632-BE88-16E89679875A}" dt="2021-10-31T12:33:47.543" v="2376" actId="729"/>
        <pc:sldMkLst>
          <pc:docMk/>
          <pc:sldMk cId="3516652845" sldId="284"/>
        </pc:sldMkLst>
        <pc:spChg chg="mod">
          <ac:chgData name="Rocha, Michael A CPT" userId="5604bdd7-75c2-49b5-9102-cb08f1006c07" providerId="ADAL" clId="{7716B3D1-04C2-4632-BE88-16E89679875A}" dt="2021-10-29T17:38:42.927" v="2036" actId="20577"/>
          <ac:spMkLst>
            <pc:docMk/>
            <pc:sldMk cId="3516652845" sldId="284"/>
            <ac:spMk id="7" creationId="{15219359-718E-4BD0-8791-DBFAC03DEE03}"/>
          </ac:spMkLst>
        </pc:spChg>
      </pc:sldChg>
      <pc:sldChg chg="addSp delSp modSp add mod modShow">
        <pc:chgData name="Rocha, Michael A CPT" userId="5604bdd7-75c2-49b5-9102-cb08f1006c07" providerId="ADAL" clId="{7716B3D1-04C2-4632-BE88-16E89679875A}" dt="2021-10-31T12:33:47.543" v="2376" actId="729"/>
        <pc:sldMkLst>
          <pc:docMk/>
          <pc:sldMk cId="3730610331" sldId="285"/>
        </pc:sldMkLst>
        <pc:spChg chg="add mod ord">
          <ac:chgData name="Rocha, Michael A CPT" userId="5604bdd7-75c2-49b5-9102-cb08f1006c07" providerId="ADAL" clId="{7716B3D1-04C2-4632-BE88-16E89679875A}" dt="2021-10-29T17:40:05.193" v="2058" actId="1037"/>
          <ac:spMkLst>
            <pc:docMk/>
            <pc:sldMk cId="3730610331" sldId="285"/>
            <ac:spMk id="2" creationId="{5EA3C642-518D-4817-B1F2-3FB01E7FA054}"/>
          </ac:spMkLst>
        </pc:spChg>
        <pc:spChg chg="mod">
          <ac:chgData name="Rocha, Michael A CPT" userId="5604bdd7-75c2-49b5-9102-cb08f1006c07" providerId="ADAL" clId="{7716B3D1-04C2-4632-BE88-16E89679875A}" dt="2021-10-29T17:40:19.104" v="2068" actId="20577"/>
          <ac:spMkLst>
            <pc:docMk/>
            <pc:sldMk cId="3730610331" sldId="285"/>
            <ac:spMk id="7" creationId="{15219359-718E-4BD0-8791-DBFAC03DEE03}"/>
          </ac:spMkLst>
        </pc:spChg>
        <pc:spChg chg="del">
          <ac:chgData name="Rocha, Michael A CPT" userId="5604bdd7-75c2-49b5-9102-cb08f1006c07" providerId="ADAL" clId="{7716B3D1-04C2-4632-BE88-16E89679875A}" dt="2021-10-29T17:38:56.507" v="2037" actId="478"/>
          <ac:spMkLst>
            <pc:docMk/>
            <pc:sldMk cId="3730610331" sldId="285"/>
            <ac:spMk id="10" creationId="{15F23B6B-3206-4940-BCCA-663A7F8C4FF1}"/>
          </ac:spMkLst>
        </pc:spChg>
        <pc:spChg chg="add mod ord">
          <ac:chgData name="Rocha, Michael A CPT" userId="5604bdd7-75c2-49b5-9102-cb08f1006c07" providerId="ADAL" clId="{7716B3D1-04C2-4632-BE88-16E89679875A}" dt="2021-10-29T17:40:08.764" v="2061" actId="167"/>
          <ac:spMkLst>
            <pc:docMk/>
            <pc:sldMk cId="3730610331" sldId="285"/>
            <ac:spMk id="11" creationId="{AA32C234-D4EE-494D-939E-64E422BDF8EA}"/>
          </ac:spMkLst>
        </pc:spChg>
      </pc:sldChg>
      <pc:sldChg chg="modSp add mod modShow">
        <pc:chgData name="Rocha, Michael A CPT" userId="5604bdd7-75c2-49b5-9102-cb08f1006c07" providerId="ADAL" clId="{7716B3D1-04C2-4632-BE88-16E89679875A}" dt="2021-10-31T12:33:47.543" v="2376" actId="729"/>
        <pc:sldMkLst>
          <pc:docMk/>
          <pc:sldMk cId="1460105343" sldId="286"/>
        </pc:sldMkLst>
        <pc:spChg chg="mod">
          <ac:chgData name="Rocha, Michael A CPT" userId="5604bdd7-75c2-49b5-9102-cb08f1006c07" providerId="ADAL" clId="{7716B3D1-04C2-4632-BE88-16E89679875A}" dt="2021-10-29T17:41:29.119" v="2074" actId="20577"/>
          <ac:spMkLst>
            <pc:docMk/>
            <pc:sldMk cId="1460105343" sldId="286"/>
            <ac:spMk id="7" creationId="{15219359-718E-4BD0-8791-DBFAC03DEE03}"/>
          </ac:spMkLst>
        </pc:spChg>
      </pc:sldChg>
      <pc:sldChg chg="addSp delSp modSp add mod modShow">
        <pc:chgData name="Rocha, Michael A CPT" userId="5604bdd7-75c2-49b5-9102-cb08f1006c07" providerId="ADAL" clId="{7716B3D1-04C2-4632-BE88-16E89679875A}" dt="2021-10-31T12:33:47.543" v="2376" actId="729"/>
        <pc:sldMkLst>
          <pc:docMk/>
          <pc:sldMk cId="3743363982" sldId="287"/>
        </pc:sldMkLst>
        <pc:spChg chg="del">
          <ac:chgData name="Rocha, Michael A CPT" userId="5604bdd7-75c2-49b5-9102-cb08f1006c07" providerId="ADAL" clId="{7716B3D1-04C2-4632-BE88-16E89679875A}" dt="2021-10-29T17:41:39.675" v="2076" actId="478"/>
          <ac:spMkLst>
            <pc:docMk/>
            <pc:sldMk cId="3743363982" sldId="287"/>
            <ac:spMk id="2" creationId="{5EA3C642-518D-4817-B1F2-3FB01E7FA054}"/>
          </ac:spMkLst>
        </pc:spChg>
        <pc:spChg chg="mod">
          <ac:chgData name="Rocha, Michael A CPT" userId="5604bdd7-75c2-49b5-9102-cb08f1006c07" providerId="ADAL" clId="{7716B3D1-04C2-4632-BE88-16E89679875A}" dt="2021-10-29T17:41:34.482" v="2075"/>
          <ac:spMkLst>
            <pc:docMk/>
            <pc:sldMk cId="3743363982" sldId="287"/>
            <ac:spMk id="7" creationId="{15219359-718E-4BD0-8791-DBFAC03DEE03}"/>
          </ac:spMkLst>
        </pc:spChg>
        <pc:spChg chg="add mod ord">
          <ac:chgData name="Rocha, Michael A CPT" userId="5604bdd7-75c2-49b5-9102-cb08f1006c07" providerId="ADAL" clId="{7716B3D1-04C2-4632-BE88-16E89679875A}" dt="2021-10-29T17:41:46.180" v="2079" actId="167"/>
          <ac:spMkLst>
            <pc:docMk/>
            <pc:sldMk cId="3743363982" sldId="287"/>
            <ac:spMk id="10" creationId="{0136A0D5-527B-4B77-B1B0-7FC0B1D2219A}"/>
          </ac:spMkLst>
        </pc:spChg>
        <pc:spChg chg="del">
          <ac:chgData name="Rocha, Michael A CPT" userId="5604bdd7-75c2-49b5-9102-cb08f1006c07" providerId="ADAL" clId="{7716B3D1-04C2-4632-BE88-16E89679875A}" dt="2021-10-29T17:41:40.361" v="2077" actId="478"/>
          <ac:spMkLst>
            <pc:docMk/>
            <pc:sldMk cId="3743363982" sldId="287"/>
            <ac:spMk id="11" creationId="{AA32C234-D4EE-494D-939E-64E422BDF8EA}"/>
          </ac:spMkLst>
        </pc:spChg>
        <pc:spChg chg="add mod ord">
          <ac:chgData name="Rocha, Michael A CPT" userId="5604bdd7-75c2-49b5-9102-cb08f1006c07" providerId="ADAL" clId="{7716B3D1-04C2-4632-BE88-16E89679875A}" dt="2021-10-29T17:41:50.332" v="2082" actId="167"/>
          <ac:spMkLst>
            <pc:docMk/>
            <pc:sldMk cId="3743363982" sldId="287"/>
            <ac:spMk id="12" creationId="{3C39EFD2-1C01-4ABD-926C-1E645B8CD025}"/>
          </ac:spMkLst>
        </pc:spChg>
      </pc:sldChg>
      <pc:sldChg chg="modSp add mod modShow">
        <pc:chgData name="Rocha, Michael A CPT" userId="5604bdd7-75c2-49b5-9102-cb08f1006c07" providerId="ADAL" clId="{7716B3D1-04C2-4632-BE88-16E89679875A}" dt="2021-10-31T12:33:47.543" v="2376" actId="729"/>
        <pc:sldMkLst>
          <pc:docMk/>
          <pc:sldMk cId="2050108138" sldId="288"/>
        </pc:sldMkLst>
        <pc:spChg chg="mod">
          <ac:chgData name="Rocha, Michael A CPT" userId="5604bdd7-75c2-49b5-9102-cb08f1006c07" providerId="ADAL" clId="{7716B3D1-04C2-4632-BE88-16E89679875A}" dt="2021-10-29T17:43:42.164" v="2086" actId="20577"/>
          <ac:spMkLst>
            <pc:docMk/>
            <pc:sldMk cId="2050108138" sldId="288"/>
            <ac:spMk id="7" creationId="{15219359-718E-4BD0-8791-DBFAC03DEE03}"/>
          </ac:spMkLst>
        </pc:spChg>
      </pc:sldChg>
      <pc:sldChg chg="addSp delSp modSp add mod modShow">
        <pc:chgData name="Rocha, Michael A CPT" userId="5604bdd7-75c2-49b5-9102-cb08f1006c07" providerId="ADAL" clId="{7716B3D1-04C2-4632-BE88-16E89679875A}" dt="2021-10-31T12:33:47.543" v="2376" actId="729"/>
        <pc:sldMkLst>
          <pc:docMk/>
          <pc:sldMk cId="2771146156" sldId="289"/>
        </pc:sldMkLst>
        <pc:spChg chg="mod ord">
          <ac:chgData name="Rocha, Michael A CPT" userId="5604bdd7-75c2-49b5-9102-cb08f1006c07" providerId="ADAL" clId="{7716B3D1-04C2-4632-BE88-16E89679875A}" dt="2021-10-29T17:44:11.580" v="2092" actId="166"/>
          <ac:spMkLst>
            <pc:docMk/>
            <pc:sldMk cId="2771146156" sldId="289"/>
            <ac:spMk id="4" creationId="{44FB93B4-4230-40DF-9D51-FA9F8BC2DDDB}"/>
          </ac:spMkLst>
        </pc:spChg>
        <pc:spChg chg="ord">
          <ac:chgData name="Rocha, Michael A CPT" userId="5604bdd7-75c2-49b5-9102-cb08f1006c07" providerId="ADAL" clId="{7716B3D1-04C2-4632-BE88-16E89679875A}" dt="2021-10-29T17:44:20.180" v="2093" actId="166"/>
          <ac:spMkLst>
            <pc:docMk/>
            <pc:sldMk cId="2771146156" sldId="289"/>
            <ac:spMk id="5" creationId="{1965BFA0-88C9-4F00-876E-CFE2877F9EE4}"/>
          </ac:spMkLst>
        </pc:spChg>
        <pc:spChg chg="mod">
          <ac:chgData name="Rocha, Michael A CPT" userId="5604bdd7-75c2-49b5-9102-cb08f1006c07" providerId="ADAL" clId="{7716B3D1-04C2-4632-BE88-16E89679875A}" dt="2021-10-29T17:44:03.935" v="2090" actId="207"/>
          <ac:spMkLst>
            <pc:docMk/>
            <pc:sldMk cId="2771146156" sldId="289"/>
            <ac:spMk id="6" creationId="{F6A3F078-1847-4B4B-ADCF-CAFFE43FECD8}"/>
          </ac:spMkLst>
        </pc:spChg>
        <pc:spChg chg="mod">
          <ac:chgData name="Rocha, Michael A CPT" userId="5604bdd7-75c2-49b5-9102-cb08f1006c07" providerId="ADAL" clId="{7716B3D1-04C2-4632-BE88-16E89679875A}" dt="2021-10-29T17:44:59.040" v="2102" actId="20577"/>
          <ac:spMkLst>
            <pc:docMk/>
            <pc:sldMk cId="2771146156" sldId="289"/>
            <ac:spMk id="7" creationId="{15219359-718E-4BD0-8791-DBFAC03DEE03}"/>
          </ac:spMkLst>
        </pc:spChg>
        <pc:spChg chg="del">
          <ac:chgData name="Rocha, Michael A CPT" userId="5604bdd7-75c2-49b5-9102-cb08f1006c07" providerId="ADAL" clId="{7716B3D1-04C2-4632-BE88-16E89679875A}" dt="2021-10-29T17:43:50.827" v="2088" actId="478"/>
          <ac:spMkLst>
            <pc:docMk/>
            <pc:sldMk cId="2771146156" sldId="289"/>
            <ac:spMk id="10" creationId="{0136A0D5-527B-4B77-B1B0-7FC0B1D2219A}"/>
          </ac:spMkLst>
        </pc:spChg>
        <pc:spChg chg="add mod ord">
          <ac:chgData name="Rocha, Michael A CPT" userId="5604bdd7-75c2-49b5-9102-cb08f1006c07" providerId="ADAL" clId="{7716B3D1-04C2-4632-BE88-16E89679875A}" dt="2021-10-29T17:44:34.939" v="2096" actId="171"/>
          <ac:spMkLst>
            <pc:docMk/>
            <pc:sldMk cId="2771146156" sldId="289"/>
            <ac:spMk id="11" creationId="{44F8AA38-B82D-49F8-8DF6-CB2A4F1B00B3}"/>
          </ac:spMkLst>
        </pc:spChg>
        <pc:spChg chg="add mod ord">
          <ac:chgData name="Rocha, Michael A CPT" userId="5604bdd7-75c2-49b5-9102-cb08f1006c07" providerId="ADAL" clId="{7716B3D1-04C2-4632-BE88-16E89679875A}" dt="2021-10-29T17:44:34.939" v="2096" actId="171"/>
          <ac:spMkLst>
            <pc:docMk/>
            <pc:sldMk cId="2771146156" sldId="289"/>
            <ac:spMk id="13" creationId="{121FACD9-C647-46D0-BB84-732614FBF70B}"/>
          </ac:spMkLst>
        </pc:spChg>
        <pc:spChg chg="add mod">
          <ac:chgData name="Rocha, Michael A CPT" userId="5604bdd7-75c2-49b5-9102-cb08f1006c07" providerId="ADAL" clId="{7716B3D1-04C2-4632-BE88-16E89679875A}" dt="2021-10-29T17:44:48.929" v="2099" actId="1076"/>
          <ac:spMkLst>
            <pc:docMk/>
            <pc:sldMk cId="2771146156" sldId="289"/>
            <ac:spMk id="14" creationId="{6CE62EE4-C039-4A1D-AD92-041098A92369}"/>
          </ac:spMkLst>
        </pc:spChg>
      </pc:sldChg>
      <pc:sldChg chg="modSp add mod modShow">
        <pc:chgData name="Rocha, Michael A CPT" userId="5604bdd7-75c2-49b5-9102-cb08f1006c07" providerId="ADAL" clId="{7716B3D1-04C2-4632-BE88-16E89679875A}" dt="2021-10-31T12:33:47.543" v="2376" actId="729"/>
        <pc:sldMkLst>
          <pc:docMk/>
          <pc:sldMk cId="4053513408" sldId="290"/>
        </pc:sldMkLst>
        <pc:spChg chg="mod">
          <ac:chgData name="Rocha, Michael A CPT" userId="5604bdd7-75c2-49b5-9102-cb08f1006c07" providerId="ADAL" clId="{7716B3D1-04C2-4632-BE88-16E89679875A}" dt="2021-10-29T17:46:42.352" v="2110" actId="20577"/>
          <ac:spMkLst>
            <pc:docMk/>
            <pc:sldMk cId="4053513408" sldId="290"/>
            <ac:spMk id="7" creationId="{15219359-718E-4BD0-8791-DBFAC03DEE03}"/>
          </ac:spMkLst>
        </pc:spChg>
      </pc:sldChg>
      <pc:sldChg chg="addSp delSp modSp add mod modShow">
        <pc:chgData name="Rocha, Michael A CPT" userId="5604bdd7-75c2-49b5-9102-cb08f1006c07" providerId="ADAL" clId="{7716B3D1-04C2-4632-BE88-16E89679875A}" dt="2021-10-31T12:33:47.543" v="2376" actId="729"/>
        <pc:sldMkLst>
          <pc:docMk/>
          <pc:sldMk cId="1419693545" sldId="291"/>
        </pc:sldMkLst>
        <pc:spChg chg="add del ord">
          <ac:chgData name="Rocha, Michael A CPT" userId="5604bdd7-75c2-49b5-9102-cb08f1006c07" providerId="ADAL" clId="{7716B3D1-04C2-4632-BE88-16E89679875A}" dt="2021-10-29T17:47:28.835" v="2120" actId="171"/>
          <ac:spMkLst>
            <pc:docMk/>
            <pc:sldMk cId="1419693545" sldId="291"/>
            <ac:spMk id="4" creationId="{44FB93B4-4230-40DF-9D51-FA9F8BC2DDDB}"/>
          </ac:spMkLst>
        </pc:spChg>
        <pc:spChg chg="add del mod ord">
          <ac:chgData name="Rocha, Michael A CPT" userId="5604bdd7-75c2-49b5-9102-cb08f1006c07" providerId="ADAL" clId="{7716B3D1-04C2-4632-BE88-16E89679875A}" dt="2021-10-29T17:48:42.012" v="2144" actId="21"/>
          <ac:spMkLst>
            <pc:docMk/>
            <pc:sldMk cId="1419693545" sldId="291"/>
            <ac:spMk id="5" creationId="{1965BFA0-88C9-4F00-876E-CFE2877F9EE4}"/>
          </ac:spMkLst>
        </pc:spChg>
        <pc:spChg chg="add del mod ord">
          <ac:chgData name="Rocha, Michael A CPT" userId="5604bdd7-75c2-49b5-9102-cb08f1006c07" providerId="ADAL" clId="{7716B3D1-04C2-4632-BE88-16E89679875A}" dt="2021-10-29T17:48:35.365" v="2140" actId="171"/>
          <ac:spMkLst>
            <pc:docMk/>
            <pc:sldMk cId="1419693545" sldId="291"/>
            <ac:spMk id="6" creationId="{F6A3F078-1847-4B4B-ADCF-CAFFE43FECD8}"/>
          </ac:spMkLst>
        </pc:spChg>
        <pc:spChg chg="mod">
          <ac:chgData name="Rocha, Michael A CPT" userId="5604bdd7-75c2-49b5-9102-cb08f1006c07" providerId="ADAL" clId="{7716B3D1-04C2-4632-BE88-16E89679875A}" dt="2021-10-29T17:46:52.870" v="2112"/>
          <ac:spMkLst>
            <pc:docMk/>
            <pc:sldMk cId="1419693545" sldId="291"/>
            <ac:spMk id="7" creationId="{15219359-718E-4BD0-8791-DBFAC03DEE03}"/>
          </ac:spMkLst>
        </pc:spChg>
        <pc:spChg chg="ord">
          <ac:chgData name="Rocha, Michael A CPT" userId="5604bdd7-75c2-49b5-9102-cb08f1006c07" providerId="ADAL" clId="{7716B3D1-04C2-4632-BE88-16E89679875A}" dt="2021-10-29T17:48:27.915" v="2136" actId="166"/>
          <ac:spMkLst>
            <pc:docMk/>
            <pc:sldMk cId="1419693545" sldId="291"/>
            <ac:spMk id="9" creationId="{C56E3C75-98FA-4556-8042-21FF68F3C3EA}"/>
          </ac:spMkLst>
        </pc:spChg>
        <pc:spChg chg="del">
          <ac:chgData name="Rocha, Michael A CPT" userId="5604bdd7-75c2-49b5-9102-cb08f1006c07" providerId="ADAL" clId="{7716B3D1-04C2-4632-BE88-16E89679875A}" dt="2021-10-29T17:48:30.313" v="2137" actId="478"/>
          <ac:spMkLst>
            <pc:docMk/>
            <pc:sldMk cId="1419693545" sldId="291"/>
            <ac:spMk id="11" creationId="{44F8AA38-B82D-49F8-8DF6-CB2A4F1B00B3}"/>
          </ac:spMkLst>
        </pc:spChg>
        <pc:spChg chg="del">
          <ac:chgData name="Rocha, Michael A CPT" userId="5604bdd7-75c2-49b5-9102-cb08f1006c07" providerId="ADAL" clId="{7716B3D1-04C2-4632-BE88-16E89679875A}" dt="2021-10-29T17:48:31.001" v="2138" actId="478"/>
          <ac:spMkLst>
            <pc:docMk/>
            <pc:sldMk cId="1419693545" sldId="291"/>
            <ac:spMk id="13" creationId="{121FACD9-C647-46D0-BB84-732614FBF70B}"/>
          </ac:spMkLst>
        </pc:spChg>
        <pc:spChg chg="del">
          <ac:chgData name="Rocha, Michael A CPT" userId="5604bdd7-75c2-49b5-9102-cb08f1006c07" providerId="ADAL" clId="{7716B3D1-04C2-4632-BE88-16E89679875A}" dt="2021-10-29T17:47:56.682" v="2130" actId="478"/>
          <ac:spMkLst>
            <pc:docMk/>
            <pc:sldMk cId="1419693545" sldId="291"/>
            <ac:spMk id="14" creationId="{6CE62EE4-C039-4A1D-AD92-041098A92369}"/>
          </ac:spMkLst>
        </pc:spChg>
        <pc:spChg chg="add del mod">
          <ac:chgData name="Rocha, Michael A CPT" userId="5604bdd7-75c2-49b5-9102-cb08f1006c07" providerId="ADAL" clId="{7716B3D1-04C2-4632-BE88-16E89679875A}" dt="2021-10-29T17:48:41.693" v="2143"/>
          <ac:spMkLst>
            <pc:docMk/>
            <pc:sldMk cId="1419693545" sldId="291"/>
            <ac:spMk id="15" creationId="{FB4D19E8-8C4C-480B-AEC6-819FD816C64E}"/>
          </ac:spMkLst>
        </pc:spChg>
        <pc:spChg chg="add mod">
          <ac:chgData name="Rocha, Michael A CPT" userId="5604bdd7-75c2-49b5-9102-cb08f1006c07" providerId="ADAL" clId="{7716B3D1-04C2-4632-BE88-16E89679875A}" dt="2021-10-29T17:48:58.153" v="2162" actId="1036"/>
          <ac:spMkLst>
            <pc:docMk/>
            <pc:sldMk cId="1419693545" sldId="291"/>
            <ac:spMk id="16" creationId="{CBC717A6-59DE-48DE-9A6D-F452405EF8F8}"/>
          </ac:spMkLst>
        </pc:spChg>
      </pc:sldChg>
      <pc:sldChg chg="modSp add mod modShow">
        <pc:chgData name="Rocha, Michael A CPT" userId="5604bdd7-75c2-49b5-9102-cb08f1006c07" providerId="ADAL" clId="{7716B3D1-04C2-4632-BE88-16E89679875A}" dt="2021-10-31T12:33:47.543" v="2376" actId="729"/>
        <pc:sldMkLst>
          <pc:docMk/>
          <pc:sldMk cId="384692635" sldId="292"/>
        </pc:sldMkLst>
        <pc:spChg chg="mod">
          <ac:chgData name="Rocha, Michael A CPT" userId="5604bdd7-75c2-49b5-9102-cb08f1006c07" providerId="ADAL" clId="{7716B3D1-04C2-4632-BE88-16E89679875A}" dt="2021-10-29T17:49:31.938" v="2167" actId="20577"/>
          <ac:spMkLst>
            <pc:docMk/>
            <pc:sldMk cId="384692635" sldId="292"/>
            <ac:spMk id="7" creationId="{15219359-718E-4BD0-8791-DBFAC03DEE03}"/>
          </ac:spMkLst>
        </pc:spChg>
      </pc:sldChg>
      <pc:sldChg chg="addSp delSp modSp add mod modShow">
        <pc:chgData name="Rocha, Michael A CPT" userId="5604bdd7-75c2-49b5-9102-cb08f1006c07" providerId="ADAL" clId="{7716B3D1-04C2-4632-BE88-16E89679875A}" dt="2021-10-31T12:33:47.543" v="2376" actId="729"/>
        <pc:sldMkLst>
          <pc:docMk/>
          <pc:sldMk cId="648471254" sldId="293"/>
        </pc:sldMkLst>
        <pc:spChg chg="mod">
          <ac:chgData name="Rocha, Michael A CPT" userId="5604bdd7-75c2-49b5-9102-cb08f1006c07" providerId="ADAL" clId="{7716B3D1-04C2-4632-BE88-16E89679875A}" dt="2021-10-29T17:50:09.068" v="2179" actId="1076"/>
          <ac:spMkLst>
            <pc:docMk/>
            <pc:sldMk cId="648471254" sldId="293"/>
            <ac:spMk id="5" creationId="{1965BFA0-88C9-4F00-876E-CFE2877F9EE4}"/>
          </ac:spMkLst>
        </pc:spChg>
        <pc:spChg chg="ord">
          <ac:chgData name="Rocha, Michael A CPT" userId="5604bdd7-75c2-49b5-9102-cb08f1006c07" providerId="ADAL" clId="{7716B3D1-04C2-4632-BE88-16E89679875A}" dt="2021-10-29T17:50:34.365" v="2186" actId="166"/>
          <ac:spMkLst>
            <pc:docMk/>
            <pc:sldMk cId="648471254" sldId="293"/>
            <ac:spMk id="6" creationId="{F6A3F078-1847-4B4B-ADCF-CAFFE43FECD8}"/>
          </ac:spMkLst>
        </pc:spChg>
        <pc:spChg chg="mod">
          <ac:chgData name="Rocha, Michael A CPT" userId="5604bdd7-75c2-49b5-9102-cb08f1006c07" providerId="ADAL" clId="{7716B3D1-04C2-4632-BE88-16E89679875A}" dt="2021-10-29T17:49:35.090" v="2170" actId="20577"/>
          <ac:spMkLst>
            <pc:docMk/>
            <pc:sldMk cId="648471254" sldId="293"/>
            <ac:spMk id="7" creationId="{15219359-718E-4BD0-8791-DBFAC03DEE03}"/>
          </ac:spMkLst>
        </pc:spChg>
        <pc:spChg chg="add del mod">
          <ac:chgData name="Rocha, Michael A CPT" userId="5604bdd7-75c2-49b5-9102-cb08f1006c07" providerId="ADAL" clId="{7716B3D1-04C2-4632-BE88-16E89679875A}" dt="2021-10-29T17:50:09.498" v="2180"/>
          <ac:spMkLst>
            <pc:docMk/>
            <pc:sldMk cId="648471254" sldId="293"/>
            <ac:spMk id="10" creationId="{A142A51F-99CA-48DB-9D6D-682910963B06}"/>
          </ac:spMkLst>
        </pc:spChg>
        <pc:spChg chg="add mod ord">
          <ac:chgData name="Rocha, Michael A CPT" userId="5604bdd7-75c2-49b5-9102-cb08f1006c07" providerId="ADAL" clId="{7716B3D1-04C2-4632-BE88-16E89679875A}" dt="2021-10-29T17:50:37.716" v="2187" actId="166"/>
          <ac:spMkLst>
            <pc:docMk/>
            <pc:sldMk cId="648471254" sldId="293"/>
            <ac:spMk id="11" creationId="{64B0B075-C180-4C3F-8383-67EB49AE53C4}"/>
          </ac:spMkLst>
        </pc:spChg>
        <pc:spChg chg="add mod">
          <ac:chgData name="Rocha, Michael A CPT" userId="5604bdd7-75c2-49b5-9102-cb08f1006c07" providerId="ADAL" clId="{7716B3D1-04C2-4632-BE88-16E89679875A}" dt="2021-10-29T17:50:28.914" v="2184" actId="207"/>
          <ac:spMkLst>
            <pc:docMk/>
            <pc:sldMk cId="648471254" sldId="293"/>
            <ac:spMk id="13" creationId="{BCDA2B63-300F-42FA-9EDE-CAF3BE86763A}"/>
          </ac:spMkLst>
        </pc:spChg>
        <pc:spChg chg="add mod">
          <ac:chgData name="Rocha, Michael A CPT" userId="5604bdd7-75c2-49b5-9102-cb08f1006c07" providerId="ADAL" clId="{7716B3D1-04C2-4632-BE88-16E89679875A}" dt="2021-10-29T17:50:28.914" v="2184" actId="207"/>
          <ac:spMkLst>
            <pc:docMk/>
            <pc:sldMk cId="648471254" sldId="293"/>
            <ac:spMk id="14" creationId="{CFC89050-E6D7-4E63-827C-EE6BF60C5641}"/>
          </ac:spMkLst>
        </pc:spChg>
        <pc:spChg chg="add mod">
          <ac:chgData name="Rocha, Michael A CPT" userId="5604bdd7-75c2-49b5-9102-cb08f1006c07" providerId="ADAL" clId="{7716B3D1-04C2-4632-BE88-16E89679875A}" dt="2021-10-29T17:50:56.667" v="2197" actId="1036"/>
          <ac:spMkLst>
            <pc:docMk/>
            <pc:sldMk cId="648471254" sldId="293"/>
            <ac:spMk id="15" creationId="{5E069E71-CC4C-4ADF-AC33-03E649E196F4}"/>
          </ac:spMkLst>
        </pc:spChg>
        <pc:spChg chg="del">
          <ac:chgData name="Rocha, Michael A CPT" userId="5604bdd7-75c2-49b5-9102-cb08f1006c07" providerId="ADAL" clId="{7716B3D1-04C2-4632-BE88-16E89679875A}" dt="2021-10-29T17:49:51.922" v="2171" actId="21"/>
          <ac:spMkLst>
            <pc:docMk/>
            <pc:sldMk cId="648471254" sldId="293"/>
            <ac:spMk id="16" creationId="{CBC717A6-59DE-48DE-9A6D-F452405EF8F8}"/>
          </ac:spMkLst>
        </pc:spChg>
        <pc:spChg chg="add del mod">
          <ac:chgData name="Rocha, Michael A CPT" userId="5604bdd7-75c2-49b5-9102-cb08f1006c07" providerId="ADAL" clId="{7716B3D1-04C2-4632-BE88-16E89679875A}" dt="2021-10-29T17:55:39.694" v="2299"/>
          <ac:spMkLst>
            <pc:docMk/>
            <pc:sldMk cId="648471254" sldId="293"/>
            <ac:spMk id="17" creationId="{3B06BC50-3B01-41E0-86FF-45F5DE46418A}"/>
          </ac:spMkLst>
        </pc:spChg>
      </pc:sldChg>
      <pc:sldChg chg="addSp delSp modSp add mod modShow">
        <pc:chgData name="Rocha, Michael A CPT" userId="5604bdd7-75c2-49b5-9102-cb08f1006c07" providerId="ADAL" clId="{7716B3D1-04C2-4632-BE88-16E89679875A}" dt="2021-10-31T12:33:47.543" v="2376" actId="729"/>
        <pc:sldMkLst>
          <pc:docMk/>
          <pc:sldMk cId="1810857954" sldId="294"/>
        </pc:sldMkLst>
        <pc:spChg chg="mod">
          <ac:chgData name="Rocha, Michael A CPT" userId="5604bdd7-75c2-49b5-9102-cb08f1006c07" providerId="ADAL" clId="{7716B3D1-04C2-4632-BE88-16E89679875A}" dt="2021-10-29T17:54:11.352" v="2260" actId="207"/>
          <ac:spMkLst>
            <pc:docMk/>
            <pc:sldMk cId="1810857954" sldId="294"/>
            <ac:spMk id="4" creationId="{44FB93B4-4230-40DF-9D51-FA9F8BC2DDDB}"/>
          </ac:spMkLst>
        </pc:spChg>
        <pc:spChg chg="mod">
          <ac:chgData name="Rocha, Michael A CPT" userId="5604bdd7-75c2-49b5-9102-cb08f1006c07" providerId="ADAL" clId="{7716B3D1-04C2-4632-BE88-16E89679875A}" dt="2021-10-29T17:53:03.329" v="2226" actId="1076"/>
          <ac:spMkLst>
            <pc:docMk/>
            <pc:sldMk cId="1810857954" sldId="294"/>
            <ac:spMk id="5" creationId="{1965BFA0-88C9-4F00-876E-CFE2877F9EE4}"/>
          </ac:spMkLst>
        </pc:spChg>
        <pc:spChg chg="mod">
          <ac:chgData name="Rocha, Michael A CPT" userId="5604bdd7-75c2-49b5-9102-cb08f1006c07" providerId="ADAL" clId="{7716B3D1-04C2-4632-BE88-16E89679875A}" dt="2021-10-29T17:52:59.960" v="2225" actId="1076"/>
          <ac:spMkLst>
            <pc:docMk/>
            <pc:sldMk cId="1810857954" sldId="294"/>
            <ac:spMk id="6" creationId="{F6A3F078-1847-4B4B-ADCF-CAFFE43FECD8}"/>
          </ac:spMkLst>
        </pc:spChg>
        <pc:spChg chg="mod">
          <ac:chgData name="Rocha, Michael A CPT" userId="5604bdd7-75c2-49b5-9102-cb08f1006c07" providerId="ADAL" clId="{7716B3D1-04C2-4632-BE88-16E89679875A}" dt="2021-10-29T17:53:58.564" v="2259" actId="20577"/>
          <ac:spMkLst>
            <pc:docMk/>
            <pc:sldMk cId="1810857954" sldId="294"/>
            <ac:spMk id="7" creationId="{15219359-718E-4BD0-8791-DBFAC03DEE03}"/>
          </ac:spMkLst>
        </pc:spChg>
        <pc:spChg chg="mod">
          <ac:chgData name="Rocha, Michael A CPT" userId="5604bdd7-75c2-49b5-9102-cb08f1006c07" providerId="ADAL" clId="{7716B3D1-04C2-4632-BE88-16E89679875A}" dt="2021-10-29T17:53:05.696" v="2227" actId="1076"/>
          <ac:spMkLst>
            <pc:docMk/>
            <pc:sldMk cId="1810857954" sldId="294"/>
            <ac:spMk id="8" creationId="{B5314F18-3883-4815-991A-D576D4B09907}"/>
          </ac:spMkLst>
        </pc:spChg>
        <pc:spChg chg="mod">
          <ac:chgData name="Rocha, Michael A CPT" userId="5604bdd7-75c2-49b5-9102-cb08f1006c07" providerId="ADAL" clId="{7716B3D1-04C2-4632-BE88-16E89679875A}" dt="2021-10-29T17:53:12.657" v="2228" actId="1076"/>
          <ac:spMkLst>
            <pc:docMk/>
            <pc:sldMk cId="1810857954" sldId="294"/>
            <ac:spMk id="9" creationId="{C56E3C75-98FA-4556-8042-21FF68F3C3EA}"/>
          </ac:spMkLst>
        </pc:spChg>
        <pc:spChg chg="add mod">
          <ac:chgData name="Rocha, Michael A CPT" userId="5604bdd7-75c2-49b5-9102-cb08f1006c07" providerId="ADAL" clId="{7716B3D1-04C2-4632-BE88-16E89679875A}" dt="2021-10-29T17:52:56.185" v="2224" actId="1076"/>
          <ac:spMkLst>
            <pc:docMk/>
            <pc:sldMk cId="1810857954" sldId="294"/>
            <ac:spMk id="10" creationId="{57B56DC1-8925-400D-B369-F358B22AD2DD}"/>
          </ac:spMkLst>
        </pc:spChg>
        <pc:spChg chg="add mod">
          <ac:chgData name="Rocha, Michael A CPT" userId="5604bdd7-75c2-49b5-9102-cb08f1006c07" providerId="ADAL" clId="{7716B3D1-04C2-4632-BE88-16E89679875A}" dt="2021-10-29T17:53:29.308" v="2232" actId="207"/>
          <ac:spMkLst>
            <pc:docMk/>
            <pc:sldMk cId="1810857954" sldId="294"/>
            <ac:spMk id="11" creationId="{28A65272-BD66-44C5-8047-32DDCBD0FAA1}"/>
          </ac:spMkLst>
        </pc:spChg>
        <pc:spChg chg="add mod ord">
          <ac:chgData name="Rocha, Michael A CPT" userId="5604bdd7-75c2-49b5-9102-cb08f1006c07" providerId="ADAL" clId="{7716B3D1-04C2-4632-BE88-16E89679875A}" dt="2021-10-29T17:54:54.456" v="2274" actId="171"/>
          <ac:spMkLst>
            <pc:docMk/>
            <pc:sldMk cId="1810857954" sldId="294"/>
            <ac:spMk id="12" creationId="{E1D99864-060B-4F57-A95F-8BB9A44BD195}"/>
          </ac:spMkLst>
        </pc:spChg>
        <pc:spChg chg="add del mod">
          <ac:chgData name="Rocha, Michael A CPT" userId="5604bdd7-75c2-49b5-9102-cb08f1006c07" providerId="ADAL" clId="{7716B3D1-04C2-4632-BE88-16E89679875A}" dt="2021-10-29T17:54:58.443" v="2276"/>
          <ac:spMkLst>
            <pc:docMk/>
            <pc:sldMk cId="1810857954" sldId="294"/>
            <ac:spMk id="13" creationId="{4505F688-CD3C-4283-9E4B-ECCB0598692B}"/>
          </ac:spMkLst>
        </pc:spChg>
        <pc:spChg chg="add mod ord">
          <ac:chgData name="Rocha, Michael A CPT" userId="5604bdd7-75c2-49b5-9102-cb08f1006c07" providerId="ADAL" clId="{7716B3D1-04C2-4632-BE88-16E89679875A}" dt="2021-10-29T17:55:20.519" v="2290" actId="171"/>
          <ac:spMkLst>
            <pc:docMk/>
            <pc:sldMk cId="1810857954" sldId="294"/>
            <ac:spMk id="14" creationId="{2182D0E4-79D6-4ABE-A6D2-79324A65E8F6}"/>
          </ac:spMkLst>
        </pc:spChg>
        <pc:spChg chg="add mod ord">
          <ac:chgData name="Rocha, Michael A CPT" userId="5604bdd7-75c2-49b5-9102-cb08f1006c07" providerId="ADAL" clId="{7716B3D1-04C2-4632-BE88-16E89679875A}" dt="2021-10-29T17:55:28.088" v="2297" actId="171"/>
          <ac:spMkLst>
            <pc:docMk/>
            <pc:sldMk cId="1810857954" sldId="294"/>
            <ac:spMk id="15" creationId="{13539BD6-6CAA-49E1-A2A7-13D4DBDC77A6}"/>
          </ac:spMkLst>
        </pc:spChg>
      </pc:sldChg>
      <pc:sldChg chg="delSp modSp add mod modShow">
        <pc:chgData name="Rocha, Michael A CPT" userId="5604bdd7-75c2-49b5-9102-cb08f1006c07" providerId="ADAL" clId="{7716B3D1-04C2-4632-BE88-16E89679875A}" dt="2021-10-31T12:33:47.543" v="2376" actId="729"/>
        <pc:sldMkLst>
          <pc:docMk/>
          <pc:sldMk cId="2715905462" sldId="295"/>
        </pc:sldMkLst>
        <pc:spChg chg="mod">
          <ac:chgData name="Rocha, Michael A CPT" userId="5604bdd7-75c2-49b5-9102-cb08f1006c07" providerId="ADAL" clId="{7716B3D1-04C2-4632-BE88-16E89679875A}" dt="2021-10-29T17:55:48.599" v="2301" actId="207"/>
          <ac:spMkLst>
            <pc:docMk/>
            <pc:sldMk cId="2715905462" sldId="295"/>
            <ac:spMk id="4" creationId="{44FB93B4-4230-40DF-9D51-FA9F8BC2DDDB}"/>
          </ac:spMkLst>
        </pc:spChg>
        <pc:spChg chg="del">
          <ac:chgData name="Rocha, Michael A CPT" userId="5604bdd7-75c2-49b5-9102-cb08f1006c07" providerId="ADAL" clId="{7716B3D1-04C2-4632-BE88-16E89679875A}" dt="2021-10-29T17:55:51.993" v="2302" actId="478"/>
          <ac:spMkLst>
            <pc:docMk/>
            <pc:sldMk cId="2715905462" sldId="295"/>
            <ac:spMk id="12" creationId="{E1D99864-060B-4F57-A95F-8BB9A44BD195}"/>
          </ac:spMkLst>
        </pc:spChg>
        <pc:spChg chg="del">
          <ac:chgData name="Rocha, Michael A CPT" userId="5604bdd7-75c2-49b5-9102-cb08f1006c07" providerId="ADAL" clId="{7716B3D1-04C2-4632-BE88-16E89679875A}" dt="2021-10-29T17:55:52.857" v="2303" actId="478"/>
          <ac:spMkLst>
            <pc:docMk/>
            <pc:sldMk cId="2715905462" sldId="295"/>
            <ac:spMk id="14" creationId="{2182D0E4-79D6-4ABE-A6D2-79324A65E8F6}"/>
          </ac:spMkLst>
        </pc:spChg>
        <pc:spChg chg="del">
          <ac:chgData name="Rocha, Michael A CPT" userId="5604bdd7-75c2-49b5-9102-cb08f1006c07" providerId="ADAL" clId="{7716B3D1-04C2-4632-BE88-16E89679875A}" dt="2021-10-29T17:55:53.800" v="2304" actId="478"/>
          <ac:spMkLst>
            <pc:docMk/>
            <pc:sldMk cId="2715905462" sldId="295"/>
            <ac:spMk id="15" creationId="{13539BD6-6CAA-49E1-A2A7-13D4DBDC77A6}"/>
          </ac:spMkLst>
        </pc:spChg>
      </pc:sldChg>
      <pc:sldChg chg="modSp add mod modShow">
        <pc:chgData name="Rocha, Michael A CPT" userId="5604bdd7-75c2-49b5-9102-cb08f1006c07" providerId="ADAL" clId="{7716B3D1-04C2-4632-BE88-16E89679875A}" dt="2021-10-31T12:33:47.543" v="2376" actId="729"/>
        <pc:sldMkLst>
          <pc:docMk/>
          <pc:sldMk cId="2578923076" sldId="296"/>
        </pc:sldMkLst>
        <pc:spChg chg="mod">
          <ac:chgData name="Rocha, Michael A CPT" userId="5604bdd7-75c2-49b5-9102-cb08f1006c07" providerId="ADAL" clId="{7716B3D1-04C2-4632-BE88-16E89679875A}" dt="2021-10-29T17:56:20.479" v="2311" actId="20577"/>
          <ac:spMkLst>
            <pc:docMk/>
            <pc:sldMk cId="2578923076" sldId="296"/>
            <ac:spMk id="7" creationId="{15219359-718E-4BD0-8791-DBFAC03DEE03}"/>
          </ac:spMkLst>
        </pc:spChg>
      </pc:sldChg>
      <pc:sldChg chg="addSp modSp add mod modShow">
        <pc:chgData name="Rocha, Michael A CPT" userId="5604bdd7-75c2-49b5-9102-cb08f1006c07" providerId="ADAL" clId="{7716B3D1-04C2-4632-BE88-16E89679875A}" dt="2021-10-31T12:33:47.543" v="2376" actId="729"/>
        <pc:sldMkLst>
          <pc:docMk/>
          <pc:sldMk cId="4122967218" sldId="297"/>
        </pc:sldMkLst>
        <pc:spChg chg="add mod ord">
          <ac:chgData name="Rocha, Michael A CPT" userId="5604bdd7-75c2-49b5-9102-cb08f1006c07" providerId="ADAL" clId="{7716B3D1-04C2-4632-BE88-16E89679875A}" dt="2021-10-29T17:57:07.692" v="2316" actId="167"/>
          <ac:spMkLst>
            <pc:docMk/>
            <pc:sldMk cId="4122967218" sldId="297"/>
            <ac:spMk id="2" creationId="{4135E6B7-6F55-40BE-B6F6-6B7AEDF419D4}"/>
          </ac:spMkLst>
        </pc:spChg>
      </pc:sldChg>
      <pc:sldChg chg="modSp add mod modShow">
        <pc:chgData name="Rocha, Michael A CPT" userId="5604bdd7-75c2-49b5-9102-cb08f1006c07" providerId="ADAL" clId="{7716B3D1-04C2-4632-BE88-16E89679875A}" dt="2021-10-31T12:33:47.543" v="2376" actId="729"/>
        <pc:sldMkLst>
          <pc:docMk/>
          <pc:sldMk cId="2464164290" sldId="298"/>
        </pc:sldMkLst>
        <pc:spChg chg="mod">
          <ac:chgData name="Rocha, Michael A CPT" userId="5604bdd7-75c2-49b5-9102-cb08f1006c07" providerId="ADAL" clId="{7716B3D1-04C2-4632-BE88-16E89679875A}" dt="2021-10-29T17:58:24.991" v="2327" actId="20577"/>
          <ac:spMkLst>
            <pc:docMk/>
            <pc:sldMk cId="2464164290" sldId="298"/>
            <ac:spMk id="7" creationId="{15219359-718E-4BD0-8791-DBFAC03DEE03}"/>
          </ac:spMkLst>
        </pc:spChg>
      </pc:sldChg>
      <pc:sldChg chg="addSp modSp add mod modShow">
        <pc:chgData name="Rocha, Michael A CPT" userId="5604bdd7-75c2-49b5-9102-cb08f1006c07" providerId="ADAL" clId="{7716B3D1-04C2-4632-BE88-16E89679875A}" dt="2021-10-31T12:33:47.543" v="2376" actId="729"/>
        <pc:sldMkLst>
          <pc:docMk/>
          <pc:sldMk cId="4002444882" sldId="299"/>
        </pc:sldMkLst>
        <pc:spChg chg="mod">
          <ac:chgData name="Rocha, Michael A CPT" userId="5604bdd7-75c2-49b5-9102-cb08f1006c07" providerId="ADAL" clId="{7716B3D1-04C2-4632-BE88-16E89679875A}" dt="2021-10-29T19:18:31.124" v="2344" actId="1035"/>
          <ac:spMkLst>
            <pc:docMk/>
            <pc:sldMk cId="4002444882" sldId="299"/>
            <ac:spMk id="5" creationId="{1965BFA0-88C9-4F00-876E-CFE2877F9EE4}"/>
          </ac:spMkLst>
        </pc:spChg>
        <pc:spChg chg="mod">
          <ac:chgData name="Rocha, Michael A CPT" userId="5604bdd7-75c2-49b5-9102-cb08f1006c07" providerId="ADAL" clId="{7716B3D1-04C2-4632-BE88-16E89679875A}" dt="2021-10-29T19:17:44.025" v="2332" actId="207"/>
          <ac:spMkLst>
            <pc:docMk/>
            <pc:sldMk cId="4002444882" sldId="299"/>
            <ac:spMk id="6" creationId="{F6A3F078-1847-4B4B-ADCF-CAFFE43FECD8}"/>
          </ac:spMkLst>
        </pc:spChg>
        <pc:spChg chg="mod">
          <ac:chgData name="Rocha, Michael A CPT" userId="5604bdd7-75c2-49b5-9102-cb08f1006c07" providerId="ADAL" clId="{7716B3D1-04C2-4632-BE88-16E89679875A}" dt="2021-10-29T19:17:52.377" v="2333" actId="207"/>
          <ac:spMkLst>
            <pc:docMk/>
            <pc:sldMk cId="4002444882" sldId="299"/>
            <ac:spMk id="10" creationId="{57B56DC1-8925-400D-B369-F358B22AD2DD}"/>
          </ac:spMkLst>
        </pc:spChg>
        <pc:spChg chg="add mod ord">
          <ac:chgData name="Rocha, Michael A CPT" userId="5604bdd7-75c2-49b5-9102-cb08f1006c07" providerId="ADAL" clId="{7716B3D1-04C2-4632-BE88-16E89679875A}" dt="2021-10-29T19:19:04.484" v="2353" actId="166"/>
          <ac:spMkLst>
            <pc:docMk/>
            <pc:sldMk cId="4002444882" sldId="299"/>
            <ac:spMk id="12" creationId="{E7A1ADD1-66C5-43EB-A622-E31EF28BDF95}"/>
          </ac:spMkLst>
        </pc:spChg>
        <pc:spChg chg="add mod">
          <ac:chgData name="Rocha, Michael A CPT" userId="5604bdd7-75c2-49b5-9102-cb08f1006c07" providerId="ADAL" clId="{7716B3D1-04C2-4632-BE88-16E89679875A}" dt="2021-10-29T19:18:44.046" v="2351" actId="1036"/>
          <ac:spMkLst>
            <pc:docMk/>
            <pc:sldMk cId="4002444882" sldId="299"/>
            <ac:spMk id="13" creationId="{D8B1B0AC-599C-4150-9F2B-FDE98A90C640}"/>
          </ac:spMkLst>
        </pc:spChg>
      </pc:sldChg>
      <pc:sldChg chg="delSp modSp add mod modShow">
        <pc:chgData name="Rocha, Michael A CPT" userId="5604bdd7-75c2-49b5-9102-cb08f1006c07" providerId="ADAL" clId="{7716B3D1-04C2-4632-BE88-16E89679875A}" dt="2021-10-31T12:34:02.456" v="2377" actId="729"/>
        <pc:sldMkLst>
          <pc:docMk/>
          <pc:sldMk cId="1671325720" sldId="300"/>
        </pc:sldMkLst>
        <pc:spChg chg="del mod">
          <ac:chgData name="Rocha, Michael A CPT" userId="5604bdd7-75c2-49b5-9102-cb08f1006c07" providerId="ADAL" clId="{7716B3D1-04C2-4632-BE88-16E89679875A}" dt="2021-10-31T12:32:42.759" v="2374" actId="478"/>
          <ac:spMkLst>
            <pc:docMk/>
            <pc:sldMk cId="1671325720" sldId="300"/>
            <ac:spMk id="2" creationId="{48AB35B2-E2EB-48B2-8671-1A9EEF2F13B1}"/>
          </ac:spMkLst>
        </pc:spChg>
        <pc:spChg chg="del mod">
          <ac:chgData name="Rocha, Michael A CPT" userId="5604bdd7-75c2-49b5-9102-cb08f1006c07" providerId="ADAL" clId="{7716B3D1-04C2-4632-BE88-16E89679875A}" dt="2021-10-31T12:32:36.797" v="2370" actId="478"/>
          <ac:spMkLst>
            <pc:docMk/>
            <pc:sldMk cId="1671325720" sldId="300"/>
            <ac:spMk id="3" creationId="{64600F24-01C1-4A7B-8197-187E92968B83}"/>
          </ac:spMkLst>
        </pc:spChg>
        <pc:spChg chg="mod">
          <ac:chgData name="Rocha, Michael A CPT" userId="5604bdd7-75c2-49b5-9102-cb08f1006c07" providerId="ADAL" clId="{7716B3D1-04C2-4632-BE88-16E89679875A}" dt="2021-10-31T12:32:34.406" v="2368" actId="20577"/>
          <ac:spMkLst>
            <pc:docMk/>
            <pc:sldMk cId="1671325720" sldId="300"/>
            <ac:spMk id="9" creationId="{C1CB711E-B525-4923-9B75-81F4A22EB0B4}"/>
          </ac:spMkLst>
        </pc:spChg>
        <pc:picChg chg="del">
          <ac:chgData name="Rocha, Michael A CPT" userId="5604bdd7-75c2-49b5-9102-cb08f1006c07" providerId="ADAL" clId="{7716B3D1-04C2-4632-BE88-16E89679875A}" dt="2021-10-31T12:32:37.251" v="2371" actId="478"/>
          <ac:picMkLst>
            <pc:docMk/>
            <pc:sldMk cId="1671325720" sldId="300"/>
            <ac:picMk id="4" creationId="{86413824-9997-450C-8C26-2E69A253607D}"/>
          </ac:picMkLst>
        </pc:picChg>
      </pc:sldChg>
      <pc:sldChg chg="addSp delSp modSp add mod modNotesTx">
        <pc:chgData name="Rocha, Michael A CPT" userId="5604bdd7-75c2-49b5-9102-cb08f1006c07" providerId="ADAL" clId="{7716B3D1-04C2-4632-BE88-16E89679875A}" dt="2021-11-01T11:09:25.556" v="2717" actId="20577"/>
        <pc:sldMkLst>
          <pc:docMk/>
          <pc:sldMk cId="123924810" sldId="301"/>
        </pc:sldMkLst>
        <pc:spChg chg="del mod">
          <ac:chgData name="Rocha, Michael A CPT" userId="5604bdd7-75c2-49b5-9102-cb08f1006c07" providerId="ADAL" clId="{7716B3D1-04C2-4632-BE88-16E89679875A}" dt="2021-11-01T11:04:04.523" v="2399" actId="478"/>
          <ac:spMkLst>
            <pc:docMk/>
            <pc:sldMk cId="123924810" sldId="301"/>
            <ac:spMk id="2" creationId="{48AB35B2-E2EB-48B2-8671-1A9EEF2F13B1}"/>
          </ac:spMkLst>
        </pc:spChg>
        <pc:spChg chg="del">
          <ac:chgData name="Rocha, Michael A CPT" userId="5604bdd7-75c2-49b5-9102-cb08f1006c07" providerId="ADAL" clId="{7716B3D1-04C2-4632-BE88-16E89679875A}" dt="2021-11-01T11:04:02.319" v="2396" actId="478"/>
          <ac:spMkLst>
            <pc:docMk/>
            <pc:sldMk cId="123924810" sldId="301"/>
            <ac:spMk id="3" creationId="{64600F24-01C1-4A7B-8197-187E92968B83}"/>
          </ac:spMkLst>
        </pc:spChg>
        <pc:spChg chg="add del mod">
          <ac:chgData name="Rocha, Michael A CPT" userId="5604bdd7-75c2-49b5-9102-cb08f1006c07" providerId="ADAL" clId="{7716B3D1-04C2-4632-BE88-16E89679875A}" dt="2021-11-01T11:04:07.546" v="2400" actId="478"/>
          <ac:spMkLst>
            <pc:docMk/>
            <pc:sldMk cId="123924810" sldId="301"/>
            <ac:spMk id="6" creationId="{D27C5188-B639-4BAF-B417-5A6B0B8AC0DF}"/>
          </ac:spMkLst>
        </pc:spChg>
        <pc:spChg chg="add mod">
          <ac:chgData name="Rocha, Michael A CPT" userId="5604bdd7-75c2-49b5-9102-cb08f1006c07" providerId="ADAL" clId="{7716B3D1-04C2-4632-BE88-16E89679875A}" dt="2021-11-01T11:07:22.541" v="2583" actId="6549"/>
          <ac:spMkLst>
            <pc:docMk/>
            <pc:sldMk cId="123924810" sldId="301"/>
            <ac:spMk id="8" creationId="{7C6121D1-9318-4C36-B3BC-344267710B28}"/>
          </ac:spMkLst>
        </pc:spChg>
        <pc:spChg chg="mod">
          <ac:chgData name="Rocha, Michael A CPT" userId="5604bdd7-75c2-49b5-9102-cb08f1006c07" providerId="ADAL" clId="{7716B3D1-04C2-4632-BE88-16E89679875A}" dt="2021-11-01T11:03:57.925" v="2395" actId="20577"/>
          <ac:spMkLst>
            <pc:docMk/>
            <pc:sldMk cId="123924810" sldId="301"/>
            <ac:spMk id="9" creationId="{C1CB711E-B525-4923-9B75-81F4A22EB0B4}"/>
          </ac:spMkLst>
        </pc:spChg>
        <pc:picChg chg="del">
          <ac:chgData name="Rocha, Michael A CPT" userId="5604bdd7-75c2-49b5-9102-cb08f1006c07" providerId="ADAL" clId="{7716B3D1-04C2-4632-BE88-16E89679875A}" dt="2021-11-01T11:04:02.904" v="2397" actId="478"/>
          <ac:picMkLst>
            <pc:docMk/>
            <pc:sldMk cId="123924810" sldId="301"/>
            <ac:picMk id="4" creationId="{86413824-9997-450C-8C26-2E69A253607D}"/>
          </ac:picMkLst>
        </pc:picChg>
      </pc:sldChg>
      <pc:sldChg chg="modSp add mod modNotesTx">
        <pc:chgData name="Rocha, Michael A CPT" userId="5604bdd7-75c2-49b5-9102-cb08f1006c07" providerId="ADAL" clId="{7716B3D1-04C2-4632-BE88-16E89679875A}" dt="2021-11-01T11:09:17.485" v="2692" actId="20577"/>
        <pc:sldMkLst>
          <pc:docMk/>
          <pc:sldMk cId="760991574" sldId="302"/>
        </pc:sldMkLst>
        <pc:spChg chg="mod">
          <ac:chgData name="Rocha, Michael A CPT" userId="5604bdd7-75c2-49b5-9102-cb08f1006c07" providerId="ADAL" clId="{7716B3D1-04C2-4632-BE88-16E89679875A}" dt="2021-11-01T11:07:27.765" v="2587" actId="6549"/>
          <ac:spMkLst>
            <pc:docMk/>
            <pc:sldMk cId="760991574" sldId="302"/>
            <ac:spMk id="8" creationId="{7C6121D1-9318-4C36-B3BC-344267710B28}"/>
          </ac:spMkLst>
        </pc:spChg>
      </pc:sldChg>
      <pc:sldChg chg="add del">
        <pc:chgData name="Rocha, Michael A CPT" userId="5604bdd7-75c2-49b5-9102-cb08f1006c07" providerId="ADAL" clId="{7716B3D1-04C2-4632-BE88-16E89679875A}" dt="2021-11-01T11:04:13.762" v="2402"/>
        <pc:sldMkLst>
          <pc:docMk/>
          <pc:sldMk cId="3676607004" sldId="302"/>
        </pc:sldMkLst>
      </pc:sldChg>
      <pc:sldChg chg="modSp add mod modNotesTx">
        <pc:chgData name="Rocha, Michael A CPT" userId="5604bdd7-75c2-49b5-9102-cb08f1006c07" providerId="ADAL" clId="{7716B3D1-04C2-4632-BE88-16E89679875A}" dt="2021-11-01T11:09:12.457" v="2672" actId="20577"/>
        <pc:sldMkLst>
          <pc:docMk/>
          <pc:sldMk cId="3532815378" sldId="303"/>
        </pc:sldMkLst>
        <pc:spChg chg="mod">
          <ac:chgData name="Rocha, Michael A CPT" userId="5604bdd7-75c2-49b5-9102-cb08f1006c07" providerId="ADAL" clId="{7716B3D1-04C2-4632-BE88-16E89679875A}" dt="2021-11-01T11:07:34.500" v="2594" actId="20577"/>
          <ac:spMkLst>
            <pc:docMk/>
            <pc:sldMk cId="3532815378" sldId="303"/>
            <ac:spMk id="8" creationId="{7C6121D1-9318-4C36-B3BC-344267710B28}"/>
          </ac:spMkLst>
        </pc:spChg>
      </pc:sldChg>
      <pc:sldChg chg="modSp add mod modNotesTx">
        <pc:chgData name="Rocha, Michael A CPT" userId="5604bdd7-75c2-49b5-9102-cb08f1006c07" providerId="ADAL" clId="{7716B3D1-04C2-4632-BE88-16E89679875A}" dt="2021-11-01T11:08:46.138" v="2646" actId="20577"/>
        <pc:sldMkLst>
          <pc:docMk/>
          <pc:sldMk cId="3447273035" sldId="304"/>
        </pc:sldMkLst>
        <pc:spChg chg="mod">
          <ac:chgData name="Rocha, Michael A CPT" userId="5604bdd7-75c2-49b5-9102-cb08f1006c07" providerId="ADAL" clId="{7716B3D1-04C2-4632-BE88-16E89679875A}" dt="2021-11-01T11:07:37.597" v="2596" actId="6549"/>
          <ac:spMkLst>
            <pc:docMk/>
            <pc:sldMk cId="3447273035" sldId="304"/>
            <ac:spMk id="8" creationId="{7C6121D1-9318-4C36-B3BC-344267710B28}"/>
          </ac:spMkLst>
        </pc:spChg>
      </pc:sldChg>
      <pc:sldChg chg="modSp add mod modNotesTx">
        <pc:chgData name="Rocha, Michael A CPT" userId="5604bdd7-75c2-49b5-9102-cb08f1006c07" providerId="ADAL" clId="{7716B3D1-04C2-4632-BE88-16E89679875A}" dt="2021-11-01T11:08:43.032" v="2645" actId="20577"/>
        <pc:sldMkLst>
          <pc:docMk/>
          <pc:sldMk cId="308090834" sldId="305"/>
        </pc:sldMkLst>
        <pc:spChg chg="mod">
          <ac:chgData name="Rocha, Michael A CPT" userId="5604bdd7-75c2-49b5-9102-cb08f1006c07" providerId="ADAL" clId="{7716B3D1-04C2-4632-BE88-16E89679875A}" dt="2021-11-01T11:08:09.279" v="2616" actId="20577"/>
          <ac:spMkLst>
            <pc:docMk/>
            <pc:sldMk cId="308090834" sldId="305"/>
            <ac:spMk id="8" creationId="{7C6121D1-9318-4C36-B3BC-344267710B28}"/>
          </ac:spMkLst>
        </pc:spChg>
      </pc:sldChg>
      <pc:sldChg chg="addSp modSp add mod">
        <pc:chgData name="Rocha, Michael A CPT" userId="5604bdd7-75c2-49b5-9102-cb08f1006c07" providerId="ADAL" clId="{7716B3D1-04C2-4632-BE88-16E89679875A}" dt="2021-11-01T11:14:59.653" v="2911" actId="20577"/>
        <pc:sldMkLst>
          <pc:docMk/>
          <pc:sldMk cId="792047181" sldId="306"/>
        </pc:sldMkLst>
        <pc:spChg chg="add mod">
          <ac:chgData name="Rocha, Michael A CPT" userId="5604bdd7-75c2-49b5-9102-cb08f1006c07" providerId="ADAL" clId="{7716B3D1-04C2-4632-BE88-16E89679875A}" dt="2021-11-01T11:14:32.223" v="2907" actId="20577"/>
          <ac:spMkLst>
            <pc:docMk/>
            <pc:sldMk cId="792047181" sldId="306"/>
            <ac:spMk id="3" creationId="{82A66270-F0E7-43DE-ADA0-7175F4A0E8DA}"/>
          </ac:spMkLst>
        </pc:spChg>
        <pc:spChg chg="mod">
          <ac:chgData name="Rocha, Michael A CPT" userId="5604bdd7-75c2-49b5-9102-cb08f1006c07" providerId="ADAL" clId="{7716B3D1-04C2-4632-BE88-16E89679875A}" dt="2021-11-01T11:14:59.653" v="2911" actId="20577"/>
          <ac:spMkLst>
            <pc:docMk/>
            <pc:sldMk cId="792047181" sldId="306"/>
            <ac:spMk id="9" creationId="{C1CB711E-B525-4923-9B75-81F4A22EB0B4}"/>
          </ac:spMkLst>
        </pc:spChg>
      </pc:sldChg>
      <pc:sldChg chg="addSp delSp modSp add mod">
        <pc:chgData name="Rocha, Michael A CPT" userId="5604bdd7-75c2-49b5-9102-cb08f1006c07" providerId="ADAL" clId="{7716B3D1-04C2-4632-BE88-16E89679875A}" dt="2021-11-03T11:09:41.484" v="2965" actId="478"/>
        <pc:sldMkLst>
          <pc:docMk/>
          <pc:sldMk cId="980243838" sldId="307"/>
        </pc:sldMkLst>
        <pc:spChg chg="del">
          <ac:chgData name="Rocha, Michael A CPT" userId="5604bdd7-75c2-49b5-9102-cb08f1006c07" providerId="ADAL" clId="{7716B3D1-04C2-4632-BE88-16E89679875A}" dt="2021-11-03T11:09:41.484" v="2965" actId="478"/>
          <ac:spMkLst>
            <pc:docMk/>
            <pc:sldMk cId="980243838" sldId="307"/>
            <ac:spMk id="2" creationId="{9445C7B3-7E0C-423E-9EAD-A372C12E0A14}"/>
          </ac:spMkLst>
        </pc:spChg>
        <pc:spChg chg="mod">
          <ac:chgData name="Rocha, Michael A CPT" userId="5604bdd7-75c2-49b5-9102-cb08f1006c07" providerId="ADAL" clId="{7716B3D1-04C2-4632-BE88-16E89679875A}" dt="2021-11-03T11:09:39.092" v="2964" actId="27636"/>
          <ac:spMkLst>
            <pc:docMk/>
            <pc:sldMk cId="980243838" sldId="307"/>
            <ac:spMk id="5" creationId="{76B8D918-FC87-432D-91B6-9960D0F8EC81}"/>
          </ac:spMkLst>
        </pc:spChg>
        <pc:picChg chg="add del">
          <ac:chgData name="Rocha, Michael A CPT" userId="5604bdd7-75c2-49b5-9102-cb08f1006c07" providerId="ADAL" clId="{7716B3D1-04C2-4632-BE88-16E89679875A}" dt="2021-11-03T11:09:35.022" v="2962" actId="478"/>
          <ac:picMkLst>
            <pc:docMk/>
            <pc:sldMk cId="980243838" sldId="307"/>
            <ac:picMk id="6" creationId="{6C362F22-DA66-4C8F-9864-41D3F82ADA58}"/>
          </ac:picMkLst>
        </pc:picChg>
        <pc:picChg chg="add del">
          <ac:chgData name="Rocha, Michael A CPT" userId="5604bdd7-75c2-49b5-9102-cb08f1006c07" providerId="ADAL" clId="{7716B3D1-04C2-4632-BE88-16E89679875A}" dt="2021-11-03T11:09:34.718" v="2961" actId="478"/>
          <ac:picMkLst>
            <pc:docMk/>
            <pc:sldMk cId="980243838" sldId="307"/>
            <ac:picMk id="7" creationId="{65978077-30D4-4971-9472-EE18DFE77791}"/>
          </ac:picMkLst>
        </pc:picChg>
        <pc:picChg chg="add del">
          <ac:chgData name="Rocha, Michael A CPT" userId="5604bdd7-75c2-49b5-9102-cb08f1006c07" providerId="ADAL" clId="{7716B3D1-04C2-4632-BE88-16E89679875A}" dt="2021-11-03T11:09:34.225" v="2959" actId="478"/>
          <ac:picMkLst>
            <pc:docMk/>
            <pc:sldMk cId="980243838" sldId="307"/>
            <ac:picMk id="8" creationId="{941594ED-01BE-4FAA-963F-ECFBAE10B6D9}"/>
          </ac:picMkLst>
        </pc:picChg>
        <pc:picChg chg="add del">
          <ac:chgData name="Rocha, Michael A CPT" userId="5604bdd7-75c2-49b5-9102-cb08f1006c07" providerId="ADAL" clId="{7716B3D1-04C2-4632-BE88-16E89679875A}" dt="2021-11-03T11:09:34.559" v="2960" actId="478"/>
          <ac:picMkLst>
            <pc:docMk/>
            <pc:sldMk cId="980243838" sldId="307"/>
            <ac:picMk id="9" creationId="{CD5A9736-702B-4D54-852F-79B3816CBED2}"/>
          </ac:picMkLst>
        </pc:picChg>
        <pc:picChg chg="add del">
          <ac:chgData name="Rocha, Michael A CPT" userId="5604bdd7-75c2-49b5-9102-cb08f1006c07" providerId="ADAL" clId="{7716B3D1-04C2-4632-BE88-16E89679875A}" dt="2021-11-03T11:09:33.997" v="2958" actId="478"/>
          <ac:picMkLst>
            <pc:docMk/>
            <pc:sldMk cId="980243838" sldId="307"/>
            <ac:picMk id="10" creationId="{16398A72-6AD6-4807-8025-DEDD0B964AF5}"/>
          </ac:picMkLst>
        </pc:picChg>
        <pc:picChg chg="add del">
          <ac:chgData name="Rocha, Michael A CPT" userId="5604bdd7-75c2-49b5-9102-cb08f1006c07" providerId="ADAL" clId="{7716B3D1-04C2-4632-BE88-16E89679875A}" dt="2021-11-03T11:09:33.359" v="2955" actId="478"/>
          <ac:picMkLst>
            <pc:docMk/>
            <pc:sldMk cId="980243838" sldId="307"/>
            <ac:picMk id="11" creationId="{13F8BDC2-68B7-48F7-BF03-75F1A7E24790}"/>
          </ac:picMkLst>
        </pc:picChg>
        <pc:picChg chg="add del">
          <ac:chgData name="Rocha, Michael A CPT" userId="5604bdd7-75c2-49b5-9102-cb08f1006c07" providerId="ADAL" clId="{7716B3D1-04C2-4632-BE88-16E89679875A}" dt="2021-11-03T11:09:32.831" v="2954" actId="478"/>
          <ac:picMkLst>
            <pc:docMk/>
            <pc:sldMk cId="980243838" sldId="307"/>
            <ac:picMk id="12" creationId="{06EEB97B-3E3A-4FEB-831D-0B40CB30EFA8}"/>
          </ac:picMkLst>
        </pc:picChg>
        <pc:picChg chg="add del">
          <ac:chgData name="Rocha, Michael A CPT" userId="5604bdd7-75c2-49b5-9102-cb08f1006c07" providerId="ADAL" clId="{7716B3D1-04C2-4632-BE88-16E89679875A}" dt="2021-11-03T11:09:33.757" v="2957" actId="478"/>
          <ac:picMkLst>
            <pc:docMk/>
            <pc:sldMk cId="980243838" sldId="307"/>
            <ac:picMk id="13" creationId="{E7A57478-74CF-4C49-A888-677ACB45DDE3}"/>
          </ac:picMkLst>
        </pc:picChg>
        <pc:picChg chg="add del">
          <ac:chgData name="Rocha, Michael A CPT" userId="5604bdd7-75c2-49b5-9102-cb08f1006c07" providerId="ADAL" clId="{7716B3D1-04C2-4632-BE88-16E89679875A}" dt="2021-11-03T11:09:33.518" v="2956" actId="478"/>
          <ac:picMkLst>
            <pc:docMk/>
            <pc:sldMk cId="980243838" sldId="307"/>
            <ac:picMk id="14" creationId="{2A888C5F-0E99-4637-8DA1-5BF0A81E076D}"/>
          </ac:picMkLst>
        </pc:picChg>
      </pc:sldChg>
      <pc:sldChg chg="addSp delSp modSp add mod modNotesTx">
        <pc:chgData name="Rocha, Michael A CPT" userId="5604bdd7-75c2-49b5-9102-cb08f1006c07" providerId="ADAL" clId="{7716B3D1-04C2-4632-BE88-16E89679875A}" dt="2021-11-03T11:10:27.806" v="2980" actId="6549"/>
        <pc:sldMkLst>
          <pc:docMk/>
          <pc:sldMk cId="2762637812" sldId="308"/>
        </pc:sldMkLst>
        <pc:spChg chg="del">
          <ac:chgData name="Rocha, Michael A CPT" userId="5604bdd7-75c2-49b5-9102-cb08f1006c07" providerId="ADAL" clId="{7716B3D1-04C2-4632-BE88-16E89679875A}" dt="2021-11-03T11:10:19.275" v="2978" actId="478"/>
          <ac:spMkLst>
            <pc:docMk/>
            <pc:sldMk cId="2762637812" sldId="308"/>
            <ac:spMk id="4" creationId="{D6B2B833-C601-46E0-9BBA-B59949E8E147}"/>
          </ac:spMkLst>
        </pc:spChg>
        <pc:spChg chg="mod">
          <ac:chgData name="Rocha, Michael A CPT" userId="5604bdd7-75c2-49b5-9102-cb08f1006c07" providerId="ADAL" clId="{7716B3D1-04C2-4632-BE88-16E89679875A}" dt="2021-11-03T11:10:00.782" v="2973" actId="20577"/>
          <ac:spMkLst>
            <pc:docMk/>
            <pc:sldMk cId="2762637812" sldId="308"/>
            <ac:spMk id="5" creationId="{76B8D918-FC87-432D-91B6-9960D0F8EC81}"/>
          </ac:spMkLst>
        </pc:spChg>
        <pc:spChg chg="add del mod">
          <ac:chgData name="Rocha, Michael A CPT" userId="5604bdd7-75c2-49b5-9102-cb08f1006c07" providerId="ADAL" clId="{7716B3D1-04C2-4632-BE88-16E89679875A}" dt="2021-11-03T11:10:18.525" v="2977" actId="478"/>
          <ac:spMkLst>
            <pc:docMk/>
            <pc:sldMk cId="2762637812" sldId="308"/>
            <ac:spMk id="6" creationId="{AC239809-45AA-401A-9C2F-6F5D6B6BE3BA}"/>
          </ac:spMkLst>
        </pc:spChg>
        <pc:spChg chg="add mod">
          <ac:chgData name="Rocha, Michael A CPT" userId="5604bdd7-75c2-49b5-9102-cb08f1006c07" providerId="ADAL" clId="{7716B3D1-04C2-4632-BE88-16E89679875A}" dt="2021-11-03T11:10:20.067" v="2979"/>
          <ac:spMkLst>
            <pc:docMk/>
            <pc:sldMk cId="2762637812" sldId="308"/>
            <ac:spMk id="7" creationId="{BEB91F60-C516-4684-BCB9-2A673A25410F}"/>
          </ac:spMkLst>
        </pc:spChg>
      </pc:sldChg>
    </pc:docChg>
  </pc:docChgLst>
  <pc:docChgLst>
    <pc:chgData name="Rocha, Michael A CPT" userId="5604bdd7-75c2-49b5-9102-cb08f1006c07" providerId="ADAL" clId="{5680D1A0-0783-4D20-8FBC-8533303F63FC}"/>
    <pc:docChg chg="undo custSel addSld delSld modSld sldOrd">
      <pc:chgData name="Rocha, Michael A CPT" userId="5604bdd7-75c2-49b5-9102-cb08f1006c07" providerId="ADAL" clId="{5680D1A0-0783-4D20-8FBC-8533303F63FC}" dt="2021-10-23T01:05:23.229" v="167" actId="14100"/>
      <pc:docMkLst>
        <pc:docMk/>
      </pc:docMkLst>
      <pc:sldChg chg="modSp mod">
        <pc:chgData name="Rocha, Michael A CPT" userId="5604bdd7-75c2-49b5-9102-cb08f1006c07" providerId="ADAL" clId="{5680D1A0-0783-4D20-8FBC-8533303F63FC}" dt="2021-10-23T00:58:15.960" v="1" actId="20577"/>
        <pc:sldMkLst>
          <pc:docMk/>
          <pc:sldMk cId="4169271750" sldId="256"/>
        </pc:sldMkLst>
        <pc:spChg chg="mod">
          <ac:chgData name="Rocha, Michael A CPT" userId="5604bdd7-75c2-49b5-9102-cb08f1006c07" providerId="ADAL" clId="{5680D1A0-0783-4D20-8FBC-8533303F63FC}" dt="2021-10-23T00:58:15.960" v="1" actId="20577"/>
          <ac:spMkLst>
            <pc:docMk/>
            <pc:sldMk cId="4169271750" sldId="256"/>
            <ac:spMk id="6" creationId="{7C2BB238-5409-46E6-BDBF-6C9BF864987A}"/>
          </ac:spMkLst>
        </pc:spChg>
      </pc:sldChg>
      <pc:sldChg chg="addSp delSp modSp mod">
        <pc:chgData name="Rocha, Michael A CPT" userId="5604bdd7-75c2-49b5-9102-cb08f1006c07" providerId="ADAL" clId="{5680D1A0-0783-4D20-8FBC-8533303F63FC}" dt="2021-10-23T01:00:13.180" v="144" actId="1038"/>
        <pc:sldMkLst>
          <pc:docMk/>
          <pc:sldMk cId="1694385967" sldId="268"/>
        </pc:sldMkLst>
        <pc:spChg chg="del mod">
          <ac:chgData name="Rocha, Michael A CPT" userId="5604bdd7-75c2-49b5-9102-cb08f1006c07" providerId="ADAL" clId="{5680D1A0-0783-4D20-8FBC-8533303F63FC}" dt="2021-10-23T00:58:45.373" v="35" actId="478"/>
          <ac:spMkLst>
            <pc:docMk/>
            <pc:sldMk cId="1694385967" sldId="268"/>
            <ac:spMk id="5" creationId="{9C96FDB4-EFBF-4803-B143-8FE1FE7D9424}"/>
          </ac:spMkLst>
        </pc:spChg>
        <pc:spChg chg="del">
          <ac:chgData name="Rocha, Michael A CPT" userId="5604bdd7-75c2-49b5-9102-cb08f1006c07" providerId="ADAL" clId="{5680D1A0-0783-4D20-8FBC-8533303F63FC}" dt="2021-10-23T00:58:26.036" v="14" actId="478"/>
          <ac:spMkLst>
            <pc:docMk/>
            <pc:sldMk cId="1694385967" sldId="268"/>
            <ac:spMk id="6" creationId="{F89C3332-24DB-4E70-8E39-364D055433F6}"/>
          </ac:spMkLst>
        </pc:spChg>
        <pc:spChg chg="mod">
          <ac:chgData name="Rocha, Michael A CPT" userId="5604bdd7-75c2-49b5-9102-cb08f1006c07" providerId="ADAL" clId="{5680D1A0-0783-4D20-8FBC-8533303F63FC}" dt="2021-10-23T00:58:22.292" v="13" actId="20577"/>
          <ac:spMkLst>
            <pc:docMk/>
            <pc:sldMk cId="1694385967" sldId="268"/>
            <ac:spMk id="9" creationId="{C1CB711E-B525-4923-9B75-81F4A22EB0B4}"/>
          </ac:spMkLst>
        </pc:spChg>
        <pc:spChg chg="add mod">
          <ac:chgData name="Rocha, Michael A CPT" userId="5604bdd7-75c2-49b5-9102-cb08f1006c07" providerId="ADAL" clId="{5680D1A0-0783-4D20-8FBC-8533303F63FC}" dt="2021-10-23T00:59:52.002" v="61" actId="1036"/>
          <ac:spMkLst>
            <pc:docMk/>
            <pc:sldMk cId="1694385967" sldId="268"/>
            <ac:spMk id="10" creationId="{44339169-1503-47B7-A8C4-FF24CCB50452}"/>
          </ac:spMkLst>
        </pc:spChg>
        <pc:spChg chg="add mod">
          <ac:chgData name="Rocha, Michael A CPT" userId="5604bdd7-75c2-49b5-9102-cb08f1006c07" providerId="ADAL" clId="{5680D1A0-0783-4D20-8FBC-8533303F63FC}" dt="2021-10-23T01:00:05.636" v="92" actId="1036"/>
          <ac:spMkLst>
            <pc:docMk/>
            <pc:sldMk cId="1694385967" sldId="268"/>
            <ac:spMk id="11" creationId="{6511AD23-E043-4162-B7FA-8B8FA2A9F5EF}"/>
          </ac:spMkLst>
        </pc:spChg>
        <pc:spChg chg="add mod">
          <ac:chgData name="Rocha, Michael A CPT" userId="5604bdd7-75c2-49b5-9102-cb08f1006c07" providerId="ADAL" clId="{5680D1A0-0783-4D20-8FBC-8533303F63FC}" dt="2021-10-23T01:00:13.180" v="144" actId="1038"/>
          <ac:spMkLst>
            <pc:docMk/>
            <pc:sldMk cId="1694385967" sldId="268"/>
            <ac:spMk id="12" creationId="{AC54D943-F648-48D1-A439-B12680049C30}"/>
          </ac:spMkLst>
        </pc:spChg>
        <pc:spChg chg="del">
          <ac:chgData name="Rocha, Michael A CPT" userId="5604bdd7-75c2-49b5-9102-cb08f1006c07" providerId="ADAL" clId="{5680D1A0-0783-4D20-8FBC-8533303F63FC}" dt="2021-10-23T00:58:47.631" v="36" actId="478"/>
          <ac:spMkLst>
            <pc:docMk/>
            <pc:sldMk cId="1694385967" sldId="268"/>
            <ac:spMk id="13" creationId="{83989B2D-AC08-401C-8936-8A10316EB380}"/>
          </ac:spMkLst>
        </pc:spChg>
        <pc:picChg chg="mod">
          <ac:chgData name="Rocha, Michael A CPT" userId="5604bdd7-75c2-49b5-9102-cb08f1006c07" providerId="ADAL" clId="{5680D1A0-0783-4D20-8FBC-8533303F63FC}" dt="2021-10-23T00:59:21.610" v="46" actId="1035"/>
          <ac:picMkLst>
            <pc:docMk/>
            <pc:sldMk cId="1694385967" sldId="268"/>
            <ac:picMk id="4" creationId="{86413824-9997-450C-8C26-2E69A253607D}"/>
          </ac:picMkLst>
        </pc:picChg>
      </pc:sldChg>
      <pc:sldChg chg="ord">
        <pc:chgData name="Rocha, Michael A CPT" userId="5604bdd7-75c2-49b5-9102-cb08f1006c07" providerId="ADAL" clId="{5680D1A0-0783-4D20-8FBC-8533303F63FC}" dt="2021-10-23T01:01:20.762" v="150"/>
        <pc:sldMkLst>
          <pc:docMk/>
          <pc:sldMk cId="333402812" sldId="269"/>
        </pc:sldMkLst>
      </pc:sldChg>
      <pc:sldChg chg="delSp modSp mod">
        <pc:chgData name="Rocha, Michael A CPT" userId="5604bdd7-75c2-49b5-9102-cb08f1006c07" providerId="ADAL" clId="{5680D1A0-0783-4D20-8FBC-8533303F63FC}" dt="2021-10-23T01:00:48.985" v="148" actId="478"/>
        <pc:sldMkLst>
          <pc:docMk/>
          <pc:sldMk cId="3626313870" sldId="319"/>
        </pc:sldMkLst>
        <pc:picChg chg="del mod">
          <ac:chgData name="Rocha, Michael A CPT" userId="5604bdd7-75c2-49b5-9102-cb08f1006c07" providerId="ADAL" clId="{5680D1A0-0783-4D20-8FBC-8533303F63FC}" dt="2021-10-23T01:00:48.985" v="148" actId="478"/>
          <ac:picMkLst>
            <pc:docMk/>
            <pc:sldMk cId="3626313870" sldId="319"/>
            <ac:picMk id="12" creationId="{C746C92B-75D2-416E-99C2-28E279B1BC7C}"/>
          </ac:picMkLst>
        </pc:picChg>
      </pc:sldChg>
      <pc:sldChg chg="del">
        <pc:chgData name="Rocha, Michael A CPT" userId="5604bdd7-75c2-49b5-9102-cb08f1006c07" providerId="ADAL" clId="{5680D1A0-0783-4D20-8FBC-8533303F63FC}" dt="2021-10-23T01:00:39.193" v="145" actId="47"/>
        <pc:sldMkLst>
          <pc:docMk/>
          <pc:sldMk cId="691221277" sldId="320"/>
        </pc:sldMkLst>
      </pc:sldChg>
      <pc:sldChg chg="addSp delSp modSp add mod delAnim">
        <pc:chgData name="Rocha, Michael A CPT" userId="5604bdd7-75c2-49b5-9102-cb08f1006c07" providerId="ADAL" clId="{5680D1A0-0783-4D20-8FBC-8533303F63FC}" dt="2021-10-23T01:05:23.229" v="167" actId="14100"/>
        <pc:sldMkLst>
          <pc:docMk/>
          <pc:sldMk cId="1736015425" sldId="320"/>
        </pc:sldMkLst>
        <pc:spChg chg="del">
          <ac:chgData name="Rocha, Michael A CPT" userId="5604bdd7-75c2-49b5-9102-cb08f1006c07" providerId="ADAL" clId="{5680D1A0-0783-4D20-8FBC-8533303F63FC}" dt="2021-10-23T01:03:30.232" v="160" actId="478"/>
          <ac:spMkLst>
            <pc:docMk/>
            <pc:sldMk cId="1736015425" sldId="320"/>
            <ac:spMk id="2" creationId="{5F29F3D6-2D4B-4628-BF6C-A999F81D84C6}"/>
          </ac:spMkLst>
        </pc:spChg>
        <pc:spChg chg="del">
          <ac:chgData name="Rocha, Michael A CPT" userId="5604bdd7-75c2-49b5-9102-cb08f1006c07" providerId="ADAL" clId="{5680D1A0-0783-4D20-8FBC-8533303F63FC}" dt="2021-10-23T01:03:42.641" v="162" actId="478"/>
          <ac:spMkLst>
            <pc:docMk/>
            <pc:sldMk cId="1736015425" sldId="320"/>
            <ac:spMk id="11" creationId="{00000000-0000-0000-0000-000000000000}"/>
          </ac:spMkLst>
        </pc:spChg>
        <pc:spChg chg="del mod">
          <ac:chgData name="Rocha, Michael A CPT" userId="5604bdd7-75c2-49b5-9102-cb08f1006c07" providerId="ADAL" clId="{5680D1A0-0783-4D20-8FBC-8533303F63FC}" dt="2021-10-23T01:05:17.842" v="166" actId="478"/>
          <ac:spMkLst>
            <pc:docMk/>
            <pc:sldMk cId="1736015425" sldId="320"/>
            <ac:spMk id="13" creationId="{67199026-F045-4303-94A5-7B8CAD3F1975}"/>
          </ac:spMkLst>
        </pc:spChg>
        <pc:spChg chg="del mod">
          <ac:chgData name="Rocha, Michael A CPT" userId="5604bdd7-75c2-49b5-9102-cb08f1006c07" providerId="ADAL" clId="{5680D1A0-0783-4D20-8FBC-8533303F63FC}" dt="2021-10-23T01:05:17.842" v="166" actId="478"/>
          <ac:spMkLst>
            <pc:docMk/>
            <pc:sldMk cId="1736015425" sldId="320"/>
            <ac:spMk id="18" creationId="{205C44F1-DAB4-4105-9394-A5486D05F277}"/>
          </ac:spMkLst>
        </pc:spChg>
        <pc:spChg chg="del">
          <ac:chgData name="Rocha, Michael A CPT" userId="5604bdd7-75c2-49b5-9102-cb08f1006c07" providerId="ADAL" clId="{5680D1A0-0783-4D20-8FBC-8533303F63FC}" dt="2021-10-23T01:03:42.641" v="162" actId="478"/>
          <ac:spMkLst>
            <pc:docMk/>
            <pc:sldMk cId="1736015425" sldId="320"/>
            <ac:spMk id="20" creationId="{51D70E33-1BE9-47F6-B472-E4C3F49358D1}"/>
          </ac:spMkLst>
        </pc:spChg>
        <pc:spChg chg="del">
          <ac:chgData name="Rocha, Michael A CPT" userId="5604bdd7-75c2-49b5-9102-cb08f1006c07" providerId="ADAL" clId="{5680D1A0-0783-4D20-8FBC-8533303F63FC}" dt="2021-10-23T01:03:24.170" v="158" actId="478"/>
          <ac:spMkLst>
            <pc:docMk/>
            <pc:sldMk cId="1736015425" sldId="320"/>
            <ac:spMk id="22" creationId="{B8B2AB78-D481-4488-8F9B-CAF252A14B38}"/>
          </ac:spMkLst>
        </pc:spChg>
        <pc:spChg chg="del">
          <ac:chgData name="Rocha, Michael A CPT" userId="5604bdd7-75c2-49b5-9102-cb08f1006c07" providerId="ADAL" clId="{5680D1A0-0783-4D20-8FBC-8533303F63FC}" dt="2021-10-23T01:03:25.543" v="159" actId="478"/>
          <ac:spMkLst>
            <pc:docMk/>
            <pc:sldMk cId="1736015425" sldId="320"/>
            <ac:spMk id="23" creationId="{4EE45EE0-3C58-4495-B81D-7AA4BC99BCBF}"/>
          </ac:spMkLst>
        </pc:spChg>
        <pc:spChg chg="del">
          <ac:chgData name="Rocha, Michael A CPT" userId="5604bdd7-75c2-49b5-9102-cb08f1006c07" providerId="ADAL" clId="{5680D1A0-0783-4D20-8FBC-8533303F63FC}" dt="2021-10-23T01:03:42.641" v="162" actId="478"/>
          <ac:spMkLst>
            <pc:docMk/>
            <pc:sldMk cId="1736015425" sldId="320"/>
            <ac:spMk id="26" creationId="{21D1DD7D-5C86-4457-8A44-40CB47CFFCF0}"/>
          </ac:spMkLst>
        </pc:spChg>
        <pc:spChg chg="del mod">
          <ac:chgData name="Rocha, Michael A CPT" userId="5604bdd7-75c2-49b5-9102-cb08f1006c07" providerId="ADAL" clId="{5680D1A0-0783-4D20-8FBC-8533303F63FC}" dt="2021-10-23T01:05:17.842" v="166" actId="478"/>
          <ac:spMkLst>
            <pc:docMk/>
            <pc:sldMk cId="1736015425" sldId="320"/>
            <ac:spMk id="30" creationId="{72FBC7E4-6F5A-4B5A-83AC-A7D480005D8E}"/>
          </ac:spMkLst>
        </pc:spChg>
        <pc:spChg chg="del">
          <ac:chgData name="Rocha, Michael A CPT" userId="5604bdd7-75c2-49b5-9102-cb08f1006c07" providerId="ADAL" clId="{5680D1A0-0783-4D20-8FBC-8533303F63FC}" dt="2021-10-23T01:03:42.641" v="162" actId="478"/>
          <ac:spMkLst>
            <pc:docMk/>
            <pc:sldMk cId="1736015425" sldId="320"/>
            <ac:spMk id="31" creationId="{06AA204B-0616-4747-95A2-8B331882CFC4}"/>
          </ac:spMkLst>
        </pc:spChg>
        <pc:spChg chg="del">
          <ac:chgData name="Rocha, Michael A CPT" userId="5604bdd7-75c2-49b5-9102-cb08f1006c07" providerId="ADAL" clId="{5680D1A0-0783-4D20-8FBC-8533303F63FC}" dt="2021-10-23T01:03:42.641" v="162" actId="478"/>
          <ac:spMkLst>
            <pc:docMk/>
            <pc:sldMk cId="1736015425" sldId="320"/>
            <ac:spMk id="36" creationId="{CF0FC8C1-6729-422C-8243-70268B45D596}"/>
          </ac:spMkLst>
        </pc:spChg>
        <pc:spChg chg="del">
          <ac:chgData name="Rocha, Michael A CPT" userId="5604bdd7-75c2-49b5-9102-cb08f1006c07" providerId="ADAL" clId="{5680D1A0-0783-4D20-8FBC-8533303F63FC}" dt="2021-10-23T01:03:30.232" v="160" actId="478"/>
          <ac:spMkLst>
            <pc:docMk/>
            <pc:sldMk cId="1736015425" sldId="320"/>
            <ac:spMk id="39" creationId="{2FEDD742-4D1E-4727-80F5-B1706161BC07}"/>
          </ac:spMkLst>
        </pc:spChg>
        <pc:spChg chg="del">
          <ac:chgData name="Rocha, Michael A CPT" userId="5604bdd7-75c2-49b5-9102-cb08f1006c07" providerId="ADAL" clId="{5680D1A0-0783-4D20-8FBC-8533303F63FC}" dt="2021-10-23T01:03:38.313" v="161" actId="478"/>
          <ac:spMkLst>
            <pc:docMk/>
            <pc:sldMk cId="1736015425" sldId="320"/>
            <ac:spMk id="40" creationId="{C57D3F4B-5363-4E4F-B36F-06554AF92535}"/>
          </ac:spMkLst>
        </pc:spChg>
        <pc:spChg chg="del">
          <ac:chgData name="Rocha, Michael A CPT" userId="5604bdd7-75c2-49b5-9102-cb08f1006c07" providerId="ADAL" clId="{5680D1A0-0783-4D20-8FBC-8533303F63FC}" dt="2021-10-23T01:03:42.641" v="162" actId="478"/>
          <ac:spMkLst>
            <pc:docMk/>
            <pc:sldMk cId="1736015425" sldId="320"/>
            <ac:spMk id="43" creationId="{ACEC4BB1-A8B6-4417-A9A8-869E94F9F95F}"/>
          </ac:spMkLst>
        </pc:spChg>
        <pc:picChg chg="add mod ord">
          <ac:chgData name="Rocha, Michael A CPT" userId="5604bdd7-75c2-49b5-9102-cb08f1006c07" providerId="ADAL" clId="{5680D1A0-0783-4D20-8FBC-8533303F63FC}" dt="2021-10-23T01:05:23.229" v="167" actId="14100"/>
          <ac:picMkLst>
            <pc:docMk/>
            <pc:sldMk cId="1736015425" sldId="320"/>
            <ac:picMk id="4" creationId="{1CDDD040-CA95-4B50-8FFE-7B1848DFEACB}"/>
          </ac:picMkLst>
        </pc:picChg>
        <pc:picChg chg="del">
          <ac:chgData name="Rocha, Michael A CPT" userId="5604bdd7-75c2-49b5-9102-cb08f1006c07" providerId="ADAL" clId="{5680D1A0-0783-4D20-8FBC-8533303F63FC}" dt="2021-10-23T01:02:33.595" v="152" actId="478"/>
          <ac:picMkLst>
            <pc:docMk/>
            <pc:sldMk cId="1736015425" sldId="320"/>
            <ac:picMk id="5" creationId="{B1787AD5-3A1D-44E5-B6FF-1D4D3E333FCD}"/>
          </ac:picMkLst>
        </pc:picChg>
        <pc:cxnChg chg="del mod">
          <ac:chgData name="Rocha, Michael A CPT" userId="5604bdd7-75c2-49b5-9102-cb08f1006c07" providerId="ADAL" clId="{5680D1A0-0783-4D20-8FBC-8533303F63FC}" dt="2021-10-23T01:03:30.232" v="160" actId="478"/>
          <ac:cxnSpMkLst>
            <pc:docMk/>
            <pc:sldMk cId="1736015425" sldId="320"/>
            <ac:cxnSpMk id="15" creationId="{338E534F-9189-4A3D-BEDA-18553863C5CB}"/>
          </ac:cxnSpMkLst>
        </pc:cxnChg>
        <pc:cxnChg chg="del mod">
          <ac:chgData name="Rocha, Michael A CPT" userId="5604bdd7-75c2-49b5-9102-cb08f1006c07" providerId="ADAL" clId="{5680D1A0-0783-4D20-8FBC-8533303F63FC}" dt="2021-10-23T01:03:30.232" v="160" actId="478"/>
          <ac:cxnSpMkLst>
            <pc:docMk/>
            <pc:sldMk cId="1736015425" sldId="320"/>
            <ac:cxnSpMk id="17" creationId="{9D2E01A5-D5F3-406E-90B1-690136BC8799}"/>
          </ac:cxnSpMkLst>
        </pc:cxnChg>
        <pc:cxnChg chg="del mod">
          <ac:chgData name="Rocha, Michael A CPT" userId="5604bdd7-75c2-49b5-9102-cb08f1006c07" providerId="ADAL" clId="{5680D1A0-0783-4D20-8FBC-8533303F63FC}" dt="2021-10-23T01:03:42.641" v="162" actId="478"/>
          <ac:cxnSpMkLst>
            <pc:docMk/>
            <pc:sldMk cId="1736015425" sldId="320"/>
            <ac:cxnSpMk id="21" creationId="{586A3A0B-25CE-4DAC-B10F-A75D3569C646}"/>
          </ac:cxnSpMkLst>
        </pc:cxnChg>
        <pc:cxnChg chg="del mod">
          <ac:chgData name="Rocha, Michael A CPT" userId="5604bdd7-75c2-49b5-9102-cb08f1006c07" providerId="ADAL" clId="{5680D1A0-0783-4D20-8FBC-8533303F63FC}" dt="2021-10-23T01:03:42.641" v="162" actId="478"/>
          <ac:cxnSpMkLst>
            <pc:docMk/>
            <pc:sldMk cId="1736015425" sldId="320"/>
            <ac:cxnSpMk id="27" creationId="{143FC74D-BFB2-472D-8545-1CBBAD076127}"/>
          </ac:cxnSpMkLst>
        </pc:cxnChg>
        <pc:cxnChg chg="del mod">
          <ac:chgData name="Rocha, Michael A CPT" userId="5604bdd7-75c2-49b5-9102-cb08f1006c07" providerId="ADAL" clId="{5680D1A0-0783-4D20-8FBC-8533303F63FC}" dt="2021-10-23T01:03:42.641" v="162" actId="478"/>
          <ac:cxnSpMkLst>
            <pc:docMk/>
            <pc:sldMk cId="1736015425" sldId="320"/>
            <ac:cxnSpMk id="32" creationId="{B2E5D8D2-04E4-4025-95B0-FC7E6B1B8AA3}"/>
          </ac:cxnSpMkLst>
        </pc:cxnChg>
        <pc:cxnChg chg="del mod">
          <ac:chgData name="Rocha, Michael A CPT" userId="5604bdd7-75c2-49b5-9102-cb08f1006c07" providerId="ADAL" clId="{5680D1A0-0783-4D20-8FBC-8533303F63FC}" dt="2021-10-23T01:03:42.641" v="162" actId="478"/>
          <ac:cxnSpMkLst>
            <pc:docMk/>
            <pc:sldMk cId="1736015425" sldId="320"/>
            <ac:cxnSpMk id="37" creationId="{68249CA2-A934-4544-83E3-947190304640}"/>
          </ac:cxnSpMkLst>
        </pc:cxnChg>
        <pc:cxnChg chg="del mod">
          <ac:chgData name="Rocha, Michael A CPT" userId="5604bdd7-75c2-49b5-9102-cb08f1006c07" providerId="ADAL" clId="{5680D1A0-0783-4D20-8FBC-8533303F63FC}" dt="2021-10-23T01:03:42.641" v="162" actId="478"/>
          <ac:cxnSpMkLst>
            <pc:docMk/>
            <pc:sldMk cId="1736015425" sldId="320"/>
            <ac:cxnSpMk id="38" creationId="{08D6FF28-73F8-475E-B4EB-DBC2AEA9B401}"/>
          </ac:cxnSpMkLst>
        </pc:cxnChg>
      </pc:sldChg>
    </pc:docChg>
  </pc:docChgLst>
  <pc:docChgLst>
    <pc:chgData name="Clark, Shane W CIV" userId="84c9f68e-23d0-43a7-8878-283316be6342" providerId="ADAL" clId="{63F599F5-EFB8-4919-AA8D-EFC0147346B2}"/>
    <pc:docChg chg="modSld">
      <pc:chgData name="Clark, Shane W CIV" userId="84c9f68e-23d0-43a7-8878-283316be6342" providerId="ADAL" clId="{63F599F5-EFB8-4919-AA8D-EFC0147346B2}" dt="2022-11-02T18:44:28.829" v="0" actId="1076"/>
      <pc:docMkLst>
        <pc:docMk/>
      </pc:docMkLst>
      <pc:sldChg chg="modSp mod">
        <pc:chgData name="Clark, Shane W CIV" userId="84c9f68e-23d0-43a7-8878-283316be6342" providerId="ADAL" clId="{63F599F5-EFB8-4919-AA8D-EFC0147346B2}" dt="2022-11-02T18:44:28.829" v="0" actId="1076"/>
        <pc:sldMkLst>
          <pc:docMk/>
          <pc:sldMk cId="792047181" sldId="306"/>
        </pc:sldMkLst>
        <pc:spChg chg="mod">
          <ac:chgData name="Clark, Shane W CIV" userId="84c9f68e-23d0-43a7-8878-283316be6342" providerId="ADAL" clId="{63F599F5-EFB8-4919-AA8D-EFC0147346B2}" dt="2022-11-02T18:44:28.829" v="0" actId="1076"/>
          <ac:spMkLst>
            <pc:docMk/>
            <pc:sldMk cId="792047181" sldId="306"/>
            <ac:spMk id="3" creationId="{82A66270-F0E7-43DE-ADA0-7175F4A0E8DA}"/>
          </ac:spMkLst>
        </pc:spChg>
      </pc:sldChg>
    </pc:docChg>
  </pc:docChgLst>
  <pc:docChgLst>
    <pc:chgData name="Rocha, Michael A CPT" userId="5604bdd7-75c2-49b5-9102-cb08f1006c07" providerId="ADAL" clId="{CE3066DF-CB98-44F5-B85E-2CAD2E53344C}"/>
    <pc:docChg chg="undo custSel addSld delSld modSld">
      <pc:chgData name="Rocha, Michael A CPT" userId="5604bdd7-75c2-49b5-9102-cb08f1006c07" providerId="ADAL" clId="{CE3066DF-CB98-44F5-B85E-2CAD2E53344C}" dt="2021-10-12T11:27:12.464" v="928" actId="1076"/>
      <pc:docMkLst>
        <pc:docMk/>
      </pc:docMkLst>
      <pc:sldChg chg="modSp mod">
        <pc:chgData name="Rocha, Michael A CPT" userId="5604bdd7-75c2-49b5-9102-cb08f1006c07" providerId="ADAL" clId="{CE3066DF-CB98-44F5-B85E-2CAD2E53344C}" dt="2021-10-11T13:30:31.236" v="900" actId="20577"/>
        <pc:sldMkLst>
          <pc:docMk/>
          <pc:sldMk cId="4169271750" sldId="256"/>
        </pc:sldMkLst>
        <pc:spChg chg="mod">
          <ac:chgData name="Rocha, Michael A CPT" userId="5604bdd7-75c2-49b5-9102-cb08f1006c07" providerId="ADAL" clId="{CE3066DF-CB98-44F5-B85E-2CAD2E53344C}" dt="2021-10-11T13:30:31.236" v="900" actId="20577"/>
          <ac:spMkLst>
            <pc:docMk/>
            <pc:sldMk cId="4169271750" sldId="256"/>
            <ac:spMk id="6" creationId="{7C2BB238-5409-46E6-BDBF-6C9BF864987A}"/>
          </ac:spMkLst>
        </pc:spChg>
      </pc:sldChg>
      <pc:sldChg chg="addSp delSp modSp add mod">
        <pc:chgData name="Rocha, Michael A CPT" userId="5604bdd7-75c2-49b5-9102-cb08f1006c07" providerId="ADAL" clId="{CE3066DF-CB98-44F5-B85E-2CAD2E53344C}" dt="2021-10-07T19:06:28.387" v="443" actId="114"/>
        <pc:sldMkLst>
          <pc:docMk/>
          <pc:sldMk cId="3997292903" sldId="265"/>
        </pc:sldMkLst>
        <pc:spChg chg="add mod">
          <ac:chgData name="Rocha, Michael A CPT" userId="5604bdd7-75c2-49b5-9102-cb08f1006c07" providerId="ADAL" clId="{CE3066DF-CB98-44F5-B85E-2CAD2E53344C}" dt="2021-10-07T19:00:19.046" v="170" actId="207"/>
          <ac:spMkLst>
            <pc:docMk/>
            <pc:sldMk cId="3997292903" sldId="265"/>
            <ac:spMk id="2" creationId="{03FDC5AD-0A6C-4984-8AF4-49C47CEB12AF}"/>
          </ac:spMkLst>
        </pc:spChg>
        <pc:spChg chg="mod">
          <ac:chgData name="Rocha, Michael A CPT" userId="5604bdd7-75c2-49b5-9102-cb08f1006c07" providerId="ADAL" clId="{CE3066DF-CB98-44F5-B85E-2CAD2E53344C}" dt="2021-10-07T18:57:29.623" v="28" actId="20577"/>
          <ac:spMkLst>
            <pc:docMk/>
            <pc:sldMk cId="3997292903" sldId="265"/>
            <ac:spMk id="5" creationId="{943F7189-26BC-41F9-865A-F91BCBE80FA9}"/>
          </ac:spMkLst>
        </pc:spChg>
        <pc:spChg chg="mod">
          <ac:chgData name="Rocha, Michael A CPT" userId="5604bdd7-75c2-49b5-9102-cb08f1006c07" providerId="ADAL" clId="{CE3066DF-CB98-44F5-B85E-2CAD2E53344C}" dt="2021-10-07T18:59:12.138" v="138" actId="6549"/>
          <ac:spMkLst>
            <pc:docMk/>
            <pc:sldMk cId="3997292903" sldId="265"/>
            <ac:spMk id="11" creationId="{C70461D9-14CC-480D-A549-CA48B35F6AFA}"/>
          </ac:spMkLst>
        </pc:spChg>
        <pc:spChg chg="mod">
          <ac:chgData name="Rocha, Michael A CPT" userId="5604bdd7-75c2-49b5-9102-cb08f1006c07" providerId="ADAL" clId="{CE3066DF-CB98-44F5-B85E-2CAD2E53344C}" dt="2021-10-07T19:05:59.765" v="442" actId="6549"/>
          <ac:spMkLst>
            <pc:docMk/>
            <pc:sldMk cId="3997292903" sldId="265"/>
            <ac:spMk id="12" creationId="{A0E24086-AC3A-45BC-9A6F-A22B35ACA703}"/>
          </ac:spMkLst>
        </pc:spChg>
        <pc:spChg chg="mod">
          <ac:chgData name="Rocha, Michael A CPT" userId="5604bdd7-75c2-49b5-9102-cb08f1006c07" providerId="ADAL" clId="{CE3066DF-CB98-44F5-B85E-2CAD2E53344C}" dt="2021-10-07T19:00:21.166" v="171" actId="207"/>
          <ac:spMkLst>
            <pc:docMk/>
            <pc:sldMk cId="3997292903" sldId="265"/>
            <ac:spMk id="22" creationId="{AFF9C0A4-A866-4365-9C8B-D2CD0A869BD3}"/>
          </ac:spMkLst>
        </pc:spChg>
        <pc:spChg chg="mod">
          <ac:chgData name="Rocha, Michael A CPT" userId="5604bdd7-75c2-49b5-9102-cb08f1006c07" providerId="ADAL" clId="{CE3066DF-CB98-44F5-B85E-2CAD2E53344C}" dt="2021-10-07T19:05:46.358" v="439" actId="1076"/>
          <ac:spMkLst>
            <pc:docMk/>
            <pc:sldMk cId="3997292903" sldId="265"/>
            <ac:spMk id="26" creationId="{83F92ECF-A318-400D-A20B-A13AE87DA509}"/>
          </ac:spMkLst>
        </pc:spChg>
        <pc:spChg chg="del">
          <ac:chgData name="Rocha, Michael A CPT" userId="5604bdd7-75c2-49b5-9102-cb08f1006c07" providerId="ADAL" clId="{CE3066DF-CB98-44F5-B85E-2CAD2E53344C}" dt="2021-10-07T18:59:41.334" v="143" actId="478"/>
          <ac:spMkLst>
            <pc:docMk/>
            <pc:sldMk cId="3997292903" sldId="265"/>
            <ac:spMk id="27" creationId="{F8163FC0-468C-412A-849F-AAAFBE448FFF}"/>
          </ac:spMkLst>
        </pc:spChg>
        <pc:spChg chg="del">
          <ac:chgData name="Rocha, Michael A CPT" userId="5604bdd7-75c2-49b5-9102-cb08f1006c07" providerId="ADAL" clId="{CE3066DF-CB98-44F5-B85E-2CAD2E53344C}" dt="2021-10-07T19:00:27.510" v="173" actId="478"/>
          <ac:spMkLst>
            <pc:docMk/>
            <pc:sldMk cId="3997292903" sldId="265"/>
            <ac:spMk id="28" creationId="{3AACF509-BFAA-4AC4-9803-AAB740B9050E}"/>
          </ac:spMkLst>
        </pc:spChg>
        <pc:spChg chg="del">
          <ac:chgData name="Rocha, Michael A CPT" userId="5604bdd7-75c2-49b5-9102-cb08f1006c07" providerId="ADAL" clId="{CE3066DF-CB98-44F5-B85E-2CAD2E53344C}" dt="2021-10-07T18:59:31.543" v="139" actId="478"/>
          <ac:spMkLst>
            <pc:docMk/>
            <pc:sldMk cId="3997292903" sldId="265"/>
            <ac:spMk id="29" creationId="{B3CB7575-1A6E-4C40-A1A2-672B84C63EA8}"/>
          </ac:spMkLst>
        </pc:spChg>
        <pc:spChg chg="mod">
          <ac:chgData name="Rocha, Michael A CPT" userId="5604bdd7-75c2-49b5-9102-cb08f1006c07" providerId="ADAL" clId="{CE3066DF-CB98-44F5-B85E-2CAD2E53344C}" dt="2021-10-07T19:04:33.094" v="352" actId="1035"/>
          <ac:spMkLst>
            <pc:docMk/>
            <pc:sldMk cId="3997292903" sldId="265"/>
            <ac:spMk id="30" creationId="{F3DCAAA8-5A3C-4A15-A328-BD18DAB71AC9}"/>
          </ac:spMkLst>
        </pc:spChg>
        <pc:spChg chg="mod">
          <ac:chgData name="Rocha, Michael A CPT" userId="5604bdd7-75c2-49b5-9102-cb08f1006c07" providerId="ADAL" clId="{CE3066DF-CB98-44F5-B85E-2CAD2E53344C}" dt="2021-10-07T19:06:28.387" v="443" actId="114"/>
          <ac:spMkLst>
            <pc:docMk/>
            <pc:sldMk cId="3997292903" sldId="265"/>
            <ac:spMk id="31" creationId="{C0AF4F2B-8FDA-4D6F-AB82-8172F49C96CB}"/>
          </ac:spMkLst>
        </pc:spChg>
        <pc:spChg chg="add mod">
          <ac:chgData name="Rocha, Michael A CPT" userId="5604bdd7-75c2-49b5-9102-cb08f1006c07" providerId="ADAL" clId="{CE3066DF-CB98-44F5-B85E-2CAD2E53344C}" dt="2021-10-07T19:04:09.238" v="345" actId="20577"/>
          <ac:spMkLst>
            <pc:docMk/>
            <pc:sldMk cId="3997292903" sldId="265"/>
            <ac:spMk id="32" creationId="{CBE410E3-32FA-462A-B99A-C527EDB7C892}"/>
          </ac:spMkLst>
        </pc:spChg>
        <pc:spChg chg="add mod">
          <ac:chgData name="Rocha, Michael A CPT" userId="5604bdd7-75c2-49b5-9102-cb08f1006c07" providerId="ADAL" clId="{CE3066DF-CB98-44F5-B85E-2CAD2E53344C}" dt="2021-10-07T19:05:49.248" v="440" actId="1076"/>
          <ac:spMkLst>
            <pc:docMk/>
            <pc:sldMk cId="3997292903" sldId="265"/>
            <ac:spMk id="33" creationId="{66C8A7E9-DB66-4614-93E5-9C5F7B69C1DF}"/>
          </ac:spMkLst>
        </pc:spChg>
        <pc:spChg chg="add mod">
          <ac:chgData name="Rocha, Michael A CPT" userId="5604bdd7-75c2-49b5-9102-cb08f1006c07" providerId="ADAL" clId="{CE3066DF-CB98-44F5-B85E-2CAD2E53344C}" dt="2021-10-07T19:04:47.089" v="371" actId="20577"/>
          <ac:spMkLst>
            <pc:docMk/>
            <pc:sldMk cId="3997292903" sldId="265"/>
            <ac:spMk id="34" creationId="{8FF7D766-79D2-4E0D-9AF3-31E22E1EE2D5}"/>
          </ac:spMkLst>
        </pc:spChg>
        <pc:graphicFrameChg chg="mod">
          <ac:chgData name="Rocha, Michael A CPT" userId="5604bdd7-75c2-49b5-9102-cb08f1006c07" providerId="ADAL" clId="{CE3066DF-CB98-44F5-B85E-2CAD2E53344C}" dt="2021-10-07T18:57:44.686" v="29"/>
          <ac:graphicFrameMkLst>
            <pc:docMk/>
            <pc:sldMk cId="3997292903" sldId="265"/>
            <ac:graphicFrameMk id="9" creationId="{12552A38-5790-435E-A1D6-17C1AA9FBC41}"/>
          </ac:graphicFrameMkLst>
        </pc:graphicFrameChg>
        <pc:graphicFrameChg chg="mod modGraphic">
          <ac:chgData name="Rocha, Michael A CPT" userId="5604bdd7-75c2-49b5-9102-cb08f1006c07" providerId="ADAL" clId="{CE3066DF-CB98-44F5-B85E-2CAD2E53344C}" dt="2021-10-07T19:05:34.294" v="420" actId="1037"/>
          <ac:graphicFrameMkLst>
            <pc:docMk/>
            <pc:sldMk cId="3997292903" sldId="265"/>
            <ac:graphicFrameMk id="10" creationId="{32ECD8A7-8126-4860-9C00-DBBAE9B50ECA}"/>
          </ac:graphicFrameMkLst>
        </pc:graphicFrameChg>
        <pc:cxnChg chg="mod">
          <ac:chgData name="Rocha, Michael A CPT" userId="5604bdd7-75c2-49b5-9102-cb08f1006c07" providerId="ADAL" clId="{CE3066DF-CB98-44F5-B85E-2CAD2E53344C}" dt="2021-10-07T18:58:51.430" v="116" actId="1035"/>
          <ac:cxnSpMkLst>
            <pc:docMk/>
            <pc:sldMk cId="3997292903" sldId="265"/>
            <ac:cxnSpMk id="14" creationId="{4867B5A0-B98F-4223-BCE4-C09DEE7136DF}"/>
          </ac:cxnSpMkLst>
        </pc:cxnChg>
        <pc:cxnChg chg="mod">
          <ac:chgData name="Rocha, Michael A CPT" userId="5604bdd7-75c2-49b5-9102-cb08f1006c07" providerId="ADAL" clId="{CE3066DF-CB98-44F5-B85E-2CAD2E53344C}" dt="2021-10-07T19:05:42.967" v="438" actId="14100"/>
          <ac:cxnSpMkLst>
            <pc:docMk/>
            <pc:sldMk cId="3997292903" sldId="265"/>
            <ac:cxnSpMk id="23" creationId="{08F6B4A8-3B31-4E79-87B9-DE0D5815CDA0}"/>
          </ac:cxnSpMkLst>
        </pc:cxnChg>
        <pc:cxnChg chg="mod">
          <ac:chgData name="Rocha, Michael A CPT" userId="5604bdd7-75c2-49b5-9102-cb08f1006c07" providerId="ADAL" clId="{CE3066DF-CB98-44F5-B85E-2CAD2E53344C}" dt="2021-10-07T19:05:50.915" v="441" actId="14100"/>
          <ac:cxnSpMkLst>
            <pc:docMk/>
            <pc:sldMk cId="3997292903" sldId="265"/>
            <ac:cxnSpMk id="24" creationId="{9C168371-9512-4C69-BA00-F007265165EC}"/>
          </ac:cxnSpMkLst>
        </pc:cxnChg>
      </pc:sldChg>
      <pc:sldChg chg="addSp modSp mod">
        <pc:chgData name="Rocha, Michael A CPT" userId="5604bdd7-75c2-49b5-9102-cb08f1006c07" providerId="ADAL" clId="{CE3066DF-CB98-44F5-B85E-2CAD2E53344C}" dt="2021-10-12T11:27:12.464" v="928" actId="1076"/>
        <pc:sldMkLst>
          <pc:docMk/>
          <pc:sldMk cId="1694385967" sldId="268"/>
        </pc:sldMkLst>
        <pc:spChg chg="add mod">
          <ac:chgData name="Rocha, Michael A CPT" userId="5604bdd7-75c2-49b5-9102-cb08f1006c07" providerId="ADAL" clId="{CE3066DF-CB98-44F5-B85E-2CAD2E53344C}" dt="2021-10-12T11:27:01.234" v="925" actId="1076"/>
          <ac:spMkLst>
            <pc:docMk/>
            <pc:sldMk cId="1694385967" sldId="268"/>
            <ac:spMk id="5" creationId="{9C96FDB4-EFBF-4803-B143-8FE1FE7D9424}"/>
          </ac:spMkLst>
        </pc:spChg>
        <pc:spChg chg="add mod">
          <ac:chgData name="Rocha, Michael A CPT" userId="5604bdd7-75c2-49b5-9102-cb08f1006c07" providerId="ADAL" clId="{CE3066DF-CB98-44F5-B85E-2CAD2E53344C}" dt="2021-10-07T18:42:16.558" v="1"/>
          <ac:spMkLst>
            <pc:docMk/>
            <pc:sldMk cId="1694385967" sldId="268"/>
            <ac:spMk id="6" creationId="{F28C74F4-F418-4995-9D9A-AF594DB4C333}"/>
          </ac:spMkLst>
        </pc:spChg>
        <pc:spChg chg="add mod">
          <ac:chgData name="Rocha, Michael A CPT" userId="5604bdd7-75c2-49b5-9102-cb08f1006c07" providerId="ADAL" clId="{CE3066DF-CB98-44F5-B85E-2CAD2E53344C}" dt="2021-10-07T18:42:22.337" v="5" actId="1036"/>
          <ac:spMkLst>
            <pc:docMk/>
            <pc:sldMk cId="1694385967" sldId="268"/>
            <ac:spMk id="7" creationId="{9A829797-1F9F-49B5-85FE-178BE35B337F}"/>
          </ac:spMkLst>
        </pc:spChg>
        <pc:spChg chg="add mod">
          <ac:chgData name="Rocha, Michael A CPT" userId="5604bdd7-75c2-49b5-9102-cb08f1006c07" providerId="ADAL" clId="{CE3066DF-CB98-44F5-B85E-2CAD2E53344C}" dt="2021-10-07T18:42:26.449" v="7" actId="1076"/>
          <ac:spMkLst>
            <pc:docMk/>
            <pc:sldMk cId="1694385967" sldId="268"/>
            <ac:spMk id="8" creationId="{D8916AC2-7687-46D7-A6FD-9E2CCC1DD416}"/>
          </ac:spMkLst>
        </pc:spChg>
        <pc:spChg chg="add mod">
          <ac:chgData name="Rocha, Michael A CPT" userId="5604bdd7-75c2-49b5-9102-cb08f1006c07" providerId="ADAL" clId="{CE3066DF-CB98-44F5-B85E-2CAD2E53344C}" dt="2021-10-07T18:42:30.735" v="9" actId="1076"/>
          <ac:spMkLst>
            <pc:docMk/>
            <pc:sldMk cId="1694385967" sldId="268"/>
            <ac:spMk id="10" creationId="{9334908E-7533-49CA-A167-FB57969AA65D}"/>
          </ac:spMkLst>
        </pc:spChg>
        <pc:spChg chg="add mod">
          <ac:chgData name="Rocha, Michael A CPT" userId="5604bdd7-75c2-49b5-9102-cb08f1006c07" providerId="ADAL" clId="{CE3066DF-CB98-44F5-B85E-2CAD2E53344C}" dt="2021-10-07T18:42:33.678" v="11" actId="1076"/>
          <ac:spMkLst>
            <pc:docMk/>
            <pc:sldMk cId="1694385967" sldId="268"/>
            <ac:spMk id="11" creationId="{B159B448-9F6F-47A1-97A2-D89E303A0FFC}"/>
          </ac:spMkLst>
        </pc:spChg>
        <pc:spChg chg="add mod">
          <ac:chgData name="Rocha, Michael A CPT" userId="5604bdd7-75c2-49b5-9102-cb08f1006c07" providerId="ADAL" clId="{CE3066DF-CB98-44F5-B85E-2CAD2E53344C}" dt="2021-10-07T18:42:37.370" v="13" actId="1076"/>
          <ac:spMkLst>
            <pc:docMk/>
            <pc:sldMk cId="1694385967" sldId="268"/>
            <ac:spMk id="12" creationId="{BDB4CC93-D7AD-4C3C-AE97-0CADAB4B3F23}"/>
          </ac:spMkLst>
        </pc:spChg>
        <pc:spChg chg="add mod">
          <ac:chgData name="Rocha, Michael A CPT" userId="5604bdd7-75c2-49b5-9102-cb08f1006c07" providerId="ADAL" clId="{CE3066DF-CB98-44F5-B85E-2CAD2E53344C}" dt="2021-10-12T11:27:12.464" v="928" actId="1076"/>
          <ac:spMkLst>
            <pc:docMk/>
            <pc:sldMk cId="1694385967" sldId="268"/>
            <ac:spMk id="13" creationId="{83989B2D-AC08-401C-8936-8A10316EB380}"/>
          </ac:spMkLst>
        </pc:spChg>
        <pc:picChg chg="mod">
          <ac:chgData name="Rocha, Michael A CPT" userId="5604bdd7-75c2-49b5-9102-cb08f1006c07" providerId="ADAL" clId="{CE3066DF-CB98-44F5-B85E-2CAD2E53344C}" dt="2021-10-07T18:43:25.711" v="21" actId="732"/>
          <ac:picMkLst>
            <pc:docMk/>
            <pc:sldMk cId="1694385967" sldId="268"/>
            <ac:picMk id="4" creationId="{86413824-9997-450C-8C26-2E69A253607D}"/>
          </ac:picMkLst>
        </pc:picChg>
      </pc:sldChg>
      <pc:sldChg chg="addSp delSp modSp new mod">
        <pc:chgData name="Rocha, Michael A CPT" userId="5604bdd7-75c2-49b5-9102-cb08f1006c07" providerId="ADAL" clId="{CE3066DF-CB98-44F5-B85E-2CAD2E53344C}" dt="2021-10-07T19:47:11.064" v="830" actId="113"/>
        <pc:sldMkLst>
          <pc:docMk/>
          <pc:sldMk cId="2203688642" sldId="269"/>
        </pc:sldMkLst>
        <pc:spChg chg="del">
          <ac:chgData name="Rocha, Michael A CPT" userId="5604bdd7-75c2-49b5-9102-cb08f1006c07" providerId="ADAL" clId="{CE3066DF-CB98-44F5-B85E-2CAD2E53344C}" dt="2021-10-07T19:07:14.050" v="445" actId="478"/>
          <ac:spMkLst>
            <pc:docMk/>
            <pc:sldMk cId="2203688642" sldId="269"/>
            <ac:spMk id="2" creationId="{8DFB7E1A-22D2-404C-B95D-23744EBC1B04}"/>
          </ac:spMkLst>
        </pc:spChg>
        <pc:spChg chg="del">
          <ac:chgData name="Rocha, Michael A CPT" userId="5604bdd7-75c2-49b5-9102-cb08f1006c07" providerId="ADAL" clId="{CE3066DF-CB98-44F5-B85E-2CAD2E53344C}" dt="2021-10-07T19:38:05.642" v="446" actId="3680"/>
          <ac:spMkLst>
            <pc:docMk/>
            <pc:sldMk cId="2203688642" sldId="269"/>
            <ac:spMk id="3" creationId="{F2991FAF-B7AA-4F15-82D9-619143B9C32B}"/>
          </ac:spMkLst>
        </pc:spChg>
        <pc:graphicFrameChg chg="add mod ord modGraphic">
          <ac:chgData name="Rocha, Michael A CPT" userId="5604bdd7-75c2-49b5-9102-cb08f1006c07" providerId="ADAL" clId="{CE3066DF-CB98-44F5-B85E-2CAD2E53344C}" dt="2021-10-07T19:47:11.064" v="830" actId="113"/>
          <ac:graphicFrameMkLst>
            <pc:docMk/>
            <pc:sldMk cId="2203688642" sldId="269"/>
            <ac:graphicFrameMk id="4" creationId="{F71BCBE2-677A-4147-BF21-AADCEFEF02F9}"/>
          </ac:graphicFrameMkLst>
        </pc:graphicFrameChg>
      </pc:sldChg>
      <pc:sldChg chg="delSp modSp new mod">
        <pc:chgData name="Rocha, Michael A CPT" userId="5604bdd7-75c2-49b5-9102-cb08f1006c07" providerId="ADAL" clId="{CE3066DF-CB98-44F5-B85E-2CAD2E53344C}" dt="2021-10-10T23:37:14.529" v="898"/>
        <pc:sldMkLst>
          <pc:docMk/>
          <pc:sldMk cId="1414298907" sldId="270"/>
        </pc:sldMkLst>
        <pc:spChg chg="del">
          <ac:chgData name="Rocha, Michael A CPT" userId="5604bdd7-75c2-49b5-9102-cb08f1006c07" providerId="ADAL" clId="{CE3066DF-CB98-44F5-B85E-2CAD2E53344C}" dt="2021-10-07T19:50:16.871" v="832" actId="478"/>
          <ac:spMkLst>
            <pc:docMk/>
            <pc:sldMk cId="1414298907" sldId="270"/>
            <ac:spMk id="2" creationId="{0D95E2E8-CC8D-46DB-A019-E6FB9A81C79B}"/>
          </ac:spMkLst>
        </pc:spChg>
        <pc:spChg chg="mod">
          <ac:chgData name="Rocha, Michael A CPT" userId="5604bdd7-75c2-49b5-9102-cb08f1006c07" providerId="ADAL" clId="{CE3066DF-CB98-44F5-B85E-2CAD2E53344C}" dt="2021-10-10T23:37:14.529" v="898"/>
          <ac:spMkLst>
            <pc:docMk/>
            <pc:sldMk cId="1414298907" sldId="270"/>
            <ac:spMk id="3" creationId="{43B20913-DA7C-4AFE-B9B9-E74FBC0690A3}"/>
          </ac:spMkLst>
        </pc:spChg>
      </pc:sldChg>
      <pc:sldChg chg="add del">
        <pc:chgData name="Rocha, Michael A CPT" userId="5604bdd7-75c2-49b5-9102-cb08f1006c07" providerId="ADAL" clId="{CE3066DF-CB98-44F5-B85E-2CAD2E53344C}" dt="2021-10-07T19:00:39.923" v="176" actId="47"/>
        <pc:sldMkLst>
          <pc:docMk/>
          <pc:sldMk cId="2549886890" sldId="1429"/>
        </pc:sldMkLst>
      </pc:sldChg>
      <pc:sldChg chg="del">
        <pc:chgData name="Rocha, Michael A CPT" userId="5604bdd7-75c2-49b5-9102-cb08f1006c07" providerId="ADAL" clId="{CE3066DF-CB98-44F5-B85E-2CAD2E53344C}" dt="2021-10-07T18:46:06.455" v="22" actId="47"/>
        <pc:sldMkLst>
          <pc:docMk/>
          <pc:sldMk cId="3043959537" sldId="1430"/>
        </pc:sldMkLst>
      </pc:sldChg>
      <pc:sldChg chg="del">
        <pc:chgData name="Rocha, Michael A CPT" userId="5604bdd7-75c2-49b5-9102-cb08f1006c07" providerId="ADAL" clId="{CE3066DF-CB98-44F5-B85E-2CAD2E53344C}" dt="2021-10-07T18:46:06.455" v="22" actId="47"/>
        <pc:sldMkLst>
          <pc:docMk/>
          <pc:sldMk cId="686478082" sldId="1431"/>
        </pc:sldMkLst>
      </pc:sldChg>
      <pc:sldChg chg="del">
        <pc:chgData name="Rocha, Michael A CPT" userId="5604bdd7-75c2-49b5-9102-cb08f1006c07" providerId="ADAL" clId="{CE3066DF-CB98-44F5-B85E-2CAD2E53344C}" dt="2021-10-07T18:46:06.455" v="22" actId="47"/>
        <pc:sldMkLst>
          <pc:docMk/>
          <pc:sldMk cId="4262895523" sldId="1432"/>
        </pc:sldMkLst>
      </pc:sldChg>
      <pc:sldChg chg="del">
        <pc:chgData name="Rocha, Michael A CPT" userId="5604bdd7-75c2-49b5-9102-cb08f1006c07" providerId="ADAL" clId="{CE3066DF-CB98-44F5-B85E-2CAD2E53344C}" dt="2021-10-07T18:46:06.455" v="22" actId="47"/>
        <pc:sldMkLst>
          <pc:docMk/>
          <pc:sldMk cId="2414457020" sldId="1433"/>
        </pc:sldMkLst>
      </pc:sldChg>
      <pc:sldChg chg="del">
        <pc:chgData name="Rocha, Michael A CPT" userId="5604bdd7-75c2-49b5-9102-cb08f1006c07" providerId="ADAL" clId="{CE3066DF-CB98-44F5-B85E-2CAD2E53344C}" dt="2021-10-07T18:41:59.636" v="0" actId="47"/>
        <pc:sldMkLst>
          <pc:docMk/>
          <pc:sldMk cId="969773377" sldId="1435"/>
        </pc:sldMkLst>
      </pc:sldChg>
    </pc:docChg>
  </pc:docChgLst>
  <pc:docChgLst>
    <pc:chgData name="Rocha, Michael A CPT" userId="5604bdd7-75c2-49b5-9102-cb08f1006c07" providerId="ADAL" clId="{37A30068-1548-4F0A-80E7-44313041BEA5}"/>
    <pc:docChg chg="undo custSel addSld delSld modSld">
      <pc:chgData name="Rocha, Michael A CPT" userId="5604bdd7-75c2-49b5-9102-cb08f1006c07" providerId="ADAL" clId="{37A30068-1548-4F0A-80E7-44313041BEA5}" dt="2022-03-29T13:03:37.892" v="561" actId="47"/>
      <pc:docMkLst>
        <pc:docMk/>
      </pc:docMkLst>
      <pc:sldChg chg="addSp delSp modSp mod">
        <pc:chgData name="Rocha, Michael A CPT" userId="5604bdd7-75c2-49b5-9102-cb08f1006c07" providerId="ADAL" clId="{37A30068-1548-4F0A-80E7-44313041BEA5}" dt="2022-03-22T11:15:21.120" v="78" actId="2085"/>
        <pc:sldMkLst>
          <pc:docMk/>
          <pc:sldMk cId="1694385967" sldId="268"/>
        </pc:sldMkLst>
        <pc:spChg chg="del">
          <ac:chgData name="Rocha, Michael A CPT" userId="5604bdd7-75c2-49b5-9102-cb08f1006c07" providerId="ADAL" clId="{37A30068-1548-4F0A-80E7-44313041BEA5}" dt="2022-03-22T11:14:53.357" v="72" actId="478"/>
          <ac:spMkLst>
            <pc:docMk/>
            <pc:sldMk cId="1694385967" sldId="268"/>
            <ac:spMk id="5" creationId="{ADBB213C-B337-46D2-B9E3-BB0EC0B1D6FA}"/>
          </ac:spMkLst>
        </pc:spChg>
        <pc:spChg chg="add mod">
          <ac:chgData name="Rocha, Michael A CPT" userId="5604bdd7-75c2-49b5-9102-cb08f1006c07" providerId="ADAL" clId="{37A30068-1548-4F0A-80E7-44313041BEA5}" dt="2022-03-22T11:15:21.120" v="78" actId="2085"/>
          <ac:spMkLst>
            <pc:docMk/>
            <pc:sldMk cId="1694385967" sldId="268"/>
            <ac:spMk id="6" creationId="{B0A702E2-5EAC-4A12-89A6-3161A21F4F70}"/>
          </ac:spMkLst>
        </pc:spChg>
        <pc:spChg chg="del">
          <ac:chgData name="Rocha, Michael A CPT" userId="5604bdd7-75c2-49b5-9102-cb08f1006c07" providerId="ADAL" clId="{37A30068-1548-4F0A-80E7-44313041BEA5}" dt="2022-03-22T11:14:54.022" v="73" actId="478"/>
          <ac:spMkLst>
            <pc:docMk/>
            <pc:sldMk cId="1694385967" sldId="268"/>
            <ac:spMk id="7" creationId="{EFE10946-045D-46A9-A1A8-702F00B64C99}"/>
          </ac:spMkLst>
        </pc:spChg>
        <pc:picChg chg="del">
          <ac:chgData name="Rocha, Michael A CPT" userId="5604bdd7-75c2-49b5-9102-cb08f1006c07" providerId="ADAL" clId="{37A30068-1548-4F0A-80E7-44313041BEA5}" dt="2022-03-22T11:14:27.198" v="68" actId="478"/>
          <ac:picMkLst>
            <pc:docMk/>
            <pc:sldMk cId="1694385967" sldId="268"/>
            <ac:picMk id="4" creationId="{86413824-9997-450C-8C26-2E69A253607D}"/>
          </ac:picMkLst>
        </pc:picChg>
        <pc:picChg chg="add mod modCrop">
          <ac:chgData name="Rocha, Michael A CPT" userId="5604bdd7-75c2-49b5-9102-cb08f1006c07" providerId="ADAL" clId="{37A30068-1548-4F0A-80E7-44313041BEA5}" dt="2022-03-22T11:15:06.256" v="75" actId="1076"/>
          <ac:picMkLst>
            <pc:docMk/>
            <pc:sldMk cId="1694385967" sldId="268"/>
            <ac:picMk id="8" creationId="{0E6AAAB6-29DA-442B-AC30-711FF950D702}"/>
          </ac:picMkLst>
        </pc:picChg>
      </pc:sldChg>
      <pc:sldChg chg="addSp delSp modSp mod">
        <pc:chgData name="Rocha, Michael A CPT" userId="5604bdd7-75c2-49b5-9102-cb08f1006c07" providerId="ADAL" clId="{37A30068-1548-4F0A-80E7-44313041BEA5}" dt="2022-03-24T14:24:57.980" v="555" actId="1076"/>
        <pc:sldMkLst>
          <pc:docMk/>
          <pc:sldMk cId="1790973268" sldId="271"/>
        </pc:sldMkLst>
        <pc:spChg chg="add del mod ord">
          <ac:chgData name="Rocha, Michael A CPT" userId="5604bdd7-75c2-49b5-9102-cb08f1006c07" providerId="ADAL" clId="{37A30068-1548-4F0A-80E7-44313041BEA5}" dt="2022-03-24T14:24:35.742" v="545" actId="11529"/>
          <ac:spMkLst>
            <pc:docMk/>
            <pc:sldMk cId="1790973268" sldId="271"/>
            <ac:spMk id="2" creationId="{F1066518-3DBD-4B05-8D1A-AAE1C01A904A}"/>
          </ac:spMkLst>
        </pc:spChg>
        <pc:spChg chg="ord">
          <ac:chgData name="Rocha, Michael A CPT" userId="5604bdd7-75c2-49b5-9102-cb08f1006c07" providerId="ADAL" clId="{37A30068-1548-4F0A-80E7-44313041BEA5}" dt="2022-03-24T14:24:30.878" v="530" actId="167"/>
          <ac:spMkLst>
            <pc:docMk/>
            <pc:sldMk cId="1790973268" sldId="271"/>
            <ac:spMk id="4" creationId="{D6B2B833-C601-46E0-9BBA-B59949E8E147}"/>
          </ac:spMkLst>
        </pc:spChg>
        <pc:picChg chg="add mod">
          <ac:chgData name="Rocha, Michael A CPT" userId="5604bdd7-75c2-49b5-9102-cb08f1006c07" providerId="ADAL" clId="{37A30068-1548-4F0A-80E7-44313041BEA5}" dt="2022-03-24T14:24:57.980" v="555" actId="1076"/>
          <ac:picMkLst>
            <pc:docMk/>
            <pc:sldMk cId="1790973268" sldId="271"/>
            <ac:picMk id="1026" creationId="{3DD0AFFC-B39B-42D9-9742-A090E534EC7E}"/>
          </ac:picMkLst>
        </pc:picChg>
      </pc:sldChg>
      <pc:sldChg chg="del">
        <pc:chgData name="Rocha, Michael A CPT" userId="5604bdd7-75c2-49b5-9102-cb08f1006c07" providerId="ADAL" clId="{37A30068-1548-4F0A-80E7-44313041BEA5}" dt="2022-03-29T13:03:37.892" v="561" actId="47"/>
        <pc:sldMkLst>
          <pc:docMk/>
          <pc:sldMk cId="4053513408" sldId="290"/>
        </pc:sldMkLst>
      </pc:sldChg>
      <pc:sldChg chg="del">
        <pc:chgData name="Rocha, Michael A CPT" userId="5604bdd7-75c2-49b5-9102-cb08f1006c07" providerId="ADAL" clId="{37A30068-1548-4F0A-80E7-44313041BEA5}" dt="2022-03-29T13:03:37.892" v="561" actId="47"/>
        <pc:sldMkLst>
          <pc:docMk/>
          <pc:sldMk cId="1419693545" sldId="291"/>
        </pc:sldMkLst>
      </pc:sldChg>
      <pc:sldChg chg="addSp modSp mod">
        <pc:chgData name="Rocha, Michael A CPT" userId="5604bdd7-75c2-49b5-9102-cb08f1006c07" providerId="ADAL" clId="{37A30068-1548-4F0A-80E7-44313041BEA5}" dt="2022-03-24T14:08:35.966" v="199" actId="14100"/>
        <pc:sldMkLst>
          <pc:docMk/>
          <pc:sldMk cId="1671325720" sldId="300"/>
        </pc:sldMkLst>
        <pc:spChg chg="add mod">
          <ac:chgData name="Rocha, Michael A CPT" userId="5604bdd7-75c2-49b5-9102-cb08f1006c07" providerId="ADAL" clId="{37A30068-1548-4F0A-80E7-44313041BEA5}" dt="2022-03-24T14:04:03.256" v="87" actId="207"/>
          <ac:spMkLst>
            <pc:docMk/>
            <pc:sldMk cId="1671325720" sldId="300"/>
            <ac:spMk id="2" creationId="{FFFBB0B9-C8B2-4AE9-98E3-D9CBA9C7C970}"/>
          </ac:spMkLst>
        </pc:spChg>
        <pc:spChg chg="add mod">
          <ac:chgData name="Rocha, Michael A CPT" userId="5604bdd7-75c2-49b5-9102-cb08f1006c07" providerId="ADAL" clId="{37A30068-1548-4F0A-80E7-44313041BEA5}" dt="2022-03-24T14:06:19.041" v="170" actId="208"/>
          <ac:spMkLst>
            <pc:docMk/>
            <pc:sldMk cId="1671325720" sldId="300"/>
            <ac:spMk id="4" creationId="{DA2B6E24-E41E-441C-BF3E-0184528564CF}"/>
          </ac:spMkLst>
        </pc:spChg>
        <pc:spChg chg="add mod">
          <ac:chgData name="Rocha, Michael A CPT" userId="5604bdd7-75c2-49b5-9102-cb08f1006c07" providerId="ADAL" clId="{37A30068-1548-4F0A-80E7-44313041BEA5}" dt="2022-03-24T14:04:06.595" v="89" actId="1076"/>
          <ac:spMkLst>
            <pc:docMk/>
            <pc:sldMk cId="1671325720" sldId="300"/>
            <ac:spMk id="5" creationId="{B17A5B07-CA04-440D-8F8D-5E9954DBCF2C}"/>
          </ac:spMkLst>
        </pc:spChg>
        <pc:spChg chg="add mod">
          <ac:chgData name="Rocha, Michael A CPT" userId="5604bdd7-75c2-49b5-9102-cb08f1006c07" providerId="ADAL" clId="{37A30068-1548-4F0A-80E7-44313041BEA5}" dt="2022-03-24T14:04:09.796" v="91" actId="1076"/>
          <ac:spMkLst>
            <pc:docMk/>
            <pc:sldMk cId="1671325720" sldId="300"/>
            <ac:spMk id="6" creationId="{1B1B6F0A-453F-499B-87C5-AD8C4C71E745}"/>
          </ac:spMkLst>
        </pc:spChg>
        <pc:spChg chg="add mod">
          <ac:chgData name="Rocha, Michael A CPT" userId="5604bdd7-75c2-49b5-9102-cb08f1006c07" providerId="ADAL" clId="{37A30068-1548-4F0A-80E7-44313041BEA5}" dt="2022-03-24T14:04:12.481" v="93" actId="1076"/>
          <ac:spMkLst>
            <pc:docMk/>
            <pc:sldMk cId="1671325720" sldId="300"/>
            <ac:spMk id="7" creationId="{36CA777E-D9C0-4DA9-B022-641A79B8763F}"/>
          </ac:spMkLst>
        </pc:spChg>
        <pc:spChg chg="add mod">
          <ac:chgData name="Rocha, Michael A CPT" userId="5604bdd7-75c2-49b5-9102-cb08f1006c07" providerId="ADAL" clId="{37A30068-1548-4F0A-80E7-44313041BEA5}" dt="2022-03-24T14:06:40.818" v="176" actId="1036"/>
          <ac:spMkLst>
            <pc:docMk/>
            <pc:sldMk cId="1671325720" sldId="300"/>
            <ac:spMk id="8" creationId="{B80530B1-352F-422B-B11A-4F03843647F0}"/>
          </ac:spMkLst>
        </pc:spChg>
        <pc:spChg chg="mod">
          <ac:chgData name="Rocha, Michael A CPT" userId="5604bdd7-75c2-49b5-9102-cb08f1006c07" providerId="ADAL" clId="{37A30068-1548-4F0A-80E7-44313041BEA5}" dt="2022-03-21T17:51:41.591" v="67" actId="20577"/>
          <ac:spMkLst>
            <pc:docMk/>
            <pc:sldMk cId="1671325720" sldId="300"/>
            <ac:spMk id="9" creationId="{C1CB711E-B525-4923-9B75-81F4A22EB0B4}"/>
          </ac:spMkLst>
        </pc:spChg>
        <pc:spChg chg="add mod">
          <ac:chgData name="Rocha, Michael A CPT" userId="5604bdd7-75c2-49b5-9102-cb08f1006c07" providerId="ADAL" clId="{37A30068-1548-4F0A-80E7-44313041BEA5}" dt="2022-03-24T14:05:18.480" v="144" actId="1035"/>
          <ac:spMkLst>
            <pc:docMk/>
            <pc:sldMk cId="1671325720" sldId="300"/>
            <ac:spMk id="10" creationId="{A4D2FACD-002B-48C7-B74E-FC37800A42A6}"/>
          </ac:spMkLst>
        </pc:spChg>
        <pc:spChg chg="add mod">
          <ac:chgData name="Rocha, Michael A CPT" userId="5604bdd7-75c2-49b5-9102-cb08f1006c07" providerId="ADAL" clId="{37A30068-1548-4F0A-80E7-44313041BEA5}" dt="2022-03-24T14:08:02.292" v="192" actId="1036"/>
          <ac:spMkLst>
            <pc:docMk/>
            <pc:sldMk cId="1671325720" sldId="300"/>
            <ac:spMk id="11" creationId="{FAAD6A08-8F0F-4C89-858C-C82C77B24842}"/>
          </ac:spMkLst>
        </pc:spChg>
        <pc:spChg chg="add mod">
          <ac:chgData name="Rocha, Michael A CPT" userId="5604bdd7-75c2-49b5-9102-cb08f1006c07" providerId="ADAL" clId="{37A30068-1548-4F0A-80E7-44313041BEA5}" dt="2022-03-24T14:08:00.256" v="191" actId="1036"/>
          <ac:spMkLst>
            <pc:docMk/>
            <pc:sldMk cId="1671325720" sldId="300"/>
            <ac:spMk id="12" creationId="{3F490FFF-27AD-4CF5-985A-CE4B6498FE01}"/>
          </ac:spMkLst>
        </pc:spChg>
        <pc:spChg chg="add mod">
          <ac:chgData name="Rocha, Michael A CPT" userId="5604bdd7-75c2-49b5-9102-cb08f1006c07" providerId="ADAL" clId="{37A30068-1548-4F0A-80E7-44313041BEA5}" dt="2022-03-24T14:08:35.966" v="199" actId="14100"/>
          <ac:spMkLst>
            <pc:docMk/>
            <pc:sldMk cId="1671325720" sldId="300"/>
            <ac:spMk id="13" creationId="{C9FD8F92-1355-4889-8F2B-8E650300CA2E}"/>
          </ac:spMkLst>
        </pc:spChg>
        <pc:picChg chg="add mod modCrop">
          <ac:chgData name="Rocha, Michael A CPT" userId="5604bdd7-75c2-49b5-9102-cb08f1006c07" providerId="ADAL" clId="{37A30068-1548-4F0A-80E7-44313041BEA5}" dt="2022-03-24T14:04:53.493" v="115" actId="1076"/>
          <ac:picMkLst>
            <pc:docMk/>
            <pc:sldMk cId="1671325720" sldId="300"/>
            <ac:picMk id="3" creationId="{9DCAC783-6BFC-48AA-BBF8-353633D42E28}"/>
          </ac:picMkLst>
        </pc:picChg>
      </pc:sldChg>
      <pc:sldChg chg="delSp mod">
        <pc:chgData name="Rocha, Michael A CPT" userId="5604bdd7-75c2-49b5-9102-cb08f1006c07" providerId="ADAL" clId="{37A30068-1548-4F0A-80E7-44313041BEA5}" dt="2022-03-25T13:00:52.569" v="556" actId="478"/>
        <pc:sldMkLst>
          <pc:docMk/>
          <pc:sldMk cId="123924810" sldId="301"/>
        </pc:sldMkLst>
        <pc:spChg chg="del">
          <ac:chgData name="Rocha, Michael A CPT" userId="5604bdd7-75c2-49b5-9102-cb08f1006c07" providerId="ADAL" clId="{37A30068-1548-4F0A-80E7-44313041BEA5}" dt="2022-03-25T13:00:52.569" v="556" actId="478"/>
          <ac:spMkLst>
            <pc:docMk/>
            <pc:sldMk cId="123924810" sldId="301"/>
            <ac:spMk id="9" creationId="{C1CB711E-B525-4923-9B75-81F4A22EB0B4}"/>
          </ac:spMkLst>
        </pc:spChg>
      </pc:sldChg>
      <pc:sldChg chg="delSp mod">
        <pc:chgData name="Rocha, Michael A CPT" userId="5604bdd7-75c2-49b5-9102-cb08f1006c07" providerId="ADAL" clId="{37A30068-1548-4F0A-80E7-44313041BEA5}" dt="2022-03-25T13:00:54.511" v="557" actId="478"/>
        <pc:sldMkLst>
          <pc:docMk/>
          <pc:sldMk cId="760991574" sldId="302"/>
        </pc:sldMkLst>
        <pc:spChg chg="del">
          <ac:chgData name="Rocha, Michael A CPT" userId="5604bdd7-75c2-49b5-9102-cb08f1006c07" providerId="ADAL" clId="{37A30068-1548-4F0A-80E7-44313041BEA5}" dt="2022-03-25T13:00:54.511" v="557" actId="478"/>
          <ac:spMkLst>
            <pc:docMk/>
            <pc:sldMk cId="760991574" sldId="302"/>
            <ac:spMk id="9" creationId="{C1CB711E-B525-4923-9B75-81F4A22EB0B4}"/>
          </ac:spMkLst>
        </pc:spChg>
      </pc:sldChg>
      <pc:sldChg chg="delSp mod">
        <pc:chgData name="Rocha, Michael A CPT" userId="5604bdd7-75c2-49b5-9102-cb08f1006c07" providerId="ADAL" clId="{37A30068-1548-4F0A-80E7-44313041BEA5}" dt="2022-03-25T13:00:56.161" v="558" actId="478"/>
        <pc:sldMkLst>
          <pc:docMk/>
          <pc:sldMk cId="3532815378" sldId="303"/>
        </pc:sldMkLst>
        <pc:spChg chg="del">
          <ac:chgData name="Rocha, Michael A CPT" userId="5604bdd7-75c2-49b5-9102-cb08f1006c07" providerId="ADAL" clId="{37A30068-1548-4F0A-80E7-44313041BEA5}" dt="2022-03-25T13:00:56.161" v="558" actId="478"/>
          <ac:spMkLst>
            <pc:docMk/>
            <pc:sldMk cId="3532815378" sldId="303"/>
            <ac:spMk id="9" creationId="{C1CB711E-B525-4923-9B75-81F4A22EB0B4}"/>
          </ac:spMkLst>
        </pc:spChg>
      </pc:sldChg>
      <pc:sldChg chg="delSp mod">
        <pc:chgData name="Rocha, Michael A CPT" userId="5604bdd7-75c2-49b5-9102-cb08f1006c07" providerId="ADAL" clId="{37A30068-1548-4F0A-80E7-44313041BEA5}" dt="2022-03-25T13:00:59.107" v="559" actId="478"/>
        <pc:sldMkLst>
          <pc:docMk/>
          <pc:sldMk cId="3447273035" sldId="304"/>
        </pc:sldMkLst>
        <pc:spChg chg="del">
          <ac:chgData name="Rocha, Michael A CPT" userId="5604bdd7-75c2-49b5-9102-cb08f1006c07" providerId="ADAL" clId="{37A30068-1548-4F0A-80E7-44313041BEA5}" dt="2022-03-25T13:00:59.107" v="559" actId="478"/>
          <ac:spMkLst>
            <pc:docMk/>
            <pc:sldMk cId="3447273035" sldId="304"/>
            <ac:spMk id="9" creationId="{C1CB711E-B525-4923-9B75-81F4A22EB0B4}"/>
          </ac:spMkLst>
        </pc:spChg>
      </pc:sldChg>
      <pc:sldChg chg="modSp add del mod">
        <pc:chgData name="Rocha, Michael A CPT" userId="5604bdd7-75c2-49b5-9102-cb08f1006c07" providerId="ADAL" clId="{37A30068-1548-4F0A-80E7-44313041BEA5}" dt="2022-03-24T14:13:02.086" v="249" actId="47"/>
        <pc:sldMkLst>
          <pc:docMk/>
          <pc:sldMk cId="3688826798" sldId="309"/>
        </pc:sldMkLst>
        <pc:spChg chg="mod">
          <ac:chgData name="Rocha, Michael A CPT" userId="5604bdd7-75c2-49b5-9102-cb08f1006c07" providerId="ADAL" clId="{37A30068-1548-4F0A-80E7-44313041BEA5}" dt="2022-03-24T14:11:59.100" v="247" actId="20577"/>
          <ac:spMkLst>
            <pc:docMk/>
            <pc:sldMk cId="3688826798" sldId="309"/>
            <ac:spMk id="3" creationId="{82A66270-F0E7-43DE-ADA0-7175F4A0E8DA}"/>
          </ac:spMkLst>
        </pc:spChg>
        <pc:spChg chg="mod">
          <ac:chgData name="Rocha, Michael A CPT" userId="5604bdd7-75c2-49b5-9102-cb08f1006c07" providerId="ADAL" clId="{37A30068-1548-4F0A-80E7-44313041BEA5}" dt="2022-03-24T14:11:49.324" v="206" actId="20577"/>
          <ac:spMkLst>
            <pc:docMk/>
            <pc:sldMk cId="3688826798" sldId="309"/>
            <ac:spMk id="9" creationId="{C1CB711E-B525-4923-9B75-81F4A22EB0B4}"/>
          </ac:spMkLst>
        </pc:spChg>
      </pc:sldChg>
      <pc:sldChg chg="modSp add mod modNotesTx">
        <pc:chgData name="Rocha, Michael A CPT" userId="5604bdd7-75c2-49b5-9102-cb08f1006c07" providerId="ADAL" clId="{37A30068-1548-4F0A-80E7-44313041BEA5}" dt="2022-03-24T14:14:18.419" v="436" actId="20577"/>
        <pc:sldMkLst>
          <pc:docMk/>
          <pc:sldMk cId="2186556968" sldId="1421"/>
        </pc:sldMkLst>
        <pc:spChg chg="mod">
          <ac:chgData name="Rocha, Michael A CPT" userId="5604bdd7-75c2-49b5-9102-cb08f1006c07" providerId="ADAL" clId="{37A30068-1548-4F0A-80E7-44313041BEA5}" dt="2022-03-24T14:13:57.058" v="291" actId="20577"/>
          <ac:spMkLst>
            <pc:docMk/>
            <pc:sldMk cId="2186556968" sldId="1421"/>
            <ac:spMk id="4" creationId="{7831DEE6-CC4D-41D0-B141-6D395A28D840}"/>
          </ac:spMkLst>
        </pc:spChg>
      </pc:sldChg>
      <pc:sldChg chg="addSp delSp modSp add mod modNotesTx">
        <pc:chgData name="Rocha, Michael A CPT" userId="5604bdd7-75c2-49b5-9102-cb08f1006c07" providerId="ADAL" clId="{37A30068-1548-4F0A-80E7-44313041BEA5}" dt="2022-03-24T14:17:33.380" v="506" actId="14100"/>
        <pc:sldMkLst>
          <pc:docMk/>
          <pc:sldMk cId="1982608845" sldId="1422"/>
        </pc:sldMkLst>
        <pc:spChg chg="mod">
          <ac:chgData name="Rocha, Michael A CPT" userId="5604bdd7-75c2-49b5-9102-cb08f1006c07" providerId="ADAL" clId="{37A30068-1548-4F0A-80E7-44313041BEA5}" dt="2022-03-24T14:17:02.451" v="496" actId="1076"/>
          <ac:spMkLst>
            <pc:docMk/>
            <pc:sldMk cId="1982608845" sldId="1422"/>
            <ac:spMk id="4" creationId="{7831DEE6-CC4D-41D0-B141-6D395A28D840}"/>
          </ac:spMkLst>
        </pc:spChg>
        <pc:spChg chg="add mod">
          <ac:chgData name="Rocha, Michael A CPT" userId="5604bdd7-75c2-49b5-9102-cb08f1006c07" providerId="ADAL" clId="{37A30068-1548-4F0A-80E7-44313041BEA5}" dt="2022-03-24T14:17:26.752" v="502" actId="2085"/>
          <ac:spMkLst>
            <pc:docMk/>
            <pc:sldMk cId="1982608845" sldId="1422"/>
            <ac:spMk id="8" creationId="{6DAB6BF0-9265-4F3C-92EC-3FBDDFCC0D96}"/>
          </ac:spMkLst>
        </pc:spChg>
        <pc:spChg chg="add mod">
          <ac:chgData name="Rocha, Michael A CPT" userId="5604bdd7-75c2-49b5-9102-cb08f1006c07" providerId="ADAL" clId="{37A30068-1548-4F0A-80E7-44313041BEA5}" dt="2022-03-24T14:17:33.380" v="506" actId="14100"/>
          <ac:spMkLst>
            <pc:docMk/>
            <pc:sldMk cId="1982608845" sldId="1422"/>
            <ac:spMk id="9" creationId="{36C43A32-B440-4106-B608-7DE16D3876FB}"/>
          </ac:spMkLst>
        </pc:spChg>
        <pc:picChg chg="add mod">
          <ac:chgData name="Rocha, Michael A CPT" userId="5604bdd7-75c2-49b5-9102-cb08f1006c07" providerId="ADAL" clId="{37A30068-1548-4F0A-80E7-44313041BEA5}" dt="2022-03-24T14:17:08.380" v="497" actId="1076"/>
          <ac:picMkLst>
            <pc:docMk/>
            <pc:sldMk cId="1982608845" sldId="1422"/>
            <ac:picMk id="5" creationId="{906F3220-684D-42EF-AE18-C0B68FD05BE5}"/>
          </ac:picMkLst>
        </pc:picChg>
        <pc:cxnChg chg="add del">
          <ac:chgData name="Rocha, Michael A CPT" userId="5604bdd7-75c2-49b5-9102-cb08f1006c07" providerId="ADAL" clId="{37A30068-1548-4F0A-80E7-44313041BEA5}" dt="2022-03-24T14:17:16.445" v="499" actId="478"/>
          <ac:cxnSpMkLst>
            <pc:docMk/>
            <pc:sldMk cId="1982608845" sldId="1422"/>
            <ac:cxnSpMk id="7" creationId="{61C1406F-C893-458A-A5F8-20EEE124338E}"/>
          </ac:cxnSpMkLst>
        </pc:cxnChg>
      </pc:sldChg>
      <pc:sldChg chg="add">
        <pc:chgData name="Rocha, Michael A CPT" userId="5604bdd7-75c2-49b5-9102-cb08f1006c07" providerId="ADAL" clId="{37A30068-1548-4F0A-80E7-44313041BEA5}" dt="2022-03-29T11:22:55.555" v="560"/>
        <pc:sldMkLst>
          <pc:docMk/>
          <pc:sldMk cId="4029395805" sldId="1423"/>
        </pc:sldMkLst>
      </pc:sldChg>
    </pc:docChg>
  </pc:docChgLst>
  <pc:docChgLst>
    <pc:chgData name="Rocha, Michael A CPT" userId="5604bdd7-75c2-49b5-9102-cb08f1006c07" providerId="ADAL" clId="{7ED02C2B-34A6-4C8B-A917-707BC5DA36EE}"/>
    <pc:docChg chg="undo custSel addSld delSld modSld sldOrd">
      <pc:chgData name="Rocha, Michael A CPT" userId="5604bdd7-75c2-49b5-9102-cb08f1006c07" providerId="ADAL" clId="{7ED02C2B-34A6-4C8B-A917-707BC5DA36EE}" dt="2021-10-07T11:11:15.889" v="528"/>
      <pc:docMkLst>
        <pc:docMk/>
      </pc:docMkLst>
      <pc:sldChg chg="modSp mod">
        <pc:chgData name="Rocha, Michael A CPT" userId="5604bdd7-75c2-49b5-9102-cb08f1006c07" providerId="ADAL" clId="{7ED02C2B-34A6-4C8B-A917-707BC5DA36EE}" dt="2021-10-06T20:05:53.872" v="217" actId="20577"/>
        <pc:sldMkLst>
          <pc:docMk/>
          <pc:sldMk cId="4169271750" sldId="256"/>
        </pc:sldMkLst>
        <pc:spChg chg="mod">
          <ac:chgData name="Rocha, Michael A CPT" userId="5604bdd7-75c2-49b5-9102-cb08f1006c07" providerId="ADAL" clId="{7ED02C2B-34A6-4C8B-A917-707BC5DA36EE}" dt="2021-10-06T20:05:53.872" v="217" actId="20577"/>
          <ac:spMkLst>
            <pc:docMk/>
            <pc:sldMk cId="4169271750" sldId="256"/>
            <ac:spMk id="6" creationId="{7C2BB238-5409-46E6-BDBF-6C9BF864987A}"/>
          </ac:spMkLst>
        </pc:spChg>
      </pc:sldChg>
      <pc:sldChg chg="delSp modSp mod modNotesTx">
        <pc:chgData name="Rocha, Michael A CPT" userId="5604bdd7-75c2-49b5-9102-cb08f1006c07" providerId="ADAL" clId="{7ED02C2B-34A6-4C8B-A917-707BC5DA36EE}" dt="2021-10-06T11:46:08.105" v="16" actId="20577"/>
        <pc:sldMkLst>
          <pc:docMk/>
          <pc:sldMk cId="1694385967" sldId="268"/>
        </pc:sldMkLst>
        <pc:spChg chg="mod">
          <ac:chgData name="Rocha, Michael A CPT" userId="5604bdd7-75c2-49b5-9102-cb08f1006c07" providerId="ADAL" clId="{7ED02C2B-34A6-4C8B-A917-707BC5DA36EE}" dt="2021-10-06T11:45:25.388" v="7" actId="20577"/>
          <ac:spMkLst>
            <pc:docMk/>
            <pc:sldMk cId="1694385967" sldId="268"/>
            <ac:spMk id="2" creationId="{48AB35B2-E2EB-48B2-8671-1A9EEF2F13B1}"/>
          </ac:spMkLst>
        </pc:spChg>
        <pc:spChg chg="mod">
          <ac:chgData name="Rocha, Michael A CPT" userId="5604bdd7-75c2-49b5-9102-cb08f1006c07" providerId="ADAL" clId="{7ED02C2B-34A6-4C8B-A917-707BC5DA36EE}" dt="2021-10-06T11:46:08.105" v="16" actId="20577"/>
          <ac:spMkLst>
            <pc:docMk/>
            <pc:sldMk cId="1694385967" sldId="268"/>
            <ac:spMk id="3" creationId="{64600F24-01C1-4A7B-8197-187E92968B83}"/>
          </ac:spMkLst>
        </pc:spChg>
        <pc:spChg chg="del">
          <ac:chgData name="Rocha, Michael A CPT" userId="5604bdd7-75c2-49b5-9102-cb08f1006c07" providerId="ADAL" clId="{7ED02C2B-34A6-4C8B-A917-707BC5DA36EE}" dt="2021-10-06T11:45:49.663" v="10" actId="478"/>
          <ac:spMkLst>
            <pc:docMk/>
            <pc:sldMk cId="1694385967" sldId="268"/>
            <ac:spMk id="6" creationId="{7DFE5F83-F1B7-4F89-8FC5-A7736B8B6271}"/>
          </ac:spMkLst>
        </pc:spChg>
        <pc:spChg chg="del">
          <ac:chgData name="Rocha, Michael A CPT" userId="5604bdd7-75c2-49b5-9102-cb08f1006c07" providerId="ADAL" clId="{7ED02C2B-34A6-4C8B-A917-707BC5DA36EE}" dt="2021-10-06T11:45:50.759" v="11" actId="478"/>
          <ac:spMkLst>
            <pc:docMk/>
            <pc:sldMk cId="1694385967" sldId="268"/>
            <ac:spMk id="7" creationId="{09B8707D-25E2-4395-A67F-D58CC44957CD}"/>
          </ac:spMkLst>
        </pc:spChg>
        <pc:spChg chg="del">
          <ac:chgData name="Rocha, Michael A CPT" userId="5604bdd7-75c2-49b5-9102-cb08f1006c07" providerId="ADAL" clId="{7ED02C2B-34A6-4C8B-A917-707BC5DA36EE}" dt="2021-10-06T11:45:51.434" v="12" actId="478"/>
          <ac:spMkLst>
            <pc:docMk/>
            <pc:sldMk cId="1694385967" sldId="268"/>
            <ac:spMk id="8" creationId="{360E7BD0-DD51-47E3-932C-A5D8472D5FC3}"/>
          </ac:spMkLst>
        </pc:spChg>
        <pc:spChg chg="mod">
          <ac:chgData name="Rocha, Michael A CPT" userId="5604bdd7-75c2-49b5-9102-cb08f1006c07" providerId="ADAL" clId="{7ED02C2B-34A6-4C8B-A917-707BC5DA36EE}" dt="2021-10-06T11:45:20.201" v="5" actId="20577"/>
          <ac:spMkLst>
            <pc:docMk/>
            <pc:sldMk cId="1694385967" sldId="268"/>
            <ac:spMk id="9" creationId="{C1CB711E-B525-4923-9B75-81F4A22EB0B4}"/>
          </ac:spMkLst>
        </pc:spChg>
        <pc:spChg chg="del">
          <ac:chgData name="Rocha, Michael A CPT" userId="5604bdd7-75c2-49b5-9102-cb08f1006c07" providerId="ADAL" clId="{7ED02C2B-34A6-4C8B-A917-707BC5DA36EE}" dt="2021-10-06T11:45:51.999" v="13" actId="478"/>
          <ac:spMkLst>
            <pc:docMk/>
            <pc:sldMk cId="1694385967" sldId="268"/>
            <ac:spMk id="10" creationId="{9BF5051F-2521-47BC-97D8-A5343AF5E68B}"/>
          </ac:spMkLst>
        </pc:spChg>
        <pc:spChg chg="del">
          <ac:chgData name="Rocha, Michael A CPT" userId="5604bdd7-75c2-49b5-9102-cb08f1006c07" providerId="ADAL" clId="{7ED02C2B-34A6-4C8B-A917-707BC5DA36EE}" dt="2021-10-06T11:45:53.064" v="14" actId="478"/>
          <ac:spMkLst>
            <pc:docMk/>
            <pc:sldMk cId="1694385967" sldId="268"/>
            <ac:spMk id="11" creationId="{89184F54-3D51-4F9E-8473-C07E440781EF}"/>
          </ac:spMkLst>
        </pc:spChg>
      </pc:sldChg>
      <pc:sldChg chg="del">
        <pc:chgData name="Rocha, Michael A CPT" userId="5604bdd7-75c2-49b5-9102-cb08f1006c07" providerId="ADAL" clId="{7ED02C2B-34A6-4C8B-A917-707BC5DA36EE}" dt="2021-10-06T11:57:00.556" v="17" actId="47"/>
        <pc:sldMkLst>
          <pc:docMk/>
          <pc:sldMk cId="2164019463" sldId="1428"/>
        </pc:sldMkLst>
      </pc:sldChg>
      <pc:sldChg chg="del">
        <pc:chgData name="Rocha, Michael A CPT" userId="5604bdd7-75c2-49b5-9102-cb08f1006c07" providerId="ADAL" clId="{7ED02C2B-34A6-4C8B-A917-707BC5DA36EE}" dt="2021-10-06T11:57:04.863" v="18" actId="47"/>
        <pc:sldMkLst>
          <pc:docMk/>
          <pc:sldMk cId="2549886890" sldId="1429"/>
        </pc:sldMkLst>
      </pc:sldChg>
      <pc:sldChg chg="addSp delSp modSp mod ord modNotesTx">
        <pc:chgData name="Rocha, Michael A CPT" userId="5604bdd7-75c2-49b5-9102-cb08f1006c07" providerId="ADAL" clId="{7ED02C2B-34A6-4C8B-A917-707BC5DA36EE}" dt="2021-10-07T11:11:15.889" v="528"/>
        <pc:sldMkLst>
          <pc:docMk/>
          <pc:sldMk cId="3043959537" sldId="1430"/>
        </pc:sldMkLst>
        <pc:spChg chg="add mod">
          <ac:chgData name="Rocha, Michael A CPT" userId="5604bdd7-75c2-49b5-9102-cb08f1006c07" providerId="ADAL" clId="{7ED02C2B-34A6-4C8B-A917-707BC5DA36EE}" dt="2021-10-06T20:03:55.648" v="69" actId="12788"/>
          <ac:spMkLst>
            <pc:docMk/>
            <pc:sldMk cId="3043959537" sldId="1430"/>
            <ac:spMk id="2" creationId="{76D81AB6-001F-48F6-A593-D69DD7226517}"/>
          </ac:spMkLst>
        </pc:spChg>
        <pc:picChg chg="add del">
          <ac:chgData name="Rocha, Michael A CPT" userId="5604bdd7-75c2-49b5-9102-cb08f1006c07" providerId="ADAL" clId="{7ED02C2B-34A6-4C8B-A917-707BC5DA36EE}" dt="2021-10-06T20:02:58.952" v="22" actId="478"/>
          <ac:picMkLst>
            <pc:docMk/>
            <pc:sldMk cId="3043959537" sldId="1430"/>
            <ac:picMk id="1026" creationId="{FFEE6D5E-E07A-4149-9AEB-FF1B7CCC29F1}"/>
          </ac:picMkLst>
        </pc:picChg>
        <pc:picChg chg="add mod">
          <ac:chgData name="Rocha, Michael A CPT" userId="5604bdd7-75c2-49b5-9102-cb08f1006c07" providerId="ADAL" clId="{7ED02C2B-34A6-4C8B-A917-707BC5DA36EE}" dt="2021-10-06T20:03:55.648" v="69" actId="12788"/>
          <ac:picMkLst>
            <pc:docMk/>
            <pc:sldMk cId="3043959537" sldId="1430"/>
            <ac:picMk id="1028" creationId="{0EBF1AF6-978B-4E5A-BD4E-104E52D60188}"/>
          </ac:picMkLst>
        </pc:picChg>
        <pc:picChg chg="add del">
          <ac:chgData name="Rocha, Michael A CPT" userId="5604bdd7-75c2-49b5-9102-cb08f1006c07" providerId="ADAL" clId="{7ED02C2B-34A6-4C8B-A917-707BC5DA36EE}" dt="2021-10-06T20:04:34.784" v="71"/>
          <ac:picMkLst>
            <pc:docMk/>
            <pc:sldMk cId="3043959537" sldId="1430"/>
            <ac:picMk id="1030" creationId="{5EAA013E-B0E9-43C6-B9B5-B2D9D6E471DC}"/>
          </ac:picMkLst>
        </pc:picChg>
      </pc:sldChg>
      <pc:sldChg chg="addSp delSp modSp new mod modNotesTx">
        <pc:chgData name="Rocha, Michael A CPT" userId="5604bdd7-75c2-49b5-9102-cb08f1006c07" providerId="ADAL" clId="{7ED02C2B-34A6-4C8B-A917-707BC5DA36EE}" dt="2021-10-06T20:05:18.643" v="211" actId="20577"/>
        <pc:sldMkLst>
          <pc:docMk/>
          <pc:sldMk cId="686478082" sldId="1431"/>
        </pc:sldMkLst>
        <pc:spChg chg="del">
          <ac:chgData name="Rocha, Michael A CPT" userId="5604bdd7-75c2-49b5-9102-cb08f1006c07" providerId="ADAL" clId="{7ED02C2B-34A6-4C8B-A917-707BC5DA36EE}" dt="2021-10-06T20:04:39.467" v="74" actId="478"/>
          <ac:spMkLst>
            <pc:docMk/>
            <pc:sldMk cId="686478082" sldId="1431"/>
            <ac:spMk id="2" creationId="{F3F150AE-9CC4-481D-B182-ADBB077D42F5}"/>
          </ac:spMkLst>
        </pc:spChg>
        <pc:spChg chg="del">
          <ac:chgData name="Rocha, Michael A CPT" userId="5604bdd7-75c2-49b5-9102-cb08f1006c07" providerId="ADAL" clId="{7ED02C2B-34A6-4C8B-A917-707BC5DA36EE}" dt="2021-10-06T20:04:37.910" v="73" actId="478"/>
          <ac:spMkLst>
            <pc:docMk/>
            <pc:sldMk cId="686478082" sldId="1431"/>
            <ac:spMk id="3" creationId="{C620FDB9-F415-4E81-87FA-9B2E1D3302F7}"/>
          </ac:spMkLst>
        </pc:spChg>
        <pc:picChg chg="add mod">
          <ac:chgData name="Rocha, Michael A CPT" userId="5604bdd7-75c2-49b5-9102-cb08f1006c07" providerId="ADAL" clId="{7ED02C2B-34A6-4C8B-A917-707BC5DA36EE}" dt="2021-10-06T20:04:45.869" v="77" actId="1076"/>
          <ac:picMkLst>
            <pc:docMk/>
            <pc:sldMk cId="686478082" sldId="1431"/>
            <ac:picMk id="2050" creationId="{4D80909A-E8B4-4258-8E3A-226BD46549AC}"/>
          </ac:picMkLst>
        </pc:picChg>
      </pc:sldChg>
      <pc:sldChg chg="add del">
        <pc:chgData name="Rocha, Michael A CPT" userId="5604bdd7-75c2-49b5-9102-cb08f1006c07" providerId="ADAL" clId="{7ED02C2B-34A6-4C8B-A917-707BC5DA36EE}" dt="2021-10-06T16:20:10.763" v="20" actId="47"/>
        <pc:sldMkLst>
          <pc:docMk/>
          <pc:sldMk cId="1124769635" sldId="1431"/>
        </pc:sldMkLst>
      </pc:sldChg>
      <pc:sldChg chg="del">
        <pc:chgData name="Rocha, Michael A CPT" userId="5604bdd7-75c2-49b5-9102-cb08f1006c07" providerId="ADAL" clId="{7ED02C2B-34A6-4C8B-A917-707BC5DA36EE}" dt="2021-10-06T11:45:16.684" v="0" actId="47"/>
        <pc:sldMkLst>
          <pc:docMk/>
          <pc:sldMk cId="2190741711" sldId="1431"/>
        </pc:sldMkLst>
      </pc:sldChg>
      <pc:sldChg chg="addSp delSp modSp new mod">
        <pc:chgData name="Rocha, Michael A CPT" userId="5604bdd7-75c2-49b5-9102-cb08f1006c07" providerId="ADAL" clId="{7ED02C2B-34A6-4C8B-A917-707BC5DA36EE}" dt="2021-10-06T20:16:15.743" v="471" actId="1076"/>
        <pc:sldMkLst>
          <pc:docMk/>
          <pc:sldMk cId="4262895523" sldId="1432"/>
        </pc:sldMkLst>
        <pc:spChg chg="del">
          <ac:chgData name="Rocha, Michael A CPT" userId="5604bdd7-75c2-49b5-9102-cb08f1006c07" providerId="ADAL" clId="{7ED02C2B-34A6-4C8B-A917-707BC5DA36EE}" dt="2021-10-06T20:06:12.969" v="219" actId="478"/>
          <ac:spMkLst>
            <pc:docMk/>
            <pc:sldMk cId="4262895523" sldId="1432"/>
            <ac:spMk id="2" creationId="{0F9ECDB5-96F0-4A8F-8227-49E991E77ED1}"/>
          </ac:spMkLst>
        </pc:spChg>
        <pc:spChg chg="del">
          <ac:chgData name="Rocha, Michael A CPT" userId="5604bdd7-75c2-49b5-9102-cb08f1006c07" providerId="ADAL" clId="{7ED02C2B-34A6-4C8B-A917-707BC5DA36EE}" dt="2021-10-06T20:06:22.665" v="220" actId="3680"/>
          <ac:spMkLst>
            <pc:docMk/>
            <pc:sldMk cId="4262895523" sldId="1432"/>
            <ac:spMk id="3" creationId="{0C0B4DD1-3055-4BAB-A360-FD1AE1C431CC}"/>
          </ac:spMkLst>
        </pc:spChg>
        <pc:spChg chg="add mod">
          <ac:chgData name="Rocha, Michael A CPT" userId="5604bdd7-75c2-49b5-9102-cb08f1006c07" providerId="ADAL" clId="{7ED02C2B-34A6-4C8B-A917-707BC5DA36EE}" dt="2021-10-06T20:15:50.445" v="460" actId="1035"/>
          <ac:spMkLst>
            <pc:docMk/>
            <pc:sldMk cId="4262895523" sldId="1432"/>
            <ac:spMk id="5" creationId="{1B1D1ACD-2C03-4D25-8F5D-1DB49A5B5A73}"/>
          </ac:spMkLst>
        </pc:spChg>
        <pc:graphicFrameChg chg="add mod ord modGraphic">
          <ac:chgData name="Rocha, Michael A CPT" userId="5604bdd7-75c2-49b5-9102-cb08f1006c07" providerId="ADAL" clId="{7ED02C2B-34A6-4C8B-A917-707BC5DA36EE}" dt="2021-10-06T20:15:50.445" v="460" actId="1035"/>
          <ac:graphicFrameMkLst>
            <pc:docMk/>
            <pc:sldMk cId="4262895523" sldId="1432"/>
            <ac:graphicFrameMk id="4" creationId="{CD560078-4962-4470-AD13-BBEF976E8B9C}"/>
          </ac:graphicFrameMkLst>
        </pc:graphicFrameChg>
        <pc:graphicFrameChg chg="add mod modGraphic">
          <ac:chgData name="Rocha, Michael A CPT" userId="5604bdd7-75c2-49b5-9102-cb08f1006c07" providerId="ADAL" clId="{7ED02C2B-34A6-4C8B-A917-707BC5DA36EE}" dt="2021-10-06T20:15:50.445" v="460" actId="1035"/>
          <ac:graphicFrameMkLst>
            <pc:docMk/>
            <pc:sldMk cId="4262895523" sldId="1432"/>
            <ac:graphicFrameMk id="16" creationId="{B0DD1C2A-F24E-47BA-ABFE-65AE6744C772}"/>
          </ac:graphicFrameMkLst>
        </pc:graphicFrameChg>
        <pc:graphicFrameChg chg="add del">
          <ac:chgData name="Rocha, Michael A CPT" userId="5604bdd7-75c2-49b5-9102-cb08f1006c07" providerId="ADAL" clId="{7ED02C2B-34A6-4C8B-A917-707BC5DA36EE}" dt="2021-10-06T20:15:21.339" v="416"/>
          <ac:graphicFrameMkLst>
            <pc:docMk/>
            <pc:sldMk cId="4262895523" sldId="1432"/>
            <ac:graphicFrameMk id="17" creationId="{8BD5C40A-683B-4515-B39F-568BE4646CAE}"/>
          </ac:graphicFrameMkLst>
        </pc:graphicFrameChg>
        <pc:picChg chg="add del mod">
          <ac:chgData name="Rocha, Michael A CPT" userId="5604bdd7-75c2-49b5-9102-cb08f1006c07" providerId="ADAL" clId="{7ED02C2B-34A6-4C8B-A917-707BC5DA36EE}" dt="2021-10-06T20:15:32.577" v="421" actId="478"/>
          <ac:picMkLst>
            <pc:docMk/>
            <pc:sldMk cId="4262895523" sldId="1432"/>
            <ac:picMk id="19" creationId="{66AFE4FA-7322-48E2-877C-79CD151AD08C}"/>
          </ac:picMkLst>
        </pc:picChg>
        <pc:picChg chg="add del mod">
          <ac:chgData name="Rocha, Michael A CPT" userId="5604bdd7-75c2-49b5-9102-cb08f1006c07" providerId="ADAL" clId="{7ED02C2B-34A6-4C8B-A917-707BC5DA36EE}" dt="2021-10-06T20:15:45.604" v="429" actId="22"/>
          <ac:picMkLst>
            <pc:docMk/>
            <pc:sldMk cId="4262895523" sldId="1432"/>
            <ac:picMk id="21" creationId="{7A90FAE9-CB90-4540-8930-64C72E6B6823}"/>
          </ac:picMkLst>
        </pc:picChg>
        <pc:cxnChg chg="add mod">
          <ac:chgData name="Rocha, Michael A CPT" userId="5604bdd7-75c2-49b5-9102-cb08f1006c07" providerId="ADAL" clId="{7ED02C2B-34A6-4C8B-A917-707BC5DA36EE}" dt="2021-10-06T20:16:15.743" v="471" actId="1076"/>
          <ac:cxnSpMkLst>
            <pc:docMk/>
            <pc:sldMk cId="4262895523" sldId="1432"/>
            <ac:cxnSpMk id="7" creationId="{168BFE4D-7333-4C67-8B6D-2875D4E30ECC}"/>
          </ac:cxnSpMkLst>
        </pc:cxnChg>
        <pc:cxnChg chg="add mod">
          <ac:chgData name="Rocha, Michael A CPT" userId="5604bdd7-75c2-49b5-9102-cb08f1006c07" providerId="ADAL" clId="{7ED02C2B-34A6-4C8B-A917-707BC5DA36EE}" dt="2021-10-06T20:15:50.445" v="460" actId="1035"/>
          <ac:cxnSpMkLst>
            <pc:docMk/>
            <pc:sldMk cId="4262895523" sldId="1432"/>
            <ac:cxnSpMk id="9" creationId="{3F5836BB-502B-448A-A730-EF36E1AEA346}"/>
          </ac:cxnSpMkLst>
        </pc:cxnChg>
        <pc:cxnChg chg="add mod">
          <ac:chgData name="Rocha, Michael A CPT" userId="5604bdd7-75c2-49b5-9102-cb08f1006c07" providerId="ADAL" clId="{7ED02C2B-34A6-4C8B-A917-707BC5DA36EE}" dt="2021-10-06T20:15:50.445" v="460" actId="1035"/>
          <ac:cxnSpMkLst>
            <pc:docMk/>
            <pc:sldMk cId="4262895523" sldId="1432"/>
            <ac:cxnSpMk id="10" creationId="{F18779C1-960F-4260-8E88-70F9F654E0C2}"/>
          </ac:cxnSpMkLst>
        </pc:cxnChg>
      </pc:sldChg>
      <pc:sldChg chg="addSp delSp modSp new mod">
        <pc:chgData name="Rocha, Michael A CPT" userId="5604bdd7-75c2-49b5-9102-cb08f1006c07" providerId="ADAL" clId="{7ED02C2B-34A6-4C8B-A917-707BC5DA36EE}" dt="2021-10-06T20:18:26.942" v="493" actId="14861"/>
        <pc:sldMkLst>
          <pc:docMk/>
          <pc:sldMk cId="2414457020" sldId="1433"/>
        </pc:sldMkLst>
        <pc:spChg chg="del">
          <ac:chgData name="Rocha, Michael A CPT" userId="5604bdd7-75c2-49b5-9102-cb08f1006c07" providerId="ADAL" clId="{7ED02C2B-34A6-4C8B-A917-707BC5DA36EE}" dt="2021-10-06T20:15:57.154" v="463" actId="478"/>
          <ac:spMkLst>
            <pc:docMk/>
            <pc:sldMk cId="2414457020" sldId="1433"/>
            <ac:spMk id="2" creationId="{F685745E-D591-4707-AEDF-10826D4C3AE8}"/>
          </ac:spMkLst>
        </pc:spChg>
        <pc:spChg chg="del">
          <ac:chgData name="Rocha, Michael A CPT" userId="5604bdd7-75c2-49b5-9102-cb08f1006c07" providerId="ADAL" clId="{7ED02C2B-34A6-4C8B-A917-707BC5DA36EE}" dt="2021-10-06T20:15:56.036" v="462" actId="478"/>
          <ac:spMkLst>
            <pc:docMk/>
            <pc:sldMk cId="2414457020" sldId="1433"/>
            <ac:spMk id="3" creationId="{C6D15207-E390-4FE4-9A8C-F23F92FDCD73}"/>
          </ac:spMkLst>
        </pc:spChg>
        <pc:spChg chg="add mod">
          <ac:chgData name="Rocha, Michael A CPT" userId="5604bdd7-75c2-49b5-9102-cb08f1006c07" providerId="ADAL" clId="{7ED02C2B-34A6-4C8B-A917-707BC5DA36EE}" dt="2021-10-06T20:16:28.286" v="474" actId="164"/>
          <ac:spMkLst>
            <pc:docMk/>
            <pc:sldMk cId="2414457020" sldId="1433"/>
            <ac:spMk id="7" creationId="{AD8D5E2A-B4E7-4062-84E4-E006400F7C0B}"/>
          </ac:spMkLst>
        </pc:spChg>
        <pc:grpChg chg="add mod">
          <ac:chgData name="Rocha, Michael A CPT" userId="5604bdd7-75c2-49b5-9102-cb08f1006c07" providerId="ADAL" clId="{7ED02C2B-34A6-4C8B-A917-707BC5DA36EE}" dt="2021-10-06T20:16:36.769" v="476" actId="1076"/>
          <ac:grpSpMkLst>
            <pc:docMk/>
            <pc:sldMk cId="2414457020" sldId="1433"/>
            <ac:grpSpMk id="11" creationId="{43E47868-E4EE-49F0-B8C2-878ADDC47AE5}"/>
          </ac:grpSpMkLst>
        </pc:grpChg>
        <pc:graphicFrameChg chg="add mod">
          <ac:chgData name="Rocha, Michael A CPT" userId="5604bdd7-75c2-49b5-9102-cb08f1006c07" providerId="ADAL" clId="{7ED02C2B-34A6-4C8B-A917-707BC5DA36EE}" dt="2021-10-06T20:16:22.488" v="473" actId="1076"/>
          <ac:graphicFrameMkLst>
            <pc:docMk/>
            <pc:sldMk cId="2414457020" sldId="1433"/>
            <ac:graphicFrameMk id="6" creationId="{FD808010-E053-4460-B904-965F7CBB037C}"/>
          </ac:graphicFrameMkLst>
        </pc:graphicFrameChg>
        <pc:picChg chg="add mod">
          <ac:chgData name="Rocha, Michael A CPT" userId="5604bdd7-75c2-49b5-9102-cb08f1006c07" providerId="ADAL" clId="{7ED02C2B-34A6-4C8B-A917-707BC5DA36EE}" dt="2021-10-06T20:16:39.113" v="477" actId="1076"/>
          <ac:picMkLst>
            <pc:docMk/>
            <pc:sldMk cId="2414457020" sldId="1433"/>
            <ac:picMk id="5" creationId="{F9FD436D-6016-4E3B-BD0A-4709A71151E4}"/>
          </ac:picMkLst>
        </pc:picChg>
        <pc:cxnChg chg="add mod">
          <ac:chgData name="Rocha, Michael A CPT" userId="5604bdd7-75c2-49b5-9102-cb08f1006c07" providerId="ADAL" clId="{7ED02C2B-34A6-4C8B-A917-707BC5DA36EE}" dt="2021-10-06T20:16:28.286" v="474" actId="164"/>
          <ac:cxnSpMkLst>
            <pc:docMk/>
            <pc:sldMk cId="2414457020" sldId="1433"/>
            <ac:cxnSpMk id="8" creationId="{4812CEE6-CEEA-45E3-B94B-8BA120DFDCBA}"/>
          </ac:cxnSpMkLst>
        </pc:cxnChg>
        <pc:cxnChg chg="add mod">
          <ac:chgData name="Rocha, Michael A CPT" userId="5604bdd7-75c2-49b5-9102-cb08f1006c07" providerId="ADAL" clId="{7ED02C2B-34A6-4C8B-A917-707BC5DA36EE}" dt="2021-10-06T20:16:28.286" v="474" actId="164"/>
          <ac:cxnSpMkLst>
            <pc:docMk/>
            <pc:sldMk cId="2414457020" sldId="1433"/>
            <ac:cxnSpMk id="9" creationId="{30D3F3E4-E86B-469E-872A-59EE94E2B207}"/>
          </ac:cxnSpMkLst>
        </pc:cxnChg>
        <pc:cxnChg chg="add mod">
          <ac:chgData name="Rocha, Michael A CPT" userId="5604bdd7-75c2-49b5-9102-cb08f1006c07" providerId="ADAL" clId="{7ED02C2B-34A6-4C8B-A917-707BC5DA36EE}" dt="2021-10-06T20:16:28.286" v="474" actId="164"/>
          <ac:cxnSpMkLst>
            <pc:docMk/>
            <pc:sldMk cId="2414457020" sldId="1433"/>
            <ac:cxnSpMk id="10" creationId="{50EB39D8-0E56-4666-A32A-6C5450BABF02}"/>
          </ac:cxnSpMkLst>
        </pc:cxnChg>
        <pc:cxnChg chg="add mod">
          <ac:chgData name="Rocha, Michael A CPT" userId="5604bdd7-75c2-49b5-9102-cb08f1006c07" providerId="ADAL" clId="{7ED02C2B-34A6-4C8B-A917-707BC5DA36EE}" dt="2021-10-06T20:18:26.942" v="493" actId="14861"/>
          <ac:cxnSpMkLst>
            <pc:docMk/>
            <pc:sldMk cId="2414457020" sldId="1433"/>
            <ac:cxnSpMk id="13" creationId="{E8FA6C32-9397-4244-B97D-0700DB61976D}"/>
          </ac:cxnSpMkLst>
        </pc:cxnChg>
        <pc:cxnChg chg="add mod">
          <ac:chgData name="Rocha, Michael A CPT" userId="5604bdd7-75c2-49b5-9102-cb08f1006c07" providerId="ADAL" clId="{7ED02C2B-34A6-4C8B-A917-707BC5DA36EE}" dt="2021-10-06T20:18:26.942" v="493" actId="14861"/>
          <ac:cxnSpMkLst>
            <pc:docMk/>
            <pc:sldMk cId="2414457020" sldId="1433"/>
            <ac:cxnSpMk id="14" creationId="{2DCD723F-0443-43FF-BF72-47E58AD9161B}"/>
          </ac:cxnSpMkLst>
        </pc:cxnChg>
        <pc:cxnChg chg="add mod">
          <ac:chgData name="Rocha, Michael A CPT" userId="5604bdd7-75c2-49b5-9102-cb08f1006c07" providerId="ADAL" clId="{7ED02C2B-34A6-4C8B-A917-707BC5DA36EE}" dt="2021-10-06T20:18:26.942" v="493" actId="14861"/>
          <ac:cxnSpMkLst>
            <pc:docMk/>
            <pc:sldMk cId="2414457020" sldId="1433"/>
            <ac:cxnSpMk id="15" creationId="{4DA9BCAD-E471-45EF-B29C-5FE0DAA3994B}"/>
          </ac:cxnSpMkLst>
        </pc:cxnChg>
        <pc:cxnChg chg="add mod">
          <ac:chgData name="Rocha, Michael A CPT" userId="5604bdd7-75c2-49b5-9102-cb08f1006c07" providerId="ADAL" clId="{7ED02C2B-34A6-4C8B-A917-707BC5DA36EE}" dt="2021-10-06T20:18:26.942" v="493" actId="14861"/>
          <ac:cxnSpMkLst>
            <pc:docMk/>
            <pc:sldMk cId="2414457020" sldId="1433"/>
            <ac:cxnSpMk id="16" creationId="{D2DBBE60-555F-4A6A-A93E-5F3BE178EC7D}"/>
          </ac:cxnSpMkLst>
        </pc:cxnChg>
        <pc:cxnChg chg="add mod">
          <ac:chgData name="Rocha, Michael A CPT" userId="5604bdd7-75c2-49b5-9102-cb08f1006c07" providerId="ADAL" clId="{7ED02C2B-34A6-4C8B-A917-707BC5DA36EE}" dt="2021-10-06T20:18:26.942" v="493" actId="14861"/>
          <ac:cxnSpMkLst>
            <pc:docMk/>
            <pc:sldMk cId="2414457020" sldId="1433"/>
            <ac:cxnSpMk id="17" creationId="{14032F92-3254-41FA-A1F4-2E12A8717B93}"/>
          </ac:cxnSpMkLst>
        </pc:cxnChg>
        <pc:cxnChg chg="add mod">
          <ac:chgData name="Rocha, Michael A CPT" userId="5604bdd7-75c2-49b5-9102-cb08f1006c07" providerId="ADAL" clId="{7ED02C2B-34A6-4C8B-A917-707BC5DA36EE}" dt="2021-10-06T20:18:26.942" v="493" actId="14861"/>
          <ac:cxnSpMkLst>
            <pc:docMk/>
            <pc:sldMk cId="2414457020" sldId="1433"/>
            <ac:cxnSpMk id="18" creationId="{7C7AFB8F-0D17-44A6-B08B-BFF0DCF5AC4B}"/>
          </ac:cxnSpMkLst>
        </pc:cxnChg>
      </pc:sldChg>
      <pc:sldChg chg="delSp new del mod">
        <pc:chgData name="Rocha, Michael A CPT" userId="5604bdd7-75c2-49b5-9102-cb08f1006c07" providerId="ADAL" clId="{7ED02C2B-34A6-4C8B-A917-707BC5DA36EE}" dt="2021-10-07T11:08:24.018" v="526" actId="47"/>
        <pc:sldMkLst>
          <pc:docMk/>
          <pc:sldMk cId="1342477831" sldId="1434"/>
        </pc:sldMkLst>
        <pc:spChg chg="del">
          <ac:chgData name="Rocha, Michael A CPT" userId="5604bdd7-75c2-49b5-9102-cb08f1006c07" providerId="ADAL" clId="{7ED02C2B-34A6-4C8B-A917-707BC5DA36EE}" dt="2021-10-07T10:39:52.871" v="495" actId="478"/>
          <ac:spMkLst>
            <pc:docMk/>
            <pc:sldMk cId="1342477831" sldId="1434"/>
            <ac:spMk id="2" creationId="{7209F420-CA63-4A2B-A73A-5A15449556BD}"/>
          </ac:spMkLst>
        </pc:spChg>
        <pc:spChg chg="del">
          <ac:chgData name="Rocha, Michael A CPT" userId="5604bdd7-75c2-49b5-9102-cb08f1006c07" providerId="ADAL" clId="{7ED02C2B-34A6-4C8B-A917-707BC5DA36EE}" dt="2021-10-07T10:39:54.068" v="496" actId="478"/>
          <ac:spMkLst>
            <pc:docMk/>
            <pc:sldMk cId="1342477831" sldId="1434"/>
            <ac:spMk id="3" creationId="{E545F43C-28CF-4F9F-AEEE-485F138A98B5}"/>
          </ac:spMkLst>
        </pc:spChg>
      </pc:sldChg>
      <pc:sldChg chg="addSp modSp add mod">
        <pc:chgData name="Rocha, Michael A CPT" userId="5604bdd7-75c2-49b5-9102-cb08f1006c07" providerId="ADAL" clId="{7ED02C2B-34A6-4C8B-A917-707BC5DA36EE}" dt="2021-10-07T10:41:50.215" v="525" actId="14100"/>
        <pc:sldMkLst>
          <pc:docMk/>
          <pc:sldMk cId="969773377" sldId="1435"/>
        </pc:sldMkLst>
        <pc:spChg chg="add mod ord">
          <ac:chgData name="Rocha, Michael A CPT" userId="5604bdd7-75c2-49b5-9102-cb08f1006c07" providerId="ADAL" clId="{7ED02C2B-34A6-4C8B-A917-707BC5DA36EE}" dt="2021-10-07T10:40:31.432" v="501" actId="167"/>
          <ac:spMkLst>
            <pc:docMk/>
            <pc:sldMk cId="969773377" sldId="1435"/>
            <ac:spMk id="4" creationId="{78334593-45C5-4D92-872C-60E39635D419}"/>
          </ac:spMkLst>
        </pc:spChg>
        <pc:spChg chg="add mod ord">
          <ac:chgData name="Rocha, Michael A CPT" userId="5604bdd7-75c2-49b5-9102-cb08f1006c07" providerId="ADAL" clId="{7ED02C2B-34A6-4C8B-A917-707BC5DA36EE}" dt="2021-10-07T10:41:50.215" v="525" actId="14100"/>
          <ac:spMkLst>
            <pc:docMk/>
            <pc:sldMk cId="969773377" sldId="1435"/>
            <ac:spMk id="5" creationId="{BA29CA88-298D-4703-AD57-25C066DECCD3}"/>
          </ac:spMkLst>
        </pc:spChg>
        <pc:spChg chg="add mod ord">
          <ac:chgData name="Rocha, Michael A CPT" userId="5604bdd7-75c2-49b5-9102-cb08f1006c07" providerId="ADAL" clId="{7ED02C2B-34A6-4C8B-A917-707BC5DA36EE}" dt="2021-10-07T10:41:46.204" v="524" actId="1076"/>
          <ac:spMkLst>
            <pc:docMk/>
            <pc:sldMk cId="969773377" sldId="1435"/>
            <ac:spMk id="13" creationId="{A17398F5-6000-4B7C-843E-C3535778D8F9}"/>
          </ac:spMkLst>
        </pc:spChg>
      </pc:sldChg>
    </pc:docChg>
  </pc:docChgLst>
  <pc:docChgLst>
    <pc:chgData name="Rocha, Michael A CPT" userId="5604bdd7-75c2-49b5-9102-cb08f1006c07" providerId="ADAL" clId="{8E241308-B09A-4008-9874-03A66513E947}"/>
    <pc:docChg chg="custSel delSld modSld">
      <pc:chgData name="Rocha, Michael A CPT" userId="5604bdd7-75c2-49b5-9102-cb08f1006c07" providerId="ADAL" clId="{8E241308-B09A-4008-9874-03A66513E947}" dt="2022-10-31T13:34:24.787" v="62" actId="47"/>
      <pc:docMkLst>
        <pc:docMk/>
      </pc:docMkLst>
      <pc:sldChg chg="addSp delSp modSp mod">
        <pc:chgData name="Rocha, Michael A CPT" userId="5604bdd7-75c2-49b5-9102-cb08f1006c07" providerId="ADAL" clId="{8E241308-B09A-4008-9874-03A66513E947}" dt="2022-10-31T13:33:58.624" v="61" actId="14100"/>
        <pc:sldMkLst>
          <pc:docMk/>
          <pc:sldMk cId="1694385967" sldId="268"/>
        </pc:sldMkLst>
        <pc:spChg chg="mod ord">
          <ac:chgData name="Rocha, Michael A CPT" userId="5604bdd7-75c2-49b5-9102-cb08f1006c07" providerId="ADAL" clId="{8E241308-B09A-4008-9874-03A66513E947}" dt="2022-10-31T13:32:59.927" v="15" actId="1036"/>
          <ac:spMkLst>
            <pc:docMk/>
            <pc:sldMk cId="1694385967" sldId="268"/>
            <ac:spMk id="6" creationId="{B0A702E2-5EAC-4A12-89A6-3161A21F4F70}"/>
          </ac:spMkLst>
        </pc:spChg>
        <pc:spChg chg="add mod">
          <ac:chgData name="Rocha, Michael A CPT" userId="5604bdd7-75c2-49b5-9102-cb08f1006c07" providerId="ADAL" clId="{8E241308-B09A-4008-9874-03A66513E947}" dt="2022-10-31T13:33:58.624" v="61" actId="14100"/>
          <ac:spMkLst>
            <pc:docMk/>
            <pc:sldMk cId="1694385967" sldId="268"/>
            <ac:spMk id="7" creationId="{8B4A1306-E6C6-4DC8-A3D8-73C6636383B7}"/>
          </ac:spMkLst>
        </pc:spChg>
        <pc:picChg chg="add mod">
          <ac:chgData name="Rocha, Michael A CPT" userId="5604bdd7-75c2-49b5-9102-cb08f1006c07" providerId="ADAL" clId="{8E241308-B09A-4008-9874-03A66513E947}" dt="2022-10-31T13:32:48.577" v="3" actId="14100"/>
          <ac:picMkLst>
            <pc:docMk/>
            <pc:sldMk cId="1694385967" sldId="268"/>
            <ac:picMk id="5" creationId="{235658D0-CC83-F6B3-CCB0-AF48E900CAEC}"/>
          </ac:picMkLst>
        </pc:picChg>
        <pc:picChg chg="del">
          <ac:chgData name="Rocha, Michael A CPT" userId="5604bdd7-75c2-49b5-9102-cb08f1006c07" providerId="ADAL" clId="{8E241308-B09A-4008-9874-03A66513E947}" dt="2022-10-31T13:32:42.734" v="0" actId="478"/>
          <ac:picMkLst>
            <pc:docMk/>
            <pc:sldMk cId="1694385967" sldId="268"/>
            <ac:picMk id="8" creationId="{0E6AAAB6-29DA-442B-AC30-711FF950D702}"/>
          </ac:picMkLst>
        </pc:picChg>
      </pc:sldChg>
      <pc:sldChg chg="del">
        <pc:chgData name="Rocha, Michael A CPT" userId="5604bdd7-75c2-49b5-9102-cb08f1006c07" providerId="ADAL" clId="{8E241308-B09A-4008-9874-03A66513E947}" dt="2022-10-31T13:34:24.787" v="62" actId="47"/>
        <pc:sldMkLst>
          <pc:docMk/>
          <pc:sldMk cId="1671325720" sldId="3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70483-C089-4C9B-826F-BEE36366301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29EAC-70EB-4371-926D-35203A65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1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rgbClr val="FF0000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rgbClr val="FF0000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Around the Room, complete these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29EAC-70EB-4371-926D-35203A6516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10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Around the Room, complete these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29EAC-70EB-4371-926D-35203A6516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81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Around the Room, complete these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29EAC-70EB-4371-926D-35203A6516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72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Around the Room, complete these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29EAC-70EB-4371-926D-35203A6516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43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Around the Room, complete these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29EAC-70EB-4371-926D-35203A6516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27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Around the Room, complete these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29EAC-70EB-4371-926D-35203A6516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76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Around the Room, complete these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29EAC-70EB-4371-926D-35203A6516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07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Around the Room, complete these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29EAC-70EB-4371-926D-35203A6516B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3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Around the Room, complete these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29EAC-70EB-4371-926D-35203A6516B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093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Around the Room, complete these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29EAC-70EB-4371-926D-35203A6516B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223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Around the Room, complete these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29EAC-70EB-4371-926D-35203A6516B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26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Around the Room, complete these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29EAC-70EB-4371-926D-35203A6516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33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Around the Room, complete these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29EAC-70EB-4371-926D-35203A6516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59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Around the Room, complete these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29EAC-70EB-4371-926D-35203A6516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0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Around the Room, complete these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29EAC-70EB-4371-926D-35203A6516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90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Around the Room, complete these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29EAC-70EB-4371-926D-35203A6516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52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Around the Room, complete these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29EAC-70EB-4371-926D-35203A6516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70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Around the Room, complete these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29EAC-70EB-4371-926D-35203A6516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67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Around the Room, complete these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29EAC-70EB-4371-926D-35203A6516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49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FD5F2-75D3-4953-AD3D-62902BFF0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F3EBC-F8A1-4BF8-A4B4-C09C27657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77846-D1DE-4EF9-AA5F-FDF8E561E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60DF-2650-4926-AB3D-437693010641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803E5-10E8-473C-9C6F-DF560B36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AAE26-D5C8-480F-BB97-57CAD9CA7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756F-A1D8-4664-9D34-C4F46A652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93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18208-1500-421E-8993-8FF5D7770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F46657-E148-4F12-A9E1-32F6C125C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6644A-FDE6-4EAD-87A1-D9D4B304C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60DF-2650-4926-AB3D-437693010641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1D801-176D-4BA4-857E-E6B448B23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3FC4-4AD0-48E8-972C-AB4DFD07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756F-A1D8-4664-9D34-C4F46A652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C8DBBB-113B-4CBA-B5F5-2792C004B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062F75-6A68-444E-AB3F-C7547233D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0FCD6-F7F1-4C4B-A005-475458D6C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60DF-2650-4926-AB3D-437693010641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FA666-B1ED-47FD-B93C-188982014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65C11-78EC-4FEA-9462-8C6632090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756F-A1D8-4664-9D34-C4F46A652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6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FEA27-F782-4A74-A4DC-5C42320F1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4247B-D205-460C-9A22-416107935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1B761-0477-401D-A348-3D8F0611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60DF-2650-4926-AB3D-437693010641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ABC52-410B-46B6-B2A3-BD3EE43A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77B7E-22EF-42A4-B258-99E7E244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756F-A1D8-4664-9D34-C4F46A652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07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931E-8A90-4A53-8C29-6A938CA2D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CDBBE-9D31-42B4-AFBC-8B967D841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901BF-16EE-42B1-BA16-6967A582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60DF-2650-4926-AB3D-437693010641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8E9B0-2152-4EEB-B72D-9BF5A6DA6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5E043-D301-4DF2-B8DD-138B6ADA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756F-A1D8-4664-9D34-C4F46A652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66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4631F-A802-4408-A985-73B89C6E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6E516-AFC2-4CB1-9590-336231390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B92F4-2EE2-4C49-A525-9DA06DF98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681E1-3C97-45BF-9A9D-34DFDD6FB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60DF-2650-4926-AB3D-437693010641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CF740-8856-4367-8276-66AE6B94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D6E0D-666E-4FB6-8A5C-2FBA405D5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756F-A1D8-4664-9D34-C4F46A652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7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CD483-AF8D-475B-A863-1CE3A62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25597-C2C9-4E55-BD9D-658E24DDE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72F5B-1CE3-4FE3-AB7C-0F7EC75F8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DC8E0-F698-43EB-B332-67CCACBCB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96E65-4727-4084-B1DE-08E3917A0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171BE-0795-4F8C-BD91-4F80A01CD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60DF-2650-4926-AB3D-437693010641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F08F34-1EC4-4BF9-B422-FE1B976C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86629F-68EF-4AC8-9AB2-F56C2A2AC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756F-A1D8-4664-9D34-C4F46A652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8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61E74-4CBC-4BF5-AE35-0518E6E6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4E7A20-25CD-4DE4-A780-5D386F71F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60DF-2650-4926-AB3D-437693010641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BF687-6083-4E28-8157-E091D583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67558-84D1-48D3-9934-9BDD53E2E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756F-A1D8-4664-9D34-C4F46A652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2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DA21C7-6CD3-4328-8112-603C620B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60DF-2650-4926-AB3D-437693010641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AA64C3-B8DA-4BBC-BE44-A31834F6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96B29-2FA7-4049-B2AE-54C73058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756F-A1D8-4664-9D34-C4F46A652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3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BEF0-99EF-4040-A0B5-F54E8F88A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AC6D7-5E67-46BE-8747-BE03EC9A9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CDD48D-7A37-4C26-A112-416B85DB5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E762F-FA96-481A-B48A-13DF4B70E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60DF-2650-4926-AB3D-437693010641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13BE4-CAE0-446F-ACC8-AC3D677F8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E2D90-B3A1-4674-9D71-46C10888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756F-A1D8-4664-9D34-C4F46A652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9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D01B0-69D2-4EE6-A729-0CE909FB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9BC90-3D8D-4C38-9032-36D975DB6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33134-C78E-4647-AC3B-89EB0AD76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10B56-2EA8-455A-9754-415A83443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60DF-2650-4926-AB3D-437693010641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F2EC8-F623-4213-A697-EE7F5F964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531DE-19EB-4B45-850E-7A89D89D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756F-A1D8-4664-9D34-C4F46A652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6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C3D761-E718-40AA-B976-73132349B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C21E3-6A6E-4679-849A-4C876591C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39C80-0A8A-4E7B-87A8-7CA5B5120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660DF-2650-4926-AB3D-437693010641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A8F9E-1531-4A22-9351-2F1A90E42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77523-376B-41D4-9787-FC88F294F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1756F-A1D8-4664-9D34-C4F46A65281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Template ART.tif">
            <a:extLst>
              <a:ext uri="{FF2B5EF4-FFF2-40B4-BE49-F238E27FC236}">
                <a16:creationId xmlns:a16="http://schemas.microsoft.com/office/drawing/2014/main" id="{927EB963-60CB-43AC-A785-BB0A0B2AB2D9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1532128"/>
          </a:xfrm>
          <a:prstGeom prst="rect">
            <a:avLst/>
          </a:prstGeom>
        </p:spPr>
      </p:pic>
      <p:pic>
        <p:nvPicPr>
          <p:cNvPr id="8" name="Picture 7" descr="D-Math.png">
            <a:extLst>
              <a:ext uri="{FF2B5EF4-FFF2-40B4-BE49-F238E27FC236}">
                <a16:creationId xmlns:a16="http://schemas.microsoft.com/office/drawing/2014/main" id="{995AC314-D05F-4D4C-8042-D0D26A1655F5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10896600" y="5973749"/>
            <a:ext cx="1295400" cy="88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7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FB93B4-4230-40DF-9D51-FA9F8BC2DDDB}"/>
              </a:ext>
            </a:extLst>
          </p:cNvPr>
          <p:cNvSpPr/>
          <p:nvPr/>
        </p:nvSpPr>
        <p:spPr>
          <a:xfrm>
            <a:off x="1552575" y="1457325"/>
            <a:ext cx="9725025" cy="47148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ysClr val="windowText" lastClr="00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65BFA0-88C9-4F00-876E-CFE2877F9EE4}"/>
              </a:ext>
            </a:extLst>
          </p:cNvPr>
          <p:cNvSpPr/>
          <p:nvPr/>
        </p:nvSpPr>
        <p:spPr>
          <a:xfrm>
            <a:off x="2276475" y="1624012"/>
            <a:ext cx="4362450" cy="43624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A3F078-1847-4B4B-ADCF-CAFFE43FECD8}"/>
              </a:ext>
            </a:extLst>
          </p:cNvPr>
          <p:cNvSpPr/>
          <p:nvPr/>
        </p:nvSpPr>
        <p:spPr>
          <a:xfrm>
            <a:off x="5753100" y="1624012"/>
            <a:ext cx="4362450" cy="4362450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219359-718E-4BD0-8791-DBFAC03DEE03}"/>
              </a:ext>
            </a:extLst>
          </p:cNvPr>
          <p:cNvSpPr txBox="1">
            <a:spLocks/>
          </p:cNvSpPr>
          <p:nvPr/>
        </p:nvSpPr>
        <p:spPr>
          <a:xfrm>
            <a:off x="4917042" y="17008"/>
            <a:ext cx="7248787" cy="1260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bg1"/>
                </a:solidFill>
              </a:rPr>
              <a:t>Venn Diagram Practice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314F18-3883-4815-991A-D576D4B09907}"/>
              </a:ext>
            </a:extLst>
          </p:cNvPr>
          <p:cNvSpPr txBox="1"/>
          <p:nvPr/>
        </p:nvSpPr>
        <p:spPr>
          <a:xfrm>
            <a:off x="4246745" y="1624012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6E3C75-98FA-4556-8042-21FF68F3C3EA}"/>
              </a:ext>
            </a:extLst>
          </p:cNvPr>
          <p:cNvSpPr txBox="1"/>
          <p:nvPr/>
        </p:nvSpPr>
        <p:spPr>
          <a:xfrm>
            <a:off x="7744372" y="1624011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205360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FB93B4-4230-40DF-9D51-FA9F8BC2DDDB}"/>
              </a:ext>
            </a:extLst>
          </p:cNvPr>
          <p:cNvSpPr/>
          <p:nvPr/>
        </p:nvSpPr>
        <p:spPr>
          <a:xfrm>
            <a:off x="1552575" y="1457325"/>
            <a:ext cx="9725025" cy="47148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ysClr val="windowText" lastClr="00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65BFA0-88C9-4F00-876E-CFE2877F9EE4}"/>
              </a:ext>
            </a:extLst>
          </p:cNvPr>
          <p:cNvSpPr/>
          <p:nvPr/>
        </p:nvSpPr>
        <p:spPr>
          <a:xfrm>
            <a:off x="2276475" y="1624012"/>
            <a:ext cx="4362450" cy="43624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A3F078-1847-4B4B-ADCF-CAFFE43FECD8}"/>
              </a:ext>
            </a:extLst>
          </p:cNvPr>
          <p:cNvSpPr/>
          <p:nvPr/>
        </p:nvSpPr>
        <p:spPr>
          <a:xfrm>
            <a:off x="5753100" y="1624012"/>
            <a:ext cx="4362450" cy="4362450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15219359-718E-4BD0-8791-DBFAC03DEE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6750" y="17008"/>
                <a:ext cx="7715250" cy="126073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15219359-718E-4BD0-8791-DBFAC03DE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50" y="17008"/>
                <a:ext cx="7715250" cy="12607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5314F18-3883-4815-991A-D576D4B09907}"/>
              </a:ext>
            </a:extLst>
          </p:cNvPr>
          <p:cNvSpPr txBox="1"/>
          <p:nvPr/>
        </p:nvSpPr>
        <p:spPr>
          <a:xfrm>
            <a:off x="4246745" y="1624012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6E3C75-98FA-4556-8042-21FF68F3C3EA}"/>
              </a:ext>
            </a:extLst>
          </p:cNvPr>
          <p:cNvSpPr txBox="1"/>
          <p:nvPr/>
        </p:nvSpPr>
        <p:spPr>
          <a:xfrm>
            <a:off x="7744372" y="1624011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50108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3C39EFD2-1C01-4ABD-926C-1E645B8CD025}"/>
              </a:ext>
            </a:extLst>
          </p:cNvPr>
          <p:cNvSpPr/>
          <p:nvPr/>
        </p:nvSpPr>
        <p:spPr>
          <a:xfrm>
            <a:off x="2295525" y="1633537"/>
            <a:ext cx="4362450" cy="4362450"/>
          </a:xfrm>
          <a:prstGeom prst="ellipse">
            <a:avLst/>
          </a:prstGeom>
          <a:solidFill>
            <a:srgbClr val="FFFF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FB93B4-4230-40DF-9D51-FA9F8BC2DDDB}"/>
              </a:ext>
            </a:extLst>
          </p:cNvPr>
          <p:cNvSpPr/>
          <p:nvPr/>
        </p:nvSpPr>
        <p:spPr>
          <a:xfrm>
            <a:off x="1552575" y="1457325"/>
            <a:ext cx="9725025" cy="4714875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ysClr val="windowText" lastClr="00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A3F078-1847-4B4B-ADCF-CAFFE43FECD8}"/>
              </a:ext>
            </a:extLst>
          </p:cNvPr>
          <p:cNvSpPr/>
          <p:nvPr/>
        </p:nvSpPr>
        <p:spPr>
          <a:xfrm>
            <a:off x="5753100" y="1624012"/>
            <a:ext cx="4362450" cy="436245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15219359-718E-4BD0-8791-DBFAC03DEE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6750" y="17008"/>
                <a:ext cx="7715250" cy="126073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15219359-718E-4BD0-8791-DBFAC03DE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50" y="17008"/>
                <a:ext cx="7715250" cy="12607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5314F18-3883-4815-991A-D576D4B09907}"/>
              </a:ext>
            </a:extLst>
          </p:cNvPr>
          <p:cNvSpPr txBox="1"/>
          <p:nvPr/>
        </p:nvSpPr>
        <p:spPr>
          <a:xfrm>
            <a:off x="4246745" y="1624012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1" name="Chord 10">
            <a:extLst>
              <a:ext uri="{FF2B5EF4-FFF2-40B4-BE49-F238E27FC236}">
                <a16:creationId xmlns:a16="http://schemas.microsoft.com/office/drawing/2014/main" id="{44F8AA38-B82D-49F8-8DF6-CB2A4F1B00B3}"/>
              </a:ext>
            </a:extLst>
          </p:cNvPr>
          <p:cNvSpPr/>
          <p:nvPr/>
        </p:nvSpPr>
        <p:spPr>
          <a:xfrm rot="10800000">
            <a:off x="5734050" y="2524124"/>
            <a:ext cx="885825" cy="2562225"/>
          </a:xfrm>
          <a:prstGeom prst="chord">
            <a:avLst>
              <a:gd name="adj1" fmla="val 5513106"/>
              <a:gd name="adj2" fmla="val 1619999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hord 12">
            <a:extLst>
              <a:ext uri="{FF2B5EF4-FFF2-40B4-BE49-F238E27FC236}">
                <a16:creationId xmlns:a16="http://schemas.microsoft.com/office/drawing/2014/main" id="{121FACD9-C647-46D0-BB84-732614FBF70B}"/>
              </a:ext>
            </a:extLst>
          </p:cNvPr>
          <p:cNvSpPr/>
          <p:nvPr/>
        </p:nvSpPr>
        <p:spPr>
          <a:xfrm>
            <a:off x="5781675" y="2514599"/>
            <a:ext cx="885825" cy="2562225"/>
          </a:xfrm>
          <a:prstGeom prst="chord">
            <a:avLst>
              <a:gd name="adj1" fmla="val 5513106"/>
              <a:gd name="adj2" fmla="val 1619999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6E3C75-98FA-4556-8042-21FF68F3C3EA}"/>
              </a:ext>
            </a:extLst>
          </p:cNvPr>
          <p:cNvSpPr txBox="1"/>
          <p:nvPr/>
        </p:nvSpPr>
        <p:spPr>
          <a:xfrm>
            <a:off x="7744372" y="1624011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65BFA0-88C9-4F00-876E-CFE2877F9EE4}"/>
              </a:ext>
            </a:extLst>
          </p:cNvPr>
          <p:cNvSpPr/>
          <p:nvPr/>
        </p:nvSpPr>
        <p:spPr>
          <a:xfrm>
            <a:off x="2276475" y="1624012"/>
            <a:ext cx="4362450" cy="43624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E62EE4-C039-4A1D-AD92-041098A92369}"/>
              </a:ext>
            </a:extLst>
          </p:cNvPr>
          <p:cNvSpPr/>
          <p:nvPr/>
        </p:nvSpPr>
        <p:spPr>
          <a:xfrm>
            <a:off x="5753100" y="1614487"/>
            <a:ext cx="4362450" cy="4362450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46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FB93B4-4230-40DF-9D51-FA9F8BC2DDDB}"/>
              </a:ext>
            </a:extLst>
          </p:cNvPr>
          <p:cNvSpPr/>
          <p:nvPr/>
        </p:nvSpPr>
        <p:spPr>
          <a:xfrm>
            <a:off x="1552575" y="1457325"/>
            <a:ext cx="9725025" cy="47148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ysClr val="windowText" lastClr="00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65BFA0-88C9-4F00-876E-CFE2877F9EE4}"/>
              </a:ext>
            </a:extLst>
          </p:cNvPr>
          <p:cNvSpPr/>
          <p:nvPr/>
        </p:nvSpPr>
        <p:spPr>
          <a:xfrm>
            <a:off x="2276475" y="1624012"/>
            <a:ext cx="4362450" cy="43624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A3F078-1847-4B4B-ADCF-CAFFE43FECD8}"/>
              </a:ext>
            </a:extLst>
          </p:cNvPr>
          <p:cNvSpPr/>
          <p:nvPr/>
        </p:nvSpPr>
        <p:spPr>
          <a:xfrm>
            <a:off x="5753100" y="1624012"/>
            <a:ext cx="4362450" cy="4362450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15219359-718E-4BD0-8791-DBFAC03DEE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6750" y="17008"/>
                <a:ext cx="7715250" cy="126073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15219359-718E-4BD0-8791-DBFAC03DE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50" y="17008"/>
                <a:ext cx="7715250" cy="12607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5314F18-3883-4815-991A-D576D4B09907}"/>
              </a:ext>
            </a:extLst>
          </p:cNvPr>
          <p:cNvSpPr txBox="1"/>
          <p:nvPr/>
        </p:nvSpPr>
        <p:spPr>
          <a:xfrm>
            <a:off x="4246745" y="1624012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6E3C75-98FA-4556-8042-21FF68F3C3EA}"/>
              </a:ext>
            </a:extLst>
          </p:cNvPr>
          <p:cNvSpPr txBox="1"/>
          <p:nvPr/>
        </p:nvSpPr>
        <p:spPr>
          <a:xfrm>
            <a:off x="7744372" y="1624011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84692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FB93B4-4230-40DF-9D51-FA9F8BC2DDDB}"/>
              </a:ext>
            </a:extLst>
          </p:cNvPr>
          <p:cNvSpPr/>
          <p:nvPr/>
        </p:nvSpPr>
        <p:spPr>
          <a:xfrm>
            <a:off x="1552575" y="1457325"/>
            <a:ext cx="9725025" cy="4714875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39EFD2-1C01-4ABD-926C-1E645B8CD025}"/>
              </a:ext>
            </a:extLst>
          </p:cNvPr>
          <p:cNvSpPr/>
          <p:nvPr/>
        </p:nvSpPr>
        <p:spPr>
          <a:xfrm>
            <a:off x="2295525" y="1633537"/>
            <a:ext cx="4362450" cy="4362450"/>
          </a:xfrm>
          <a:prstGeom prst="ellipse">
            <a:avLst/>
          </a:prstGeom>
          <a:solidFill>
            <a:srgbClr val="FFFF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15219359-718E-4BD0-8791-DBFAC03DEE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6750" y="17008"/>
                <a:ext cx="7715250" cy="126073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15219359-718E-4BD0-8791-DBFAC03DE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50" y="17008"/>
                <a:ext cx="7715250" cy="12607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1965BFA0-88C9-4F00-876E-CFE2877F9EE4}"/>
              </a:ext>
            </a:extLst>
          </p:cNvPr>
          <p:cNvSpPr/>
          <p:nvPr/>
        </p:nvSpPr>
        <p:spPr>
          <a:xfrm>
            <a:off x="2276475" y="1624012"/>
            <a:ext cx="4362450" cy="436245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314F18-3883-4815-991A-D576D4B09907}"/>
              </a:ext>
            </a:extLst>
          </p:cNvPr>
          <p:cNvSpPr txBox="1"/>
          <p:nvPr/>
        </p:nvSpPr>
        <p:spPr>
          <a:xfrm>
            <a:off x="4246745" y="1624012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A3F078-1847-4B4B-ADCF-CAFFE43FECD8}"/>
              </a:ext>
            </a:extLst>
          </p:cNvPr>
          <p:cNvSpPr/>
          <p:nvPr/>
        </p:nvSpPr>
        <p:spPr>
          <a:xfrm>
            <a:off x="5753100" y="1624012"/>
            <a:ext cx="4362450" cy="436245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6E3C75-98FA-4556-8042-21FF68F3C3EA}"/>
              </a:ext>
            </a:extLst>
          </p:cNvPr>
          <p:cNvSpPr txBox="1"/>
          <p:nvPr/>
        </p:nvSpPr>
        <p:spPr>
          <a:xfrm>
            <a:off x="7744372" y="1624011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3" name="Chord 12">
            <a:extLst>
              <a:ext uri="{FF2B5EF4-FFF2-40B4-BE49-F238E27FC236}">
                <a16:creationId xmlns:a16="http://schemas.microsoft.com/office/drawing/2014/main" id="{BCDA2B63-300F-42FA-9EDE-CAF3BE86763A}"/>
              </a:ext>
            </a:extLst>
          </p:cNvPr>
          <p:cNvSpPr/>
          <p:nvPr/>
        </p:nvSpPr>
        <p:spPr>
          <a:xfrm rot="10800000">
            <a:off x="5734050" y="2524124"/>
            <a:ext cx="885825" cy="2562225"/>
          </a:xfrm>
          <a:prstGeom prst="chord">
            <a:avLst>
              <a:gd name="adj1" fmla="val 5513106"/>
              <a:gd name="adj2" fmla="val 1619999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hord 13">
            <a:extLst>
              <a:ext uri="{FF2B5EF4-FFF2-40B4-BE49-F238E27FC236}">
                <a16:creationId xmlns:a16="http://schemas.microsoft.com/office/drawing/2014/main" id="{CFC89050-E6D7-4E63-827C-EE6BF60C5641}"/>
              </a:ext>
            </a:extLst>
          </p:cNvPr>
          <p:cNvSpPr/>
          <p:nvPr/>
        </p:nvSpPr>
        <p:spPr>
          <a:xfrm>
            <a:off x="5781675" y="2514599"/>
            <a:ext cx="885825" cy="2562225"/>
          </a:xfrm>
          <a:prstGeom prst="chord">
            <a:avLst>
              <a:gd name="adj1" fmla="val 5513106"/>
              <a:gd name="adj2" fmla="val 1619999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B0B075-C180-4C3F-8383-67EB49AE53C4}"/>
              </a:ext>
            </a:extLst>
          </p:cNvPr>
          <p:cNvSpPr/>
          <p:nvPr/>
        </p:nvSpPr>
        <p:spPr>
          <a:xfrm>
            <a:off x="2276475" y="1624012"/>
            <a:ext cx="4362450" cy="43624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E069E71-CC4C-4ADF-AC33-03E649E196F4}"/>
              </a:ext>
            </a:extLst>
          </p:cNvPr>
          <p:cNvSpPr/>
          <p:nvPr/>
        </p:nvSpPr>
        <p:spPr>
          <a:xfrm>
            <a:off x="5753099" y="1624012"/>
            <a:ext cx="4362450" cy="4362450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71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FB93B4-4230-40DF-9D51-FA9F8BC2DDDB}"/>
              </a:ext>
            </a:extLst>
          </p:cNvPr>
          <p:cNvSpPr/>
          <p:nvPr/>
        </p:nvSpPr>
        <p:spPr>
          <a:xfrm>
            <a:off x="1552575" y="1457325"/>
            <a:ext cx="9725025" cy="47148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ysClr val="windowText" lastClr="00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65BFA0-88C9-4F00-876E-CFE2877F9EE4}"/>
              </a:ext>
            </a:extLst>
          </p:cNvPr>
          <p:cNvSpPr/>
          <p:nvPr/>
        </p:nvSpPr>
        <p:spPr>
          <a:xfrm>
            <a:off x="3543300" y="1555999"/>
            <a:ext cx="3009900" cy="30099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A3F078-1847-4B4B-ADCF-CAFFE43FECD8}"/>
              </a:ext>
            </a:extLst>
          </p:cNvPr>
          <p:cNvSpPr/>
          <p:nvPr/>
        </p:nvSpPr>
        <p:spPr>
          <a:xfrm>
            <a:off x="5751695" y="1624011"/>
            <a:ext cx="3009900" cy="3009900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15219359-718E-4BD0-8791-DBFAC03DEE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6750" y="17008"/>
                <a:ext cx="7715250" cy="126073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15219359-718E-4BD0-8791-DBFAC03DE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50" y="17008"/>
                <a:ext cx="7715250" cy="12607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5314F18-3883-4815-991A-D576D4B09907}"/>
              </a:ext>
            </a:extLst>
          </p:cNvPr>
          <p:cNvSpPr txBox="1"/>
          <p:nvPr/>
        </p:nvSpPr>
        <p:spPr>
          <a:xfrm>
            <a:off x="4792410" y="1522363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6E3C75-98FA-4556-8042-21FF68F3C3EA}"/>
              </a:ext>
            </a:extLst>
          </p:cNvPr>
          <p:cNvSpPr txBox="1"/>
          <p:nvPr/>
        </p:nvSpPr>
        <p:spPr>
          <a:xfrm>
            <a:off x="7000806" y="1522363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7B56DC1-8925-400D-B369-F358B22AD2DD}"/>
              </a:ext>
            </a:extLst>
          </p:cNvPr>
          <p:cNvSpPr/>
          <p:nvPr/>
        </p:nvSpPr>
        <p:spPr>
          <a:xfrm>
            <a:off x="4591050" y="2959598"/>
            <a:ext cx="3009900" cy="3009900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65272-BD66-44C5-8047-32DDCBD0FAA1}"/>
              </a:ext>
            </a:extLst>
          </p:cNvPr>
          <p:cNvSpPr txBox="1"/>
          <p:nvPr/>
        </p:nvSpPr>
        <p:spPr>
          <a:xfrm>
            <a:off x="5850580" y="5296595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715905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FB93B4-4230-40DF-9D51-FA9F8BC2DDDB}"/>
              </a:ext>
            </a:extLst>
          </p:cNvPr>
          <p:cNvSpPr/>
          <p:nvPr/>
        </p:nvSpPr>
        <p:spPr>
          <a:xfrm>
            <a:off x="1552575" y="1457325"/>
            <a:ext cx="9725025" cy="4714875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D99864-060B-4F57-A95F-8BB9A44BD195}"/>
              </a:ext>
            </a:extLst>
          </p:cNvPr>
          <p:cNvSpPr/>
          <p:nvPr/>
        </p:nvSpPr>
        <p:spPr>
          <a:xfrm>
            <a:off x="3543299" y="1554364"/>
            <a:ext cx="3009899" cy="3009899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182D0E4-79D6-4ABE-A6D2-79324A65E8F6}"/>
              </a:ext>
            </a:extLst>
          </p:cNvPr>
          <p:cNvSpPr/>
          <p:nvPr/>
        </p:nvSpPr>
        <p:spPr>
          <a:xfrm>
            <a:off x="5751695" y="1621334"/>
            <a:ext cx="3009899" cy="3009899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3539BD6-6CAA-49E1-A2A7-13D4DBDC77A6}"/>
              </a:ext>
            </a:extLst>
          </p:cNvPr>
          <p:cNvSpPr/>
          <p:nvPr/>
        </p:nvSpPr>
        <p:spPr>
          <a:xfrm>
            <a:off x="4591049" y="2958364"/>
            <a:ext cx="3009899" cy="3009899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65BFA0-88C9-4F00-876E-CFE2877F9EE4}"/>
              </a:ext>
            </a:extLst>
          </p:cNvPr>
          <p:cNvSpPr/>
          <p:nvPr/>
        </p:nvSpPr>
        <p:spPr>
          <a:xfrm>
            <a:off x="3543300" y="1555999"/>
            <a:ext cx="3009900" cy="30099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A3F078-1847-4B4B-ADCF-CAFFE43FECD8}"/>
              </a:ext>
            </a:extLst>
          </p:cNvPr>
          <p:cNvSpPr/>
          <p:nvPr/>
        </p:nvSpPr>
        <p:spPr>
          <a:xfrm>
            <a:off x="5751695" y="1624011"/>
            <a:ext cx="3009900" cy="3009900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15219359-718E-4BD0-8791-DBFAC03DEE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6750" y="17008"/>
                <a:ext cx="7715250" cy="126073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15219359-718E-4BD0-8791-DBFAC03DE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50" y="17008"/>
                <a:ext cx="7715250" cy="12607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5314F18-3883-4815-991A-D576D4B09907}"/>
              </a:ext>
            </a:extLst>
          </p:cNvPr>
          <p:cNvSpPr txBox="1"/>
          <p:nvPr/>
        </p:nvSpPr>
        <p:spPr>
          <a:xfrm>
            <a:off x="4792410" y="1522363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6E3C75-98FA-4556-8042-21FF68F3C3EA}"/>
              </a:ext>
            </a:extLst>
          </p:cNvPr>
          <p:cNvSpPr txBox="1"/>
          <p:nvPr/>
        </p:nvSpPr>
        <p:spPr>
          <a:xfrm>
            <a:off x="7000806" y="1522363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7B56DC1-8925-400D-B369-F358B22AD2DD}"/>
              </a:ext>
            </a:extLst>
          </p:cNvPr>
          <p:cNvSpPr/>
          <p:nvPr/>
        </p:nvSpPr>
        <p:spPr>
          <a:xfrm>
            <a:off x="4591050" y="2959598"/>
            <a:ext cx="3009900" cy="3009900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65272-BD66-44C5-8047-32DDCBD0FAA1}"/>
              </a:ext>
            </a:extLst>
          </p:cNvPr>
          <p:cNvSpPr txBox="1"/>
          <p:nvPr/>
        </p:nvSpPr>
        <p:spPr>
          <a:xfrm>
            <a:off x="5850580" y="5296595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810857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FB93B4-4230-40DF-9D51-FA9F8BC2DDDB}"/>
              </a:ext>
            </a:extLst>
          </p:cNvPr>
          <p:cNvSpPr/>
          <p:nvPr/>
        </p:nvSpPr>
        <p:spPr>
          <a:xfrm>
            <a:off x="1552575" y="1457325"/>
            <a:ext cx="9725025" cy="47148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ysClr val="windowText" lastClr="00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65BFA0-88C9-4F00-876E-CFE2877F9EE4}"/>
              </a:ext>
            </a:extLst>
          </p:cNvPr>
          <p:cNvSpPr/>
          <p:nvPr/>
        </p:nvSpPr>
        <p:spPr>
          <a:xfrm>
            <a:off x="3543300" y="1555999"/>
            <a:ext cx="3009900" cy="30099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A3F078-1847-4B4B-ADCF-CAFFE43FECD8}"/>
              </a:ext>
            </a:extLst>
          </p:cNvPr>
          <p:cNvSpPr/>
          <p:nvPr/>
        </p:nvSpPr>
        <p:spPr>
          <a:xfrm>
            <a:off x="5751695" y="1624011"/>
            <a:ext cx="3009900" cy="3009900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15219359-718E-4BD0-8791-DBFAC03DEE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6750" y="17008"/>
                <a:ext cx="7715250" cy="126073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15219359-718E-4BD0-8791-DBFAC03DE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50" y="17008"/>
                <a:ext cx="7715250" cy="12607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5314F18-3883-4815-991A-D576D4B09907}"/>
              </a:ext>
            </a:extLst>
          </p:cNvPr>
          <p:cNvSpPr txBox="1"/>
          <p:nvPr/>
        </p:nvSpPr>
        <p:spPr>
          <a:xfrm>
            <a:off x="4792410" y="1522363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6E3C75-98FA-4556-8042-21FF68F3C3EA}"/>
              </a:ext>
            </a:extLst>
          </p:cNvPr>
          <p:cNvSpPr txBox="1"/>
          <p:nvPr/>
        </p:nvSpPr>
        <p:spPr>
          <a:xfrm>
            <a:off x="7000806" y="1522363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7B56DC1-8925-400D-B369-F358B22AD2DD}"/>
              </a:ext>
            </a:extLst>
          </p:cNvPr>
          <p:cNvSpPr/>
          <p:nvPr/>
        </p:nvSpPr>
        <p:spPr>
          <a:xfrm>
            <a:off x="4591050" y="2959598"/>
            <a:ext cx="3009900" cy="3009900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65272-BD66-44C5-8047-32DDCBD0FAA1}"/>
              </a:ext>
            </a:extLst>
          </p:cNvPr>
          <p:cNvSpPr txBox="1"/>
          <p:nvPr/>
        </p:nvSpPr>
        <p:spPr>
          <a:xfrm>
            <a:off x="5850580" y="5296595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578923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135E6B7-6F55-40BE-B6F6-6B7AEDF419D4}"/>
              </a:ext>
            </a:extLst>
          </p:cNvPr>
          <p:cNvSpPr/>
          <p:nvPr/>
        </p:nvSpPr>
        <p:spPr>
          <a:xfrm>
            <a:off x="5736730" y="2958762"/>
            <a:ext cx="817049" cy="1161253"/>
          </a:xfrm>
          <a:custGeom>
            <a:avLst/>
            <a:gdLst>
              <a:gd name="connsiteX0" fmla="*/ 24338 w 817049"/>
              <a:gd name="connsiteY0" fmla="*/ 52152 h 1161253"/>
              <a:gd name="connsiteX1" fmla="*/ 52152 w 817049"/>
              <a:gd name="connsiteY1" fmla="*/ 38245 h 1161253"/>
              <a:gd name="connsiteX2" fmla="*/ 76490 w 817049"/>
              <a:gd name="connsiteY2" fmla="*/ 31291 h 1161253"/>
              <a:gd name="connsiteX3" fmla="*/ 107781 w 817049"/>
              <a:gd name="connsiteY3" fmla="*/ 17384 h 1161253"/>
              <a:gd name="connsiteX4" fmla="*/ 139072 w 817049"/>
              <a:gd name="connsiteY4" fmla="*/ 13907 h 1161253"/>
              <a:gd name="connsiteX5" fmla="*/ 180794 w 817049"/>
              <a:gd name="connsiteY5" fmla="*/ 6954 h 1161253"/>
              <a:gd name="connsiteX6" fmla="*/ 198178 w 817049"/>
              <a:gd name="connsiteY6" fmla="*/ 3477 h 1161253"/>
              <a:gd name="connsiteX7" fmla="*/ 225992 w 817049"/>
              <a:gd name="connsiteY7" fmla="*/ 0 h 1161253"/>
              <a:gd name="connsiteX8" fmla="*/ 424170 w 817049"/>
              <a:gd name="connsiteY8" fmla="*/ 3477 h 1161253"/>
              <a:gd name="connsiteX9" fmla="*/ 434601 w 817049"/>
              <a:gd name="connsiteY9" fmla="*/ 6954 h 1161253"/>
              <a:gd name="connsiteX10" fmla="*/ 493707 w 817049"/>
              <a:gd name="connsiteY10" fmla="*/ 17384 h 1161253"/>
              <a:gd name="connsiteX11" fmla="*/ 587580 w 817049"/>
              <a:gd name="connsiteY11" fmla="*/ 24338 h 1161253"/>
              <a:gd name="connsiteX12" fmla="*/ 622348 w 817049"/>
              <a:gd name="connsiteY12" fmla="*/ 31291 h 1161253"/>
              <a:gd name="connsiteX13" fmla="*/ 723176 w 817049"/>
              <a:gd name="connsiteY13" fmla="*/ 45198 h 1161253"/>
              <a:gd name="connsiteX14" fmla="*/ 747513 w 817049"/>
              <a:gd name="connsiteY14" fmla="*/ 52152 h 1161253"/>
              <a:gd name="connsiteX15" fmla="*/ 771851 w 817049"/>
              <a:gd name="connsiteY15" fmla="*/ 55629 h 1161253"/>
              <a:gd name="connsiteX16" fmla="*/ 792712 w 817049"/>
              <a:gd name="connsiteY16" fmla="*/ 59106 h 1161253"/>
              <a:gd name="connsiteX17" fmla="*/ 810096 w 817049"/>
              <a:gd name="connsiteY17" fmla="*/ 66059 h 1161253"/>
              <a:gd name="connsiteX18" fmla="*/ 817049 w 817049"/>
              <a:gd name="connsiteY18" fmla="*/ 83443 h 1161253"/>
              <a:gd name="connsiteX19" fmla="*/ 810096 w 817049"/>
              <a:gd name="connsiteY19" fmla="*/ 194701 h 1161253"/>
              <a:gd name="connsiteX20" fmla="*/ 799665 w 817049"/>
              <a:gd name="connsiteY20" fmla="*/ 246853 h 1161253"/>
              <a:gd name="connsiteX21" fmla="*/ 792712 w 817049"/>
              <a:gd name="connsiteY21" fmla="*/ 292052 h 1161253"/>
              <a:gd name="connsiteX22" fmla="*/ 782281 w 817049"/>
              <a:gd name="connsiteY22" fmla="*/ 361588 h 1161253"/>
              <a:gd name="connsiteX23" fmla="*/ 775328 w 817049"/>
              <a:gd name="connsiteY23" fmla="*/ 403309 h 1161253"/>
              <a:gd name="connsiteX24" fmla="*/ 768374 w 817049"/>
              <a:gd name="connsiteY24" fmla="*/ 417217 h 1161253"/>
              <a:gd name="connsiteX25" fmla="*/ 761421 w 817049"/>
              <a:gd name="connsiteY25" fmla="*/ 445031 h 1161253"/>
              <a:gd name="connsiteX26" fmla="*/ 754467 w 817049"/>
              <a:gd name="connsiteY26" fmla="*/ 483276 h 1161253"/>
              <a:gd name="connsiteX27" fmla="*/ 750990 w 817049"/>
              <a:gd name="connsiteY27" fmla="*/ 493706 h 1161253"/>
              <a:gd name="connsiteX28" fmla="*/ 744037 w 817049"/>
              <a:gd name="connsiteY28" fmla="*/ 528475 h 1161253"/>
              <a:gd name="connsiteX29" fmla="*/ 737083 w 817049"/>
              <a:gd name="connsiteY29" fmla="*/ 545859 h 1161253"/>
              <a:gd name="connsiteX30" fmla="*/ 723176 w 817049"/>
              <a:gd name="connsiteY30" fmla="*/ 580627 h 1161253"/>
              <a:gd name="connsiteX31" fmla="*/ 712745 w 817049"/>
              <a:gd name="connsiteY31" fmla="*/ 594534 h 1161253"/>
              <a:gd name="connsiteX32" fmla="*/ 674500 w 817049"/>
              <a:gd name="connsiteY32" fmla="*/ 733606 h 1161253"/>
              <a:gd name="connsiteX33" fmla="*/ 667547 w 817049"/>
              <a:gd name="connsiteY33" fmla="*/ 754467 h 1161253"/>
              <a:gd name="connsiteX34" fmla="*/ 639732 w 817049"/>
              <a:gd name="connsiteY34" fmla="*/ 796189 h 1161253"/>
              <a:gd name="connsiteX35" fmla="*/ 632779 w 817049"/>
              <a:gd name="connsiteY35" fmla="*/ 817049 h 1161253"/>
              <a:gd name="connsiteX36" fmla="*/ 615395 w 817049"/>
              <a:gd name="connsiteY36" fmla="*/ 837910 h 1161253"/>
              <a:gd name="connsiteX37" fmla="*/ 604964 w 817049"/>
              <a:gd name="connsiteY37" fmla="*/ 851817 h 1161253"/>
              <a:gd name="connsiteX38" fmla="*/ 598011 w 817049"/>
              <a:gd name="connsiteY38" fmla="*/ 865725 h 1161253"/>
              <a:gd name="connsiteX39" fmla="*/ 591057 w 817049"/>
              <a:gd name="connsiteY39" fmla="*/ 883109 h 1161253"/>
              <a:gd name="connsiteX40" fmla="*/ 580627 w 817049"/>
              <a:gd name="connsiteY40" fmla="*/ 893539 h 1161253"/>
              <a:gd name="connsiteX41" fmla="*/ 566719 w 817049"/>
              <a:gd name="connsiteY41" fmla="*/ 914400 h 1161253"/>
              <a:gd name="connsiteX42" fmla="*/ 542382 w 817049"/>
              <a:gd name="connsiteY42" fmla="*/ 942214 h 1161253"/>
              <a:gd name="connsiteX43" fmla="*/ 521521 w 817049"/>
              <a:gd name="connsiteY43" fmla="*/ 980459 h 1161253"/>
              <a:gd name="connsiteX44" fmla="*/ 507614 w 817049"/>
              <a:gd name="connsiteY44" fmla="*/ 994367 h 1161253"/>
              <a:gd name="connsiteX45" fmla="*/ 476322 w 817049"/>
              <a:gd name="connsiteY45" fmla="*/ 1036088 h 1161253"/>
              <a:gd name="connsiteX46" fmla="*/ 455462 w 817049"/>
              <a:gd name="connsiteY46" fmla="*/ 1070856 h 1161253"/>
              <a:gd name="connsiteX47" fmla="*/ 438078 w 817049"/>
              <a:gd name="connsiteY47" fmla="*/ 1091717 h 1161253"/>
              <a:gd name="connsiteX48" fmla="*/ 427647 w 817049"/>
              <a:gd name="connsiteY48" fmla="*/ 1102148 h 1161253"/>
              <a:gd name="connsiteX49" fmla="*/ 413740 w 817049"/>
              <a:gd name="connsiteY49" fmla="*/ 1123008 h 1161253"/>
              <a:gd name="connsiteX50" fmla="*/ 406786 w 817049"/>
              <a:gd name="connsiteY50" fmla="*/ 1136916 h 1161253"/>
              <a:gd name="connsiteX51" fmla="*/ 396356 w 817049"/>
              <a:gd name="connsiteY51" fmla="*/ 1143869 h 1161253"/>
              <a:gd name="connsiteX52" fmla="*/ 372018 w 817049"/>
              <a:gd name="connsiteY52" fmla="*/ 1161253 h 1161253"/>
              <a:gd name="connsiteX53" fmla="*/ 361588 w 817049"/>
              <a:gd name="connsiteY53" fmla="*/ 1157776 h 1161253"/>
              <a:gd name="connsiteX54" fmla="*/ 344204 w 817049"/>
              <a:gd name="connsiteY54" fmla="*/ 1133439 h 1161253"/>
              <a:gd name="connsiteX55" fmla="*/ 326820 w 817049"/>
              <a:gd name="connsiteY55" fmla="*/ 1112578 h 1161253"/>
              <a:gd name="connsiteX56" fmla="*/ 309436 w 817049"/>
              <a:gd name="connsiteY56" fmla="*/ 1077810 h 1161253"/>
              <a:gd name="connsiteX57" fmla="*/ 302482 w 817049"/>
              <a:gd name="connsiteY57" fmla="*/ 1046519 h 1161253"/>
              <a:gd name="connsiteX58" fmla="*/ 292052 w 817049"/>
              <a:gd name="connsiteY58" fmla="*/ 1039565 h 1161253"/>
              <a:gd name="connsiteX59" fmla="*/ 271191 w 817049"/>
              <a:gd name="connsiteY59" fmla="*/ 1004797 h 1161253"/>
              <a:gd name="connsiteX60" fmla="*/ 267714 w 817049"/>
              <a:gd name="connsiteY60" fmla="*/ 983936 h 1161253"/>
              <a:gd name="connsiteX61" fmla="*/ 250330 w 817049"/>
              <a:gd name="connsiteY61" fmla="*/ 956122 h 1161253"/>
              <a:gd name="connsiteX62" fmla="*/ 246853 w 817049"/>
              <a:gd name="connsiteY62" fmla="*/ 938738 h 1161253"/>
              <a:gd name="connsiteX63" fmla="*/ 236423 w 817049"/>
              <a:gd name="connsiteY63" fmla="*/ 924830 h 1161253"/>
              <a:gd name="connsiteX64" fmla="*/ 229469 w 817049"/>
              <a:gd name="connsiteY64" fmla="*/ 914400 h 1161253"/>
              <a:gd name="connsiteX65" fmla="*/ 208608 w 817049"/>
              <a:gd name="connsiteY65" fmla="*/ 893539 h 1161253"/>
              <a:gd name="connsiteX66" fmla="*/ 201655 w 817049"/>
              <a:gd name="connsiteY66" fmla="*/ 879632 h 1161253"/>
              <a:gd name="connsiteX67" fmla="*/ 198178 w 817049"/>
              <a:gd name="connsiteY67" fmla="*/ 869201 h 1161253"/>
              <a:gd name="connsiteX68" fmla="*/ 187748 w 817049"/>
              <a:gd name="connsiteY68" fmla="*/ 855294 h 1161253"/>
              <a:gd name="connsiteX69" fmla="*/ 173840 w 817049"/>
              <a:gd name="connsiteY69" fmla="*/ 830957 h 1161253"/>
              <a:gd name="connsiteX70" fmla="*/ 163410 w 817049"/>
              <a:gd name="connsiteY70" fmla="*/ 824003 h 1161253"/>
              <a:gd name="connsiteX71" fmla="*/ 149503 w 817049"/>
              <a:gd name="connsiteY71" fmla="*/ 782281 h 1161253"/>
              <a:gd name="connsiteX72" fmla="*/ 135595 w 817049"/>
              <a:gd name="connsiteY72" fmla="*/ 747513 h 1161253"/>
              <a:gd name="connsiteX73" fmla="*/ 132119 w 817049"/>
              <a:gd name="connsiteY73" fmla="*/ 737083 h 1161253"/>
              <a:gd name="connsiteX74" fmla="*/ 125165 w 817049"/>
              <a:gd name="connsiteY74" fmla="*/ 726652 h 1161253"/>
              <a:gd name="connsiteX75" fmla="*/ 121688 w 817049"/>
              <a:gd name="connsiteY75" fmla="*/ 709268 h 1161253"/>
              <a:gd name="connsiteX76" fmla="*/ 114735 w 817049"/>
              <a:gd name="connsiteY76" fmla="*/ 695361 h 1161253"/>
              <a:gd name="connsiteX77" fmla="*/ 111258 w 817049"/>
              <a:gd name="connsiteY77" fmla="*/ 684931 h 1161253"/>
              <a:gd name="connsiteX78" fmla="*/ 100827 w 817049"/>
              <a:gd name="connsiteY78" fmla="*/ 653640 h 1161253"/>
              <a:gd name="connsiteX79" fmla="*/ 97351 w 817049"/>
              <a:gd name="connsiteY79" fmla="*/ 615395 h 1161253"/>
              <a:gd name="connsiteX80" fmla="*/ 90397 w 817049"/>
              <a:gd name="connsiteY80" fmla="*/ 604964 h 1161253"/>
              <a:gd name="connsiteX81" fmla="*/ 83443 w 817049"/>
              <a:gd name="connsiteY81" fmla="*/ 591057 h 1161253"/>
              <a:gd name="connsiteX82" fmla="*/ 79967 w 817049"/>
              <a:gd name="connsiteY82" fmla="*/ 570196 h 1161253"/>
              <a:gd name="connsiteX83" fmla="*/ 73013 w 817049"/>
              <a:gd name="connsiteY83" fmla="*/ 559766 h 1161253"/>
              <a:gd name="connsiteX84" fmla="*/ 66059 w 817049"/>
              <a:gd name="connsiteY84" fmla="*/ 545859 h 1161253"/>
              <a:gd name="connsiteX85" fmla="*/ 62583 w 817049"/>
              <a:gd name="connsiteY85" fmla="*/ 535428 h 1161253"/>
              <a:gd name="connsiteX86" fmla="*/ 48675 w 817049"/>
              <a:gd name="connsiteY86" fmla="*/ 486753 h 1161253"/>
              <a:gd name="connsiteX87" fmla="*/ 45199 w 817049"/>
              <a:gd name="connsiteY87" fmla="*/ 472846 h 1161253"/>
              <a:gd name="connsiteX88" fmla="*/ 38245 w 817049"/>
              <a:gd name="connsiteY88" fmla="*/ 448508 h 1161253"/>
              <a:gd name="connsiteX89" fmla="*/ 34768 w 817049"/>
              <a:gd name="connsiteY89" fmla="*/ 413740 h 1161253"/>
              <a:gd name="connsiteX90" fmla="*/ 31291 w 817049"/>
              <a:gd name="connsiteY90" fmla="*/ 372018 h 1161253"/>
              <a:gd name="connsiteX91" fmla="*/ 24338 w 817049"/>
              <a:gd name="connsiteY91" fmla="*/ 344204 h 1161253"/>
              <a:gd name="connsiteX92" fmla="*/ 20861 w 817049"/>
              <a:gd name="connsiteY92" fmla="*/ 323343 h 1161253"/>
              <a:gd name="connsiteX93" fmla="*/ 13907 w 817049"/>
              <a:gd name="connsiteY93" fmla="*/ 274668 h 1161253"/>
              <a:gd name="connsiteX94" fmla="*/ 3477 w 817049"/>
              <a:gd name="connsiteY94" fmla="*/ 212085 h 1161253"/>
              <a:gd name="connsiteX95" fmla="*/ 0 w 817049"/>
              <a:gd name="connsiteY95" fmla="*/ 201655 h 1161253"/>
              <a:gd name="connsiteX96" fmla="*/ 3477 w 817049"/>
              <a:gd name="connsiteY96" fmla="*/ 76490 h 1161253"/>
              <a:gd name="connsiteX97" fmla="*/ 6954 w 817049"/>
              <a:gd name="connsiteY97" fmla="*/ 66059 h 1161253"/>
              <a:gd name="connsiteX98" fmla="*/ 13907 w 817049"/>
              <a:gd name="connsiteY98" fmla="*/ 55629 h 1161253"/>
              <a:gd name="connsiteX99" fmla="*/ 24338 w 817049"/>
              <a:gd name="connsiteY99" fmla="*/ 52152 h 1161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817049" h="1161253">
                <a:moveTo>
                  <a:pt x="24338" y="52152"/>
                </a:moveTo>
                <a:cubicBezTo>
                  <a:pt x="30712" y="49255"/>
                  <a:pt x="10480" y="59080"/>
                  <a:pt x="52152" y="38245"/>
                </a:cubicBezTo>
                <a:cubicBezTo>
                  <a:pt x="60557" y="34043"/>
                  <a:pt x="67579" y="34633"/>
                  <a:pt x="76490" y="31291"/>
                </a:cubicBezTo>
                <a:cubicBezTo>
                  <a:pt x="89833" y="26287"/>
                  <a:pt x="92986" y="20554"/>
                  <a:pt x="107781" y="17384"/>
                </a:cubicBezTo>
                <a:cubicBezTo>
                  <a:pt x="118043" y="15185"/>
                  <a:pt x="128683" y="15391"/>
                  <a:pt x="139072" y="13907"/>
                </a:cubicBezTo>
                <a:cubicBezTo>
                  <a:pt x="153029" y="11913"/>
                  <a:pt x="166969" y="9719"/>
                  <a:pt x="180794" y="6954"/>
                </a:cubicBezTo>
                <a:cubicBezTo>
                  <a:pt x="186589" y="5795"/>
                  <a:pt x="192337" y="4376"/>
                  <a:pt x="198178" y="3477"/>
                </a:cubicBezTo>
                <a:cubicBezTo>
                  <a:pt x="207413" y="2056"/>
                  <a:pt x="216721" y="1159"/>
                  <a:pt x="225992" y="0"/>
                </a:cubicBezTo>
                <a:lnTo>
                  <a:pt x="424170" y="3477"/>
                </a:lnTo>
                <a:cubicBezTo>
                  <a:pt x="427833" y="3599"/>
                  <a:pt x="431045" y="6065"/>
                  <a:pt x="434601" y="6954"/>
                </a:cubicBezTo>
                <a:cubicBezTo>
                  <a:pt x="446444" y="9914"/>
                  <a:pt x="492363" y="17284"/>
                  <a:pt x="493707" y="17384"/>
                </a:cubicBezTo>
                <a:lnTo>
                  <a:pt x="587580" y="24338"/>
                </a:lnTo>
                <a:cubicBezTo>
                  <a:pt x="599169" y="26656"/>
                  <a:pt x="610660" y="29538"/>
                  <a:pt x="622348" y="31291"/>
                </a:cubicBezTo>
                <a:cubicBezTo>
                  <a:pt x="702263" y="43279"/>
                  <a:pt x="668589" y="39134"/>
                  <a:pt x="723176" y="45198"/>
                </a:cubicBezTo>
                <a:cubicBezTo>
                  <a:pt x="731288" y="47516"/>
                  <a:pt x="739263" y="50384"/>
                  <a:pt x="747513" y="52152"/>
                </a:cubicBezTo>
                <a:cubicBezTo>
                  <a:pt x="755526" y="53869"/>
                  <a:pt x="763751" y="54383"/>
                  <a:pt x="771851" y="55629"/>
                </a:cubicBezTo>
                <a:cubicBezTo>
                  <a:pt x="778819" y="56701"/>
                  <a:pt x="785758" y="57947"/>
                  <a:pt x="792712" y="59106"/>
                </a:cubicBezTo>
                <a:cubicBezTo>
                  <a:pt x="798507" y="61424"/>
                  <a:pt x="805683" y="61646"/>
                  <a:pt x="810096" y="66059"/>
                </a:cubicBezTo>
                <a:cubicBezTo>
                  <a:pt x="814509" y="70472"/>
                  <a:pt x="817049" y="77202"/>
                  <a:pt x="817049" y="83443"/>
                </a:cubicBezTo>
                <a:cubicBezTo>
                  <a:pt x="817049" y="120601"/>
                  <a:pt x="812743" y="157637"/>
                  <a:pt x="810096" y="194701"/>
                </a:cubicBezTo>
                <a:cubicBezTo>
                  <a:pt x="807424" y="232115"/>
                  <a:pt x="810181" y="220565"/>
                  <a:pt x="799665" y="246853"/>
                </a:cubicBezTo>
                <a:cubicBezTo>
                  <a:pt x="789468" y="328449"/>
                  <a:pt x="801809" y="235201"/>
                  <a:pt x="792712" y="292052"/>
                </a:cubicBezTo>
                <a:cubicBezTo>
                  <a:pt x="789009" y="315196"/>
                  <a:pt x="785845" y="338423"/>
                  <a:pt x="782281" y="361588"/>
                </a:cubicBezTo>
                <a:cubicBezTo>
                  <a:pt x="782280" y="361592"/>
                  <a:pt x="775330" y="403304"/>
                  <a:pt x="775328" y="403309"/>
                </a:cubicBezTo>
                <a:lnTo>
                  <a:pt x="768374" y="417217"/>
                </a:lnTo>
                <a:cubicBezTo>
                  <a:pt x="766056" y="426488"/>
                  <a:pt x="763423" y="435686"/>
                  <a:pt x="761421" y="445031"/>
                </a:cubicBezTo>
                <a:cubicBezTo>
                  <a:pt x="756774" y="466716"/>
                  <a:pt x="759493" y="463175"/>
                  <a:pt x="754467" y="483276"/>
                </a:cubicBezTo>
                <a:cubicBezTo>
                  <a:pt x="753578" y="486831"/>
                  <a:pt x="752149" y="490229"/>
                  <a:pt x="750990" y="493706"/>
                </a:cubicBezTo>
                <a:cubicBezTo>
                  <a:pt x="749280" y="503965"/>
                  <a:pt x="747492" y="518110"/>
                  <a:pt x="744037" y="528475"/>
                </a:cubicBezTo>
                <a:cubicBezTo>
                  <a:pt x="742064" y="534396"/>
                  <a:pt x="739216" y="539994"/>
                  <a:pt x="737083" y="545859"/>
                </a:cubicBezTo>
                <a:cubicBezTo>
                  <a:pt x="731658" y="560776"/>
                  <a:pt x="731166" y="567843"/>
                  <a:pt x="723176" y="580627"/>
                </a:cubicBezTo>
                <a:cubicBezTo>
                  <a:pt x="720105" y="585541"/>
                  <a:pt x="716222" y="589898"/>
                  <a:pt x="712745" y="594534"/>
                </a:cubicBezTo>
                <a:cubicBezTo>
                  <a:pt x="696376" y="660013"/>
                  <a:pt x="700966" y="643622"/>
                  <a:pt x="674500" y="733606"/>
                </a:cubicBezTo>
                <a:cubicBezTo>
                  <a:pt x="672432" y="740638"/>
                  <a:pt x="670825" y="747911"/>
                  <a:pt x="667547" y="754467"/>
                </a:cubicBezTo>
                <a:cubicBezTo>
                  <a:pt x="659366" y="770829"/>
                  <a:pt x="650217" y="782209"/>
                  <a:pt x="639732" y="796189"/>
                </a:cubicBezTo>
                <a:cubicBezTo>
                  <a:pt x="637414" y="803142"/>
                  <a:pt x="636472" y="810718"/>
                  <a:pt x="632779" y="817049"/>
                </a:cubicBezTo>
                <a:cubicBezTo>
                  <a:pt x="628218" y="824868"/>
                  <a:pt x="621050" y="830842"/>
                  <a:pt x="615395" y="837910"/>
                </a:cubicBezTo>
                <a:cubicBezTo>
                  <a:pt x="611775" y="842435"/>
                  <a:pt x="608035" y="846903"/>
                  <a:pt x="604964" y="851817"/>
                </a:cubicBezTo>
                <a:cubicBezTo>
                  <a:pt x="602217" y="856212"/>
                  <a:pt x="600116" y="860989"/>
                  <a:pt x="598011" y="865725"/>
                </a:cubicBezTo>
                <a:cubicBezTo>
                  <a:pt x="595476" y="871428"/>
                  <a:pt x="594365" y="877817"/>
                  <a:pt x="591057" y="883109"/>
                </a:cubicBezTo>
                <a:cubicBezTo>
                  <a:pt x="588451" y="887278"/>
                  <a:pt x="583646" y="889658"/>
                  <a:pt x="580627" y="893539"/>
                </a:cubicBezTo>
                <a:cubicBezTo>
                  <a:pt x="575496" y="900136"/>
                  <a:pt x="571850" y="907803"/>
                  <a:pt x="566719" y="914400"/>
                </a:cubicBezTo>
                <a:cubicBezTo>
                  <a:pt x="548020" y="938441"/>
                  <a:pt x="563921" y="908368"/>
                  <a:pt x="542382" y="942214"/>
                </a:cubicBezTo>
                <a:cubicBezTo>
                  <a:pt x="530888" y="960275"/>
                  <a:pt x="534248" y="964095"/>
                  <a:pt x="521521" y="980459"/>
                </a:cubicBezTo>
                <a:cubicBezTo>
                  <a:pt x="517496" y="985634"/>
                  <a:pt x="511970" y="989467"/>
                  <a:pt x="507614" y="994367"/>
                </a:cubicBezTo>
                <a:cubicBezTo>
                  <a:pt x="499057" y="1003994"/>
                  <a:pt x="482466" y="1026592"/>
                  <a:pt x="476322" y="1036088"/>
                </a:cubicBezTo>
                <a:cubicBezTo>
                  <a:pt x="468980" y="1047435"/>
                  <a:pt x="464114" y="1060473"/>
                  <a:pt x="455462" y="1070856"/>
                </a:cubicBezTo>
                <a:cubicBezTo>
                  <a:pt x="449667" y="1077810"/>
                  <a:pt x="444092" y="1084952"/>
                  <a:pt x="438078" y="1091717"/>
                </a:cubicBezTo>
                <a:cubicBezTo>
                  <a:pt x="434811" y="1095392"/>
                  <a:pt x="430666" y="1098267"/>
                  <a:pt x="427647" y="1102148"/>
                </a:cubicBezTo>
                <a:cubicBezTo>
                  <a:pt x="422516" y="1108745"/>
                  <a:pt x="418040" y="1115842"/>
                  <a:pt x="413740" y="1123008"/>
                </a:cubicBezTo>
                <a:cubicBezTo>
                  <a:pt x="411073" y="1127453"/>
                  <a:pt x="410104" y="1132934"/>
                  <a:pt x="406786" y="1136916"/>
                </a:cubicBezTo>
                <a:cubicBezTo>
                  <a:pt x="404111" y="1140126"/>
                  <a:pt x="399566" y="1141194"/>
                  <a:pt x="396356" y="1143869"/>
                </a:cubicBezTo>
                <a:cubicBezTo>
                  <a:pt x="375213" y="1161489"/>
                  <a:pt x="397753" y="1148387"/>
                  <a:pt x="372018" y="1161253"/>
                </a:cubicBezTo>
                <a:cubicBezTo>
                  <a:pt x="368541" y="1160094"/>
                  <a:pt x="364403" y="1160122"/>
                  <a:pt x="361588" y="1157776"/>
                </a:cubicBezTo>
                <a:cubicBezTo>
                  <a:pt x="354750" y="1152078"/>
                  <a:pt x="349972" y="1140361"/>
                  <a:pt x="344204" y="1133439"/>
                </a:cubicBezTo>
                <a:cubicBezTo>
                  <a:pt x="336405" y="1124081"/>
                  <a:pt x="331753" y="1123677"/>
                  <a:pt x="326820" y="1112578"/>
                </a:cubicBezTo>
                <a:cubicBezTo>
                  <a:pt x="310846" y="1076636"/>
                  <a:pt x="329946" y="1105157"/>
                  <a:pt x="309436" y="1077810"/>
                </a:cubicBezTo>
                <a:cubicBezTo>
                  <a:pt x="309359" y="1077427"/>
                  <a:pt x="303885" y="1048624"/>
                  <a:pt x="302482" y="1046519"/>
                </a:cubicBezTo>
                <a:cubicBezTo>
                  <a:pt x="300164" y="1043042"/>
                  <a:pt x="295529" y="1041883"/>
                  <a:pt x="292052" y="1039565"/>
                </a:cubicBezTo>
                <a:cubicBezTo>
                  <a:pt x="275270" y="1014392"/>
                  <a:pt x="281883" y="1026179"/>
                  <a:pt x="271191" y="1004797"/>
                </a:cubicBezTo>
                <a:cubicBezTo>
                  <a:pt x="270032" y="997843"/>
                  <a:pt x="269740" y="990688"/>
                  <a:pt x="267714" y="983936"/>
                </a:cubicBezTo>
                <a:cubicBezTo>
                  <a:pt x="264533" y="973332"/>
                  <a:pt x="256754" y="964688"/>
                  <a:pt x="250330" y="956122"/>
                </a:cubicBezTo>
                <a:cubicBezTo>
                  <a:pt x="249171" y="950327"/>
                  <a:pt x="249253" y="944138"/>
                  <a:pt x="246853" y="938738"/>
                </a:cubicBezTo>
                <a:cubicBezTo>
                  <a:pt x="244500" y="933443"/>
                  <a:pt x="239791" y="929545"/>
                  <a:pt x="236423" y="924830"/>
                </a:cubicBezTo>
                <a:cubicBezTo>
                  <a:pt x="233994" y="921430"/>
                  <a:pt x="232245" y="917523"/>
                  <a:pt x="229469" y="914400"/>
                </a:cubicBezTo>
                <a:cubicBezTo>
                  <a:pt x="222936" y="907050"/>
                  <a:pt x="208608" y="893539"/>
                  <a:pt x="208608" y="893539"/>
                </a:cubicBezTo>
                <a:cubicBezTo>
                  <a:pt x="206290" y="888903"/>
                  <a:pt x="203696" y="884396"/>
                  <a:pt x="201655" y="879632"/>
                </a:cubicBezTo>
                <a:cubicBezTo>
                  <a:pt x="200211" y="876263"/>
                  <a:pt x="199996" y="872383"/>
                  <a:pt x="198178" y="869201"/>
                </a:cubicBezTo>
                <a:cubicBezTo>
                  <a:pt x="195303" y="864170"/>
                  <a:pt x="190819" y="860208"/>
                  <a:pt x="187748" y="855294"/>
                </a:cubicBezTo>
                <a:cubicBezTo>
                  <a:pt x="183202" y="848021"/>
                  <a:pt x="180221" y="837338"/>
                  <a:pt x="173840" y="830957"/>
                </a:cubicBezTo>
                <a:cubicBezTo>
                  <a:pt x="170885" y="828002"/>
                  <a:pt x="166887" y="826321"/>
                  <a:pt x="163410" y="824003"/>
                </a:cubicBezTo>
                <a:cubicBezTo>
                  <a:pt x="151062" y="774613"/>
                  <a:pt x="162973" y="813712"/>
                  <a:pt x="149503" y="782281"/>
                </a:cubicBezTo>
                <a:cubicBezTo>
                  <a:pt x="144586" y="770808"/>
                  <a:pt x="139542" y="759355"/>
                  <a:pt x="135595" y="747513"/>
                </a:cubicBezTo>
                <a:cubicBezTo>
                  <a:pt x="134436" y="744036"/>
                  <a:pt x="133758" y="740361"/>
                  <a:pt x="132119" y="737083"/>
                </a:cubicBezTo>
                <a:cubicBezTo>
                  <a:pt x="130250" y="733345"/>
                  <a:pt x="127483" y="730129"/>
                  <a:pt x="125165" y="726652"/>
                </a:cubicBezTo>
                <a:cubicBezTo>
                  <a:pt x="124006" y="720857"/>
                  <a:pt x="123557" y="714874"/>
                  <a:pt x="121688" y="709268"/>
                </a:cubicBezTo>
                <a:cubicBezTo>
                  <a:pt x="120049" y="704351"/>
                  <a:pt x="116777" y="700125"/>
                  <a:pt x="114735" y="695361"/>
                </a:cubicBezTo>
                <a:cubicBezTo>
                  <a:pt x="113291" y="691993"/>
                  <a:pt x="112545" y="688362"/>
                  <a:pt x="111258" y="684931"/>
                </a:cubicBezTo>
                <a:cubicBezTo>
                  <a:pt x="101438" y="658747"/>
                  <a:pt x="106653" y="676942"/>
                  <a:pt x="100827" y="653640"/>
                </a:cubicBezTo>
                <a:cubicBezTo>
                  <a:pt x="99668" y="640892"/>
                  <a:pt x="100033" y="627912"/>
                  <a:pt x="97351" y="615395"/>
                </a:cubicBezTo>
                <a:cubicBezTo>
                  <a:pt x="96475" y="611309"/>
                  <a:pt x="92470" y="608592"/>
                  <a:pt x="90397" y="604964"/>
                </a:cubicBezTo>
                <a:cubicBezTo>
                  <a:pt x="87825" y="600464"/>
                  <a:pt x="85761" y="595693"/>
                  <a:pt x="83443" y="591057"/>
                </a:cubicBezTo>
                <a:cubicBezTo>
                  <a:pt x="82284" y="584103"/>
                  <a:pt x="82196" y="576884"/>
                  <a:pt x="79967" y="570196"/>
                </a:cubicBezTo>
                <a:cubicBezTo>
                  <a:pt x="78646" y="566232"/>
                  <a:pt x="75086" y="563394"/>
                  <a:pt x="73013" y="559766"/>
                </a:cubicBezTo>
                <a:cubicBezTo>
                  <a:pt x="70441" y="555266"/>
                  <a:pt x="68101" y="550623"/>
                  <a:pt x="66059" y="545859"/>
                </a:cubicBezTo>
                <a:cubicBezTo>
                  <a:pt x="64615" y="542490"/>
                  <a:pt x="63617" y="538944"/>
                  <a:pt x="62583" y="535428"/>
                </a:cubicBezTo>
                <a:cubicBezTo>
                  <a:pt x="57822" y="519239"/>
                  <a:pt x="52767" y="503124"/>
                  <a:pt x="48675" y="486753"/>
                </a:cubicBezTo>
                <a:cubicBezTo>
                  <a:pt x="47516" y="482117"/>
                  <a:pt x="46512" y="477440"/>
                  <a:pt x="45199" y="472846"/>
                </a:cubicBezTo>
                <a:cubicBezTo>
                  <a:pt x="35213" y="437891"/>
                  <a:pt x="49127" y="492034"/>
                  <a:pt x="38245" y="448508"/>
                </a:cubicBezTo>
                <a:cubicBezTo>
                  <a:pt x="37086" y="436919"/>
                  <a:pt x="35823" y="425339"/>
                  <a:pt x="34768" y="413740"/>
                </a:cubicBezTo>
                <a:cubicBezTo>
                  <a:pt x="33504" y="399842"/>
                  <a:pt x="33361" y="385819"/>
                  <a:pt x="31291" y="372018"/>
                </a:cubicBezTo>
                <a:cubicBezTo>
                  <a:pt x="29873" y="362567"/>
                  <a:pt x="26656" y="353475"/>
                  <a:pt x="24338" y="344204"/>
                </a:cubicBezTo>
                <a:cubicBezTo>
                  <a:pt x="22628" y="337365"/>
                  <a:pt x="21735" y="330338"/>
                  <a:pt x="20861" y="323343"/>
                </a:cubicBezTo>
                <a:cubicBezTo>
                  <a:pt x="14932" y="275916"/>
                  <a:pt x="21020" y="303117"/>
                  <a:pt x="13907" y="274668"/>
                </a:cubicBezTo>
                <a:cubicBezTo>
                  <a:pt x="11743" y="257359"/>
                  <a:pt x="8747" y="227893"/>
                  <a:pt x="3477" y="212085"/>
                </a:cubicBezTo>
                <a:lnTo>
                  <a:pt x="0" y="201655"/>
                </a:lnTo>
                <a:cubicBezTo>
                  <a:pt x="1159" y="159933"/>
                  <a:pt x="1339" y="118173"/>
                  <a:pt x="3477" y="76490"/>
                </a:cubicBezTo>
                <a:cubicBezTo>
                  <a:pt x="3665" y="72830"/>
                  <a:pt x="5315" y="69337"/>
                  <a:pt x="6954" y="66059"/>
                </a:cubicBezTo>
                <a:cubicBezTo>
                  <a:pt x="8823" y="62322"/>
                  <a:pt x="13907" y="59807"/>
                  <a:pt x="13907" y="55629"/>
                </a:cubicBezTo>
                <a:cubicBezTo>
                  <a:pt x="13907" y="53038"/>
                  <a:pt x="17964" y="55049"/>
                  <a:pt x="24338" y="52152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FB93B4-4230-40DF-9D51-FA9F8BC2DDDB}"/>
              </a:ext>
            </a:extLst>
          </p:cNvPr>
          <p:cNvSpPr/>
          <p:nvPr/>
        </p:nvSpPr>
        <p:spPr>
          <a:xfrm>
            <a:off x="1552575" y="1457325"/>
            <a:ext cx="9725025" cy="47148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ysClr val="windowText" lastClr="00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65BFA0-88C9-4F00-876E-CFE2877F9EE4}"/>
              </a:ext>
            </a:extLst>
          </p:cNvPr>
          <p:cNvSpPr/>
          <p:nvPr/>
        </p:nvSpPr>
        <p:spPr>
          <a:xfrm>
            <a:off x="3543300" y="1555999"/>
            <a:ext cx="3009900" cy="30099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A3F078-1847-4B4B-ADCF-CAFFE43FECD8}"/>
              </a:ext>
            </a:extLst>
          </p:cNvPr>
          <p:cNvSpPr/>
          <p:nvPr/>
        </p:nvSpPr>
        <p:spPr>
          <a:xfrm>
            <a:off x="5751695" y="1624011"/>
            <a:ext cx="3009900" cy="3009900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15219359-718E-4BD0-8791-DBFAC03DEE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6750" y="17008"/>
                <a:ext cx="7715250" cy="126073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15219359-718E-4BD0-8791-DBFAC03DE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50" y="17008"/>
                <a:ext cx="7715250" cy="12607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5314F18-3883-4815-991A-D576D4B09907}"/>
              </a:ext>
            </a:extLst>
          </p:cNvPr>
          <p:cNvSpPr txBox="1"/>
          <p:nvPr/>
        </p:nvSpPr>
        <p:spPr>
          <a:xfrm>
            <a:off x="4792410" y="1522363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6E3C75-98FA-4556-8042-21FF68F3C3EA}"/>
              </a:ext>
            </a:extLst>
          </p:cNvPr>
          <p:cNvSpPr txBox="1"/>
          <p:nvPr/>
        </p:nvSpPr>
        <p:spPr>
          <a:xfrm>
            <a:off x="7000806" y="1522363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7B56DC1-8925-400D-B369-F358B22AD2DD}"/>
              </a:ext>
            </a:extLst>
          </p:cNvPr>
          <p:cNvSpPr/>
          <p:nvPr/>
        </p:nvSpPr>
        <p:spPr>
          <a:xfrm>
            <a:off x="4591050" y="2959598"/>
            <a:ext cx="3009900" cy="3009900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65272-BD66-44C5-8047-32DDCBD0FAA1}"/>
              </a:ext>
            </a:extLst>
          </p:cNvPr>
          <p:cNvSpPr txBox="1"/>
          <p:nvPr/>
        </p:nvSpPr>
        <p:spPr>
          <a:xfrm>
            <a:off x="5850580" y="5296595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122967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FB93B4-4230-40DF-9D51-FA9F8BC2DDDB}"/>
              </a:ext>
            </a:extLst>
          </p:cNvPr>
          <p:cNvSpPr/>
          <p:nvPr/>
        </p:nvSpPr>
        <p:spPr>
          <a:xfrm>
            <a:off x="1552575" y="1457325"/>
            <a:ext cx="9725025" cy="47148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ysClr val="windowText" lastClr="00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65BFA0-88C9-4F00-876E-CFE2877F9EE4}"/>
              </a:ext>
            </a:extLst>
          </p:cNvPr>
          <p:cNvSpPr/>
          <p:nvPr/>
        </p:nvSpPr>
        <p:spPr>
          <a:xfrm>
            <a:off x="3543300" y="1555999"/>
            <a:ext cx="3009900" cy="30099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A3F078-1847-4B4B-ADCF-CAFFE43FECD8}"/>
              </a:ext>
            </a:extLst>
          </p:cNvPr>
          <p:cNvSpPr/>
          <p:nvPr/>
        </p:nvSpPr>
        <p:spPr>
          <a:xfrm>
            <a:off x="5751695" y="1624011"/>
            <a:ext cx="3009900" cy="3009900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15219359-718E-4BD0-8791-DBFAC03DEE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6750" y="17008"/>
                <a:ext cx="7715250" cy="126073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)∩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15219359-718E-4BD0-8791-DBFAC03DE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50" y="17008"/>
                <a:ext cx="7715250" cy="12607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5314F18-3883-4815-991A-D576D4B09907}"/>
              </a:ext>
            </a:extLst>
          </p:cNvPr>
          <p:cNvSpPr txBox="1"/>
          <p:nvPr/>
        </p:nvSpPr>
        <p:spPr>
          <a:xfrm>
            <a:off x="4792410" y="1522363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6E3C75-98FA-4556-8042-21FF68F3C3EA}"/>
              </a:ext>
            </a:extLst>
          </p:cNvPr>
          <p:cNvSpPr txBox="1"/>
          <p:nvPr/>
        </p:nvSpPr>
        <p:spPr>
          <a:xfrm>
            <a:off x="7000806" y="1522363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7B56DC1-8925-400D-B369-F358B22AD2DD}"/>
              </a:ext>
            </a:extLst>
          </p:cNvPr>
          <p:cNvSpPr/>
          <p:nvPr/>
        </p:nvSpPr>
        <p:spPr>
          <a:xfrm>
            <a:off x="4591050" y="2959598"/>
            <a:ext cx="3009900" cy="3009900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65272-BD66-44C5-8047-32DDCBD0FAA1}"/>
              </a:ext>
            </a:extLst>
          </p:cNvPr>
          <p:cNvSpPr txBox="1"/>
          <p:nvPr/>
        </p:nvSpPr>
        <p:spPr>
          <a:xfrm>
            <a:off x="5850580" y="5296595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464164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FB93B4-4230-40DF-9D51-FA9F8BC2DDDB}"/>
              </a:ext>
            </a:extLst>
          </p:cNvPr>
          <p:cNvSpPr/>
          <p:nvPr/>
        </p:nvSpPr>
        <p:spPr>
          <a:xfrm>
            <a:off x="1552575" y="1457325"/>
            <a:ext cx="9725025" cy="47148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ysClr val="windowText" lastClr="00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65BFA0-88C9-4F00-876E-CFE2877F9EE4}"/>
              </a:ext>
            </a:extLst>
          </p:cNvPr>
          <p:cNvSpPr/>
          <p:nvPr/>
        </p:nvSpPr>
        <p:spPr>
          <a:xfrm>
            <a:off x="3543300" y="1547290"/>
            <a:ext cx="3009900" cy="30099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A3F078-1847-4B4B-ADCF-CAFFE43FECD8}"/>
              </a:ext>
            </a:extLst>
          </p:cNvPr>
          <p:cNvSpPr/>
          <p:nvPr/>
        </p:nvSpPr>
        <p:spPr>
          <a:xfrm>
            <a:off x="5751695" y="1624011"/>
            <a:ext cx="3009900" cy="30099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15219359-718E-4BD0-8791-DBFAC03DEE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6750" y="17008"/>
                <a:ext cx="7715250" cy="126073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)∩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15219359-718E-4BD0-8791-DBFAC03DE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50" y="17008"/>
                <a:ext cx="7715250" cy="12607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5314F18-3883-4815-991A-D576D4B09907}"/>
              </a:ext>
            </a:extLst>
          </p:cNvPr>
          <p:cNvSpPr txBox="1"/>
          <p:nvPr/>
        </p:nvSpPr>
        <p:spPr>
          <a:xfrm>
            <a:off x="4792410" y="1522363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6E3C75-98FA-4556-8042-21FF68F3C3EA}"/>
              </a:ext>
            </a:extLst>
          </p:cNvPr>
          <p:cNvSpPr txBox="1"/>
          <p:nvPr/>
        </p:nvSpPr>
        <p:spPr>
          <a:xfrm>
            <a:off x="7000806" y="1522363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7B56DC1-8925-400D-B369-F358B22AD2DD}"/>
              </a:ext>
            </a:extLst>
          </p:cNvPr>
          <p:cNvSpPr/>
          <p:nvPr/>
        </p:nvSpPr>
        <p:spPr>
          <a:xfrm>
            <a:off x="4591050" y="2959598"/>
            <a:ext cx="3009900" cy="30099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65272-BD66-44C5-8047-32DDCBD0FAA1}"/>
              </a:ext>
            </a:extLst>
          </p:cNvPr>
          <p:cNvSpPr txBox="1"/>
          <p:nvPr/>
        </p:nvSpPr>
        <p:spPr>
          <a:xfrm>
            <a:off x="5850580" y="5296595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8B1B0AC-599C-4150-9F2B-FDE98A90C640}"/>
              </a:ext>
            </a:extLst>
          </p:cNvPr>
          <p:cNvSpPr/>
          <p:nvPr/>
        </p:nvSpPr>
        <p:spPr>
          <a:xfrm>
            <a:off x="3543300" y="1555904"/>
            <a:ext cx="3009900" cy="30099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7A1ADD1-66C5-43EB-A622-E31EF28BDF95}"/>
              </a:ext>
            </a:extLst>
          </p:cNvPr>
          <p:cNvSpPr/>
          <p:nvPr/>
        </p:nvSpPr>
        <p:spPr>
          <a:xfrm>
            <a:off x="5751695" y="1615302"/>
            <a:ext cx="3028460" cy="3028460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44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FB93B4-4230-40DF-9D51-FA9F8BC2DDDB}"/>
              </a:ext>
            </a:extLst>
          </p:cNvPr>
          <p:cNvSpPr/>
          <p:nvPr/>
        </p:nvSpPr>
        <p:spPr>
          <a:xfrm>
            <a:off x="1552575" y="1457325"/>
            <a:ext cx="9725025" cy="47148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ysClr val="windowText" lastClr="00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65BFA0-88C9-4F00-876E-CFE2877F9EE4}"/>
              </a:ext>
            </a:extLst>
          </p:cNvPr>
          <p:cNvSpPr/>
          <p:nvPr/>
        </p:nvSpPr>
        <p:spPr>
          <a:xfrm>
            <a:off x="2276475" y="1624012"/>
            <a:ext cx="4362450" cy="43624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A3F078-1847-4B4B-ADCF-CAFFE43FECD8}"/>
              </a:ext>
            </a:extLst>
          </p:cNvPr>
          <p:cNvSpPr/>
          <p:nvPr/>
        </p:nvSpPr>
        <p:spPr>
          <a:xfrm>
            <a:off x="5753100" y="1624012"/>
            <a:ext cx="4362450" cy="4362450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15219359-718E-4BD0-8791-DBFAC03DEE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6750" y="17008"/>
                <a:ext cx="7715250" cy="126073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15219359-718E-4BD0-8791-DBFAC03DE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50" y="17008"/>
                <a:ext cx="7715250" cy="12607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5314F18-3883-4815-991A-D576D4B09907}"/>
              </a:ext>
            </a:extLst>
          </p:cNvPr>
          <p:cNvSpPr txBox="1"/>
          <p:nvPr/>
        </p:nvSpPr>
        <p:spPr>
          <a:xfrm>
            <a:off x="4246745" y="1624012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6E3C75-98FA-4556-8042-21FF68F3C3EA}"/>
              </a:ext>
            </a:extLst>
          </p:cNvPr>
          <p:cNvSpPr txBox="1"/>
          <p:nvPr/>
        </p:nvSpPr>
        <p:spPr>
          <a:xfrm>
            <a:off x="7744372" y="1624011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18182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A7747B6-B241-4E21-B260-ACC9832503D2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clrChange>
              <a:clrFrom>
                <a:srgbClr val="FDFFFE"/>
              </a:clrFrom>
              <a:clrTo>
                <a:srgbClr val="FD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" t="2291" r="890" b="19230"/>
          <a:stretch/>
        </p:blipFill>
        <p:spPr bwMode="auto">
          <a:xfrm>
            <a:off x="3933825" y="2168595"/>
            <a:ext cx="8134350" cy="367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erican roulette wheel Royalty Free Vector Image">
            <a:extLst>
              <a:ext uri="{FF2B5EF4-FFF2-40B4-BE49-F238E27FC236}">
                <a16:creationId xmlns:a16="http://schemas.microsoft.com/office/drawing/2014/main" id="{FF754C90-49AA-4D0D-B5B9-8E862B8C4C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"/>
          <a:stretch/>
        </p:blipFill>
        <p:spPr bwMode="auto">
          <a:xfrm>
            <a:off x="0" y="2168595"/>
            <a:ext cx="3704253" cy="367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529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15F23B6B-3206-4940-BCCA-663A7F8C4FF1}"/>
              </a:ext>
            </a:extLst>
          </p:cNvPr>
          <p:cNvSpPr/>
          <p:nvPr/>
        </p:nvSpPr>
        <p:spPr>
          <a:xfrm>
            <a:off x="2272562" y="1624012"/>
            <a:ext cx="4362450" cy="4362450"/>
          </a:xfrm>
          <a:prstGeom prst="ellipse">
            <a:avLst/>
          </a:prstGeom>
          <a:solidFill>
            <a:srgbClr val="FFFF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FB93B4-4230-40DF-9D51-FA9F8BC2DDDB}"/>
              </a:ext>
            </a:extLst>
          </p:cNvPr>
          <p:cNvSpPr/>
          <p:nvPr/>
        </p:nvSpPr>
        <p:spPr>
          <a:xfrm>
            <a:off x="1552575" y="1457325"/>
            <a:ext cx="9725025" cy="47148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ysClr val="windowText" lastClr="00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65BFA0-88C9-4F00-876E-CFE2877F9EE4}"/>
              </a:ext>
            </a:extLst>
          </p:cNvPr>
          <p:cNvSpPr/>
          <p:nvPr/>
        </p:nvSpPr>
        <p:spPr>
          <a:xfrm>
            <a:off x="2276475" y="1624012"/>
            <a:ext cx="4362450" cy="43624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A3F078-1847-4B4B-ADCF-CAFFE43FECD8}"/>
              </a:ext>
            </a:extLst>
          </p:cNvPr>
          <p:cNvSpPr/>
          <p:nvPr/>
        </p:nvSpPr>
        <p:spPr>
          <a:xfrm>
            <a:off x="5753100" y="1624012"/>
            <a:ext cx="4362450" cy="4362450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15219359-718E-4BD0-8791-DBFAC03DEE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6750" y="17008"/>
                <a:ext cx="7715250" cy="126073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15219359-718E-4BD0-8791-DBFAC03DE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50" y="17008"/>
                <a:ext cx="7715250" cy="12607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5314F18-3883-4815-991A-D576D4B09907}"/>
              </a:ext>
            </a:extLst>
          </p:cNvPr>
          <p:cNvSpPr txBox="1"/>
          <p:nvPr/>
        </p:nvSpPr>
        <p:spPr>
          <a:xfrm>
            <a:off x="4246745" y="1624012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6E3C75-98FA-4556-8042-21FF68F3C3EA}"/>
              </a:ext>
            </a:extLst>
          </p:cNvPr>
          <p:cNvSpPr txBox="1"/>
          <p:nvPr/>
        </p:nvSpPr>
        <p:spPr>
          <a:xfrm>
            <a:off x="7744372" y="1624011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905813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FB93B4-4230-40DF-9D51-FA9F8BC2DDDB}"/>
              </a:ext>
            </a:extLst>
          </p:cNvPr>
          <p:cNvSpPr/>
          <p:nvPr/>
        </p:nvSpPr>
        <p:spPr>
          <a:xfrm>
            <a:off x="1552575" y="1457325"/>
            <a:ext cx="9725025" cy="47148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ysClr val="windowText" lastClr="00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65BFA0-88C9-4F00-876E-CFE2877F9EE4}"/>
              </a:ext>
            </a:extLst>
          </p:cNvPr>
          <p:cNvSpPr/>
          <p:nvPr/>
        </p:nvSpPr>
        <p:spPr>
          <a:xfrm>
            <a:off x="2276475" y="1624012"/>
            <a:ext cx="4362450" cy="43624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A3F078-1847-4B4B-ADCF-CAFFE43FECD8}"/>
              </a:ext>
            </a:extLst>
          </p:cNvPr>
          <p:cNvSpPr/>
          <p:nvPr/>
        </p:nvSpPr>
        <p:spPr>
          <a:xfrm>
            <a:off x="5753100" y="1624012"/>
            <a:ext cx="4362450" cy="4362450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15219359-718E-4BD0-8791-DBFAC03DEE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6750" y="17008"/>
                <a:ext cx="7715250" cy="126073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15219359-718E-4BD0-8791-DBFAC03DE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50" y="17008"/>
                <a:ext cx="7715250" cy="12607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5314F18-3883-4815-991A-D576D4B09907}"/>
              </a:ext>
            </a:extLst>
          </p:cNvPr>
          <p:cNvSpPr txBox="1"/>
          <p:nvPr/>
        </p:nvSpPr>
        <p:spPr>
          <a:xfrm>
            <a:off x="4246745" y="1624012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6E3C75-98FA-4556-8042-21FF68F3C3EA}"/>
              </a:ext>
            </a:extLst>
          </p:cNvPr>
          <p:cNvSpPr txBox="1"/>
          <p:nvPr/>
        </p:nvSpPr>
        <p:spPr>
          <a:xfrm>
            <a:off x="7744372" y="1624011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96105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15F23B6B-3206-4940-BCCA-663A7F8C4FF1}"/>
              </a:ext>
            </a:extLst>
          </p:cNvPr>
          <p:cNvSpPr/>
          <p:nvPr/>
        </p:nvSpPr>
        <p:spPr>
          <a:xfrm>
            <a:off x="5749187" y="1624012"/>
            <a:ext cx="4362450" cy="4362450"/>
          </a:xfrm>
          <a:prstGeom prst="ellipse">
            <a:avLst/>
          </a:prstGeom>
          <a:solidFill>
            <a:srgbClr val="FFFF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FB93B4-4230-40DF-9D51-FA9F8BC2DDDB}"/>
              </a:ext>
            </a:extLst>
          </p:cNvPr>
          <p:cNvSpPr/>
          <p:nvPr/>
        </p:nvSpPr>
        <p:spPr>
          <a:xfrm>
            <a:off x="1552575" y="1457325"/>
            <a:ext cx="9725025" cy="47148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ysClr val="windowText" lastClr="00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65BFA0-88C9-4F00-876E-CFE2877F9EE4}"/>
              </a:ext>
            </a:extLst>
          </p:cNvPr>
          <p:cNvSpPr/>
          <p:nvPr/>
        </p:nvSpPr>
        <p:spPr>
          <a:xfrm>
            <a:off x="2276475" y="1624012"/>
            <a:ext cx="4362450" cy="43624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A3F078-1847-4B4B-ADCF-CAFFE43FECD8}"/>
              </a:ext>
            </a:extLst>
          </p:cNvPr>
          <p:cNvSpPr/>
          <p:nvPr/>
        </p:nvSpPr>
        <p:spPr>
          <a:xfrm>
            <a:off x="5753100" y="1624012"/>
            <a:ext cx="4362450" cy="4362450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15219359-718E-4BD0-8791-DBFAC03DEE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6750" y="17008"/>
                <a:ext cx="7715250" cy="126073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15219359-718E-4BD0-8791-DBFAC03DE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50" y="17008"/>
                <a:ext cx="7715250" cy="12607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5314F18-3883-4815-991A-D576D4B09907}"/>
              </a:ext>
            </a:extLst>
          </p:cNvPr>
          <p:cNvSpPr txBox="1"/>
          <p:nvPr/>
        </p:nvSpPr>
        <p:spPr>
          <a:xfrm>
            <a:off x="4246745" y="1624012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6E3C75-98FA-4556-8042-21FF68F3C3EA}"/>
              </a:ext>
            </a:extLst>
          </p:cNvPr>
          <p:cNvSpPr txBox="1"/>
          <p:nvPr/>
        </p:nvSpPr>
        <p:spPr>
          <a:xfrm>
            <a:off x="7744372" y="1624011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186542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FB93B4-4230-40DF-9D51-FA9F8BC2DDDB}"/>
              </a:ext>
            </a:extLst>
          </p:cNvPr>
          <p:cNvSpPr/>
          <p:nvPr/>
        </p:nvSpPr>
        <p:spPr>
          <a:xfrm>
            <a:off x="1552575" y="1457325"/>
            <a:ext cx="9725025" cy="47148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ysClr val="windowText" lastClr="00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65BFA0-88C9-4F00-876E-CFE2877F9EE4}"/>
              </a:ext>
            </a:extLst>
          </p:cNvPr>
          <p:cNvSpPr/>
          <p:nvPr/>
        </p:nvSpPr>
        <p:spPr>
          <a:xfrm>
            <a:off x="2276475" y="1624012"/>
            <a:ext cx="4362450" cy="43624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A3F078-1847-4B4B-ADCF-CAFFE43FECD8}"/>
              </a:ext>
            </a:extLst>
          </p:cNvPr>
          <p:cNvSpPr/>
          <p:nvPr/>
        </p:nvSpPr>
        <p:spPr>
          <a:xfrm>
            <a:off x="5753100" y="1624012"/>
            <a:ext cx="4362450" cy="4362450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15219359-718E-4BD0-8791-DBFAC03DEE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6750" y="17008"/>
                <a:ext cx="7715250" cy="126073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15219359-718E-4BD0-8791-DBFAC03DE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50" y="17008"/>
                <a:ext cx="7715250" cy="12607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5314F18-3883-4815-991A-D576D4B09907}"/>
              </a:ext>
            </a:extLst>
          </p:cNvPr>
          <p:cNvSpPr txBox="1"/>
          <p:nvPr/>
        </p:nvSpPr>
        <p:spPr>
          <a:xfrm>
            <a:off x="4246745" y="1624012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6E3C75-98FA-4556-8042-21FF68F3C3EA}"/>
              </a:ext>
            </a:extLst>
          </p:cNvPr>
          <p:cNvSpPr txBox="1"/>
          <p:nvPr/>
        </p:nvSpPr>
        <p:spPr>
          <a:xfrm>
            <a:off x="7744372" y="1624011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16652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hord 10">
            <a:extLst>
              <a:ext uri="{FF2B5EF4-FFF2-40B4-BE49-F238E27FC236}">
                <a16:creationId xmlns:a16="http://schemas.microsoft.com/office/drawing/2014/main" id="{AA32C234-D4EE-494D-939E-64E422BDF8EA}"/>
              </a:ext>
            </a:extLst>
          </p:cNvPr>
          <p:cNvSpPr/>
          <p:nvPr/>
        </p:nvSpPr>
        <p:spPr>
          <a:xfrm rot="10800000">
            <a:off x="5734050" y="2524124"/>
            <a:ext cx="885825" cy="2562225"/>
          </a:xfrm>
          <a:prstGeom prst="chord">
            <a:avLst>
              <a:gd name="adj1" fmla="val 5513106"/>
              <a:gd name="adj2" fmla="val 1619999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hord 1">
            <a:extLst>
              <a:ext uri="{FF2B5EF4-FFF2-40B4-BE49-F238E27FC236}">
                <a16:creationId xmlns:a16="http://schemas.microsoft.com/office/drawing/2014/main" id="{5EA3C642-518D-4817-B1F2-3FB01E7FA054}"/>
              </a:ext>
            </a:extLst>
          </p:cNvPr>
          <p:cNvSpPr/>
          <p:nvPr/>
        </p:nvSpPr>
        <p:spPr>
          <a:xfrm>
            <a:off x="5781675" y="2514599"/>
            <a:ext cx="885825" cy="2562225"/>
          </a:xfrm>
          <a:prstGeom prst="chord">
            <a:avLst>
              <a:gd name="adj1" fmla="val 5513106"/>
              <a:gd name="adj2" fmla="val 1619999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FB93B4-4230-40DF-9D51-FA9F8BC2DDDB}"/>
              </a:ext>
            </a:extLst>
          </p:cNvPr>
          <p:cNvSpPr/>
          <p:nvPr/>
        </p:nvSpPr>
        <p:spPr>
          <a:xfrm>
            <a:off x="1552575" y="1457325"/>
            <a:ext cx="9725025" cy="47148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ysClr val="windowText" lastClr="00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65BFA0-88C9-4F00-876E-CFE2877F9EE4}"/>
              </a:ext>
            </a:extLst>
          </p:cNvPr>
          <p:cNvSpPr/>
          <p:nvPr/>
        </p:nvSpPr>
        <p:spPr>
          <a:xfrm>
            <a:off x="2276475" y="1624012"/>
            <a:ext cx="4362450" cy="43624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A3F078-1847-4B4B-ADCF-CAFFE43FECD8}"/>
              </a:ext>
            </a:extLst>
          </p:cNvPr>
          <p:cNvSpPr/>
          <p:nvPr/>
        </p:nvSpPr>
        <p:spPr>
          <a:xfrm>
            <a:off x="5753100" y="1624012"/>
            <a:ext cx="4362450" cy="4362450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15219359-718E-4BD0-8791-DBFAC03DEE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6750" y="17008"/>
                <a:ext cx="7715250" cy="126073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15219359-718E-4BD0-8791-DBFAC03DE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50" y="17008"/>
                <a:ext cx="7715250" cy="12607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5314F18-3883-4815-991A-D576D4B09907}"/>
              </a:ext>
            </a:extLst>
          </p:cNvPr>
          <p:cNvSpPr txBox="1"/>
          <p:nvPr/>
        </p:nvSpPr>
        <p:spPr>
          <a:xfrm>
            <a:off x="4246745" y="1624012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6E3C75-98FA-4556-8042-21FF68F3C3EA}"/>
              </a:ext>
            </a:extLst>
          </p:cNvPr>
          <p:cNvSpPr txBox="1"/>
          <p:nvPr/>
        </p:nvSpPr>
        <p:spPr>
          <a:xfrm>
            <a:off x="7744372" y="1624011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730610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FB93B4-4230-40DF-9D51-FA9F8BC2DDDB}"/>
              </a:ext>
            </a:extLst>
          </p:cNvPr>
          <p:cNvSpPr/>
          <p:nvPr/>
        </p:nvSpPr>
        <p:spPr>
          <a:xfrm>
            <a:off x="1552575" y="1457325"/>
            <a:ext cx="9725025" cy="47148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ysClr val="windowText" lastClr="00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65BFA0-88C9-4F00-876E-CFE2877F9EE4}"/>
              </a:ext>
            </a:extLst>
          </p:cNvPr>
          <p:cNvSpPr/>
          <p:nvPr/>
        </p:nvSpPr>
        <p:spPr>
          <a:xfrm>
            <a:off x="2276475" y="1624012"/>
            <a:ext cx="4362450" cy="43624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A3F078-1847-4B4B-ADCF-CAFFE43FECD8}"/>
              </a:ext>
            </a:extLst>
          </p:cNvPr>
          <p:cNvSpPr/>
          <p:nvPr/>
        </p:nvSpPr>
        <p:spPr>
          <a:xfrm>
            <a:off x="5753100" y="1624012"/>
            <a:ext cx="4362450" cy="4362450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15219359-718E-4BD0-8791-DBFAC03DEE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6750" y="17008"/>
                <a:ext cx="7715250" cy="126073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15219359-718E-4BD0-8791-DBFAC03DE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50" y="17008"/>
                <a:ext cx="7715250" cy="12607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5314F18-3883-4815-991A-D576D4B09907}"/>
              </a:ext>
            </a:extLst>
          </p:cNvPr>
          <p:cNvSpPr txBox="1"/>
          <p:nvPr/>
        </p:nvSpPr>
        <p:spPr>
          <a:xfrm>
            <a:off x="4246745" y="1624012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6E3C75-98FA-4556-8042-21FF68F3C3EA}"/>
              </a:ext>
            </a:extLst>
          </p:cNvPr>
          <p:cNvSpPr txBox="1"/>
          <p:nvPr/>
        </p:nvSpPr>
        <p:spPr>
          <a:xfrm>
            <a:off x="7744372" y="1624011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60105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3C39EFD2-1C01-4ABD-926C-1E645B8CD025}"/>
              </a:ext>
            </a:extLst>
          </p:cNvPr>
          <p:cNvSpPr/>
          <p:nvPr/>
        </p:nvSpPr>
        <p:spPr>
          <a:xfrm>
            <a:off x="2295525" y="1633537"/>
            <a:ext cx="4362450" cy="4362450"/>
          </a:xfrm>
          <a:prstGeom prst="ellipse">
            <a:avLst/>
          </a:prstGeom>
          <a:solidFill>
            <a:srgbClr val="FFFF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36A0D5-527B-4B77-B1B0-7FC0B1D2219A}"/>
              </a:ext>
            </a:extLst>
          </p:cNvPr>
          <p:cNvSpPr/>
          <p:nvPr/>
        </p:nvSpPr>
        <p:spPr>
          <a:xfrm>
            <a:off x="5749187" y="1624012"/>
            <a:ext cx="4362450" cy="4362450"/>
          </a:xfrm>
          <a:prstGeom prst="ellipse">
            <a:avLst/>
          </a:prstGeom>
          <a:solidFill>
            <a:srgbClr val="FFFF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FB93B4-4230-40DF-9D51-FA9F8BC2DDDB}"/>
              </a:ext>
            </a:extLst>
          </p:cNvPr>
          <p:cNvSpPr/>
          <p:nvPr/>
        </p:nvSpPr>
        <p:spPr>
          <a:xfrm>
            <a:off x="1552575" y="1457325"/>
            <a:ext cx="9725025" cy="47148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ysClr val="windowText" lastClr="00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65BFA0-88C9-4F00-876E-CFE2877F9EE4}"/>
              </a:ext>
            </a:extLst>
          </p:cNvPr>
          <p:cNvSpPr/>
          <p:nvPr/>
        </p:nvSpPr>
        <p:spPr>
          <a:xfrm>
            <a:off x="2276475" y="1624012"/>
            <a:ext cx="4362450" cy="43624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A3F078-1847-4B4B-ADCF-CAFFE43FECD8}"/>
              </a:ext>
            </a:extLst>
          </p:cNvPr>
          <p:cNvSpPr/>
          <p:nvPr/>
        </p:nvSpPr>
        <p:spPr>
          <a:xfrm>
            <a:off x="5753100" y="1624012"/>
            <a:ext cx="4362450" cy="4362450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15219359-718E-4BD0-8791-DBFAC03DEE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6750" y="17008"/>
                <a:ext cx="7715250" cy="126073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15219359-718E-4BD0-8791-DBFAC03DE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50" y="17008"/>
                <a:ext cx="7715250" cy="12607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5314F18-3883-4815-991A-D576D4B09907}"/>
              </a:ext>
            </a:extLst>
          </p:cNvPr>
          <p:cNvSpPr txBox="1"/>
          <p:nvPr/>
        </p:nvSpPr>
        <p:spPr>
          <a:xfrm>
            <a:off x="4246745" y="1624012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6E3C75-98FA-4556-8042-21FF68F3C3EA}"/>
              </a:ext>
            </a:extLst>
          </p:cNvPr>
          <p:cNvSpPr txBox="1"/>
          <p:nvPr/>
        </p:nvSpPr>
        <p:spPr>
          <a:xfrm>
            <a:off x="7744372" y="1624011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743363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riefdescription xmlns="54d29fa5-b315-4d03-a525-e32de81fd117" xsi:nil="true"/>
    <TaxCatchAll xmlns="885cc4a9-6fc6-4c77-90bb-23375bdec816" xsi:nil="true"/>
    <notes0 xmlns="54d29fa5-b315-4d03-a525-e32de81fd117">Master is for me, Class is for Presenting, Student is for read ahead. In Master Purple=write, Red=discuss</notes0>
    <Notes xmlns="54d29fa5-b315-4d03-a525-e32de81fd117" xsi:nil="true"/>
    <_x0061_ku6 xmlns="54d29fa5-b315-4d03-a525-e32de81fd117" xsi:nil="true"/>
    <lcf76f155ced4ddcb4097134ff3c332f xmlns="54d29fa5-b315-4d03-a525-e32de81fd117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4E48A8BCBBA444A905F0568C9186F1" ma:contentTypeVersion="20" ma:contentTypeDescription="Create a new document." ma:contentTypeScope="" ma:versionID="5bdacbdcc3e7e705bd0ed029af0835ef">
  <xsd:schema xmlns:xsd="http://www.w3.org/2001/XMLSchema" xmlns:xs="http://www.w3.org/2001/XMLSchema" xmlns:p="http://schemas.microsoft.com/office/2006/metadata/properties" xmlns:ns2="54d29fa5-b315-4d03-a525-e32de81fd117" xmlns:ns3="885cc4a9-6fc6-4c77-90bb-23375bdec816" targetNamespace="http://schemas.microsoft.com/office/2006/metadata/properties" ma:root="true" ma:fieldsID="94bf6b8a834794e48fbe31ef41640005" ns2:_="" ns3:_="">
    <xsd:import namespace="54d29fa5-b315-4d03-a525-e32de81fd117"/>
    <xsd:import namespace="885cc4a9-6fc6-4c77-90bb-23375bdec8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  <xsd:element ref="ns2:_x0061_ku6" minOccurs="0"/>
                <xsd:element ref="ns3:SharedWithUsers" minOccurs="0"/>
                <xsd:element ref="ns3:SharedWithDetails" minOccurs="0"/>
                <xsd:element ref="ns2:MediaLengthInSeconds" minOccurs="0"/>
                <xsd:element ref="ns2:Notes" minOccurs="0"/>
                <xsd:element ref="ns2:Briefdescription" minOccurs="0"/>
                <xsd:element ref="ns2:notes0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d29fa5-b315-4d03-a525-e32de81fd1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_x0061_ku6" ma:index="18" nillable="true" ma:displayName="Previous Location" ma:internalName="_x0061_ku6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Notes" ma:index="22" nillable="true" ma:displayName="Notes" ma:format="Dropdown" ma:internalName="Notes">
      <xsd:simpleType>
        <xsd:restriction base="dms:Text">
          <xsd:maxLength value="255"/>
        </xsd:restriction>
      </xsd:simpleType>
    </xsd:element>
    <xsd:element name="Briefdescription" ma:index="23" nillable="true" ma:displayName="Brief description" ma:description="Explanation of file" ma:format="Dropdown" ma:internalName="Briefdescription">
      <xsd:simpleType>
        <xsd:restriction base="dms:Text">
          <xsd:maxLength value="255"/>
        </xsd:restriction>
      </xsd:simpleType>
    </xsd:element>
    <xsd:element name="notes0" ma:index="24" nillable="true" ma:displayName="notes" ma:default="Master is for me, Class is for Presenting, Student is for read ahead. In Master Purple=write, Red=discuss" ma:format="Dropdown" ma:internalName="notes0">
      <xsd:simpleType>
        <xsd:restriction base="dms:Text">
          <xsd:maxLength value="255"/>
        </xsd:restriction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b362c7eb-5c45-4d0a-8479-4b30401fcac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5cc4a9-6fc6-4c77-90bb-23375bdec816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7" nillable="true" ma:displayName="Taxonomy Catch All Column" ma:hidden="true" ma:list="{7471b8cd-cf1f-43c9-b61b-79fc0ac9cda3}" ma:internalName="TaxCatchAll" ma:showField="CatchAllData" ma:web="885cc4a9-6fc6-4c77-90bb-23375bdec81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F0527AA-7F8E-4649-BBB8-F7F972695975}">
  <ds:schemaRefs>
    <ds:schemaRef ds:uri="http://schemas.microsoft.com/office/2006/metadata/properties"/>
    <ds:schemaRef ds:uri="http://schemas.microsoft.com/office/infopath/2007/PartnerControls"/>
    <ds:schemaRef ds:uri="54d29fa5-b315-4d03-a525-e32de81fd117"/>
    <ds:schemaRef ds:uri="885cc4a9-6fc6-4c77-90bb-23375bdec816"/>
  </ds:schemaRefs>
</ds:datastoreItem>
</file>

<file path=customXml/itemProps2.xml><?xml version="1.0" encoding="utf-8"?>
<ds:datastoreItem xmlns:ds="http://schemas.openxmlformats.org/officeDocument/2006/customXml" ds:itemID="{71916037-4559-417A-B327-9D28B853A7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d29fa5-b315-4d03-a525-e32de81fd117"/>
    <ds:schemaRef ds:uri="885cc4a9-6fc6-4c77-90bb-23375bdec8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470A958-257E-4D8D-8975-55A5DC12AA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11707</TotalTime>
  <Words>294</Words>
  <Application>Microsoft Office PowerPoint</Application>
  <PresentationFormat>Widescreen</PresentationFormat>
  <Paragraphs>101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Rocha, Michael A CPT</dc:creator>
  <cp:lastModifiedBy>McDermott, Kyle C MAJ</cp:lastModifiedBy>
  <cp:revision>105</cp:revision>
  <dcterms:created xsi:type="dcterms:W3CDTF">2021-07-15T19:04:07Z</dcterms:created>
  <dcterms:modified xsi:type="dcterms:W3CDTF">2023-03-31T16:15:16Z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0x010100954E48A8BCBBA444A905F0568C9186F1</vt:lpwstr>
  </property>
  <property fmtid="{D5CDD505-2E9C-101B-9397-08002B2CF9AE}" pid="3" name="MediaServiceImageTags">
    <vt:lpwstr/>
  </property>
</Properties>
</file>