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2503-1EE3-3D79-35F2-B78FC76D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784B2-8B23-E1AC-3D83-F85E49764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849E-4485-B2CB-3F67-AF1D44C60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EBB6-7ED3-602F-8185-8EC7974A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DD2F9-87B9-D1EE-94B6-D6FE314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E813-5130-2923-1F8C-AA14B9F8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F80C-0C0C-88C8-BCBC-D403D7D2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C3C5-294C-4DA2-8301-C7AE55BD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339C-93AF-8755-7536-D24A5964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5F53-F22A-CF8B-5015-C0FA58B3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FB72E-BFB1-FE34-0427-440B0BE29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97A85-B2CF-7ED6-07C5-A25B6A99E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BDCE-9546-8C2E-FEFC-8C79462C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E2E5-0A10-7FAD-5C8F-D972B75B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87B9-B424-3436-1CE1-83EA3DEA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5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D68A-E6E5-D0EC-719B-E3956EC8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E00B-3F59-3E40-F863-EBE9EC91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F862-6816-831B-2082-58FF6BBC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1F86-D119-B9D4-5CEC-FF3277C7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4CBD-A2E3-4055-A62D-0B45BBEC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6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11F8-0BC9-FC30-054A-3458804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D8D61-532D-6C8A-9304-164BD915A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8182-899D-014D-F990-131F75B6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345F-16A5-9DC8-4A4C-2F48B00F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37E3-45AC-7FC6-CC0A-4657A244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D6F7-9A4C-A5AF-2AAC-30EF9D82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C3C2-0272-CACF-FDF9-FB5F5D240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FD858-01B7-9C4A-B6C2-5966BA18F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B828-20FF-0C74-C384-85B00724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7862A-0860-146D-C6BB-99F3625A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0EFC9-049E-6228-5929-BD0C2983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E7C5-B77B-E423-2EEB-F8E4AE78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8ED04-7CCF-F91B-6826-21779840E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DE163-5B3C-CFD9-2C96-F8415FA36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8A456-6EE7-E5F6-355B-C82F6F004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32DAF-E29F-2E30-875F-7D9B8E271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2DCD3-22EF-D648-BEA8-83AC2C0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1BAAC-397B-6C30-B0FA-21F3382C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8E3A8-83C1-98E2-A60E-25F4DCE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63CD-4D03-F901-F015-E13CC6D5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C989E-B0A4-3AD5-18D1-A9FD445C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E4F84-98ED-D051-60A2-1391558F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9FD95-806A-9E15-CF27-60E673C8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0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B980B-79C5-8B74-069F-3B39D32B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C985-F4F0-346C-3DA5-7584ADC6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8A02B-0210-174A-9554-DA30A5EB9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6752F-5AEA-E694-3459-AA7F4914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060DE-A1B7-1988-A864-B116D08D1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AEDF1-BEDF-645C-EA55-C298D7F8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6126E-638B-AFAE-089B-636DB6D1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53F8E-471A-1462-3BD9-1220F8E2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DBC7-F2CB-D5C6-B16A-7C5F7A2C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0010-BCAE-4D48-0E4B-434BE45A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B38D8-7401-3F3E-3EC1-CFD62D8AC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402D8-3FF4-BAB2-0507-A390FD97D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25C46-4C50-5C14-CC72-FA661566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9CD7F-EE78-C532-2575-5B49826B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53EBF-D554-74CE-BC8F-235F5B8F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1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13E3-0192-C516-C710-FC843E69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9557-45BD-8F70-3CD0-6FCFB67C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F737-3423-6FD1-9477-35ED958B5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0F01E-4170-4252-B589-E075E79A2915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35191-66B6-E506-EDE9-C8F0B52DD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8754A-89FD-EAD7-A088-FCE0F9005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37FCD-6E5F-45E9-BC50-E5E07753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3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box Icon 1031516">
            <a:extLst>
              <a:ext uri="{FF2B5EF4-FFF2-40B4-BE49-F238E27FC236}">
                <a16:creationId xmlns:a16="http://schemas.microsoft.com/office/drawing/2014/main" id="{127E844C-D1E1-3081-6175-31577D6C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907" y="1620203"/>
            <a:ext cx="2211318" cy="221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gine Icon 6285522">
            <a:extLst>
              <a:ext uri="{FF2B5EF4-FFF2-40B4-BE49-F238E27FC236}">
                <a16:creationId xmlns:a16="http://schemas.microsoft.com/office/drawing/2014/main" id="{F5ECF5F6-9ED6-88D0-93BA-5156444B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047" y="459930"/>
            <a:ext cx="3766931" cy="3766931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159FF-7E7D-BE10-4433-8EDB312EC7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9" r="8141"/>
          <a:stretch/>
        </p:blipFill>
        <p:spPr>
          <a:xfrm>
            <a:off x="9412356" y="3212995"/>
            <a:ext cx="1987827" cy="2732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AE188-F503-8874-0A52-244908817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45" y="3588026"/>
            <a:ext cx="1219200" cy="1219200"/>
          </a:xfrm>
          <a:prstGeom prst="ellipse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3A3C2A-2763-5E98-E9D4-E6BD1F0697CC}"/>
              </a:ext>
            </a:extLst>
          </p:cNvPr>
          <p:cNvSpPr txBox="1"/>
          <p:nvPr/>
        </p:nvSpPr>
        <p:spPr>
          <a:xfrm>
            <a:off x="791817" y="4964349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Cousin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40712-7995-4A3B-C2A0-F9CB6FFD4E38}"/>
              </a:ext>
            </a:extLst>
          </p:cNvPr>
          <p:cNvSpPr txBox="1"/>
          <p:nvPr/>
        </p:nvSpPr>
        <p:spPr>
          <a:xfrm>
            <a:off x="3225516" y="3244334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Inbox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7438C-3169-F667-217D-F8D172AB8200}"/>
              </a:ext>
            </a:extLst>
          </p:cNvPr>
          <p:cNvSpPr txBox="1"/>
          <p:nvPr/>
        </p:nvSpPr>
        <p:spPr>
          <a:xfrm>
            <a:off x="6279470" y="3403360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Print" panose="02000600000000000000" pitchFamily="2" charset="0"/>
              </a:rPr>
              <a:t>Rules Engine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14A3F-AF1E-B04B-0F39-D27983266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2" y="2962918"/>
            <a:ext cx="2527886" cy="25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36 -0.00232 L 0.04336 -0.00278 C 0.04714 -0.01135 0.05104 -0.01875 0.05495 -0.0294 C 0.0582 -0.03889 0.06133 -0.0551 0.06471 -0.06366 C 0.06862 -0.07361 0.07253 -0.08172 0.0763 -0.09306 C 0.08203 -0.10949 0.08424 -0.11783 0.09023 -0.12732 C 0.09753 -0.13866 0.10052 -0.13658 0.10794 -0.13866 C 0.10937 -0.14005 0.11068 -0.14098 0.11211 -0.14329 C 0.1125 -0.14398 0.11289 -0.1463 0.11328 -0.14746 C 0.11393 -0.14954 0.11458 -0.1507 0.11523 -0.15209 C 0.11549 -0.15301 0.11575 -0.15417 0.11602 -0.1544 C 0.11927 -0.16019 0.12279 -0.16482 0.12604 -0.17269 C 0.12682 -0.17454 0.12773 -0.17685 0.12852 -0.17963 C 0.12917 -0.18148 0.13086 -0.18658 0.13164 -0.19074 C 0.13268 -0.19699 0.13268 -0.19352 0.13268 -0.2 L 0.13464 -0.19074 L 0.13398 -0.19769 " pathEditMode="relative" rAng="0" ptsTypes="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9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4 -0.2 L 0.13464 -0.19977 C 0.15469 -0.20116 0.17474 -0.20301 0.19492 -0.20301 C 0.21667 -0.20301 0.21914 -0.19491 0.24388 -0.18982 C 0.25794 -0.18704 0.27214 -0.18704 0.2862 -0.18542 C 0.30247 -0.18704 0.31888 -0.18773 0.33516 -0.18982 C 0.33711 -0.19005 0.33893 -0.1919 0.34089 -0.19283 C 0.34297 -0.19375 0.34518 -0.19514 0.3474 -0.1956 C 0.35065 -0.19653 0.35391 -0.19676 0.35716 -0.19723 C 0.3681 -0.20463 0.3651 -0.19977 0.36862 -0.20579 L 0.36862 -0.20556 " pathEditMode="relative" rAng="0" ptsTypes="AAAAAAAAAAA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8 -0.21621 L 0.36888 -0.21598 C 0.39583 -0.21736 0.41445 -0.22014 0.44128 -0.2132 C 0.45091 -0.21065 0.46042 -0.20533 0.46992 -0.20116 C 0.47305 -0.19283 0.47318 -0.19306 0.47578 -0.17871 C 0.47721 -0.17084 0.47747 -0.1625 0.47917 -0.15486 C 0.48229 -0.14144 0.48581 -0.12801 0.4901 -0.11598 C 0.50091 -0.08565 0.51315 -0.05695 0.52461 -0.02755 C 0.52747 -0.02037 0.53021 -0.01343 0.53307 -0.00648 C 0.5487 0.03032 0.53568 -0.0007 0.55247 0.0324 C 0.55456 0.03657 0.55651 0.0412 0.55833 0.04583 C 0.55911 0.04768 0.55924 0.05023 0.56003 0.05185 C 0.56172 0.05532 0.56406 0.05764 0.56589 0.06088 C 0.56771 0.06365 0.56927 0.0669 0.57096 0.0699 C 0.57292 0.07291 0.57526 0.07546 0.57695 0.07893 C 0.58177 0.08889 0.5957 0.1206 0.60052 0.13565 C 0.6026 0.14236 0.60365 0.15 0.6056 0.15671 C 0.60846 0.16736 0.61276 0.17685 0.61484 0.18819 C 0.62031 0.21759 0.61068 0.16759 0.6207 0.21203 C 0.62122 0.21458 0.62174 0.21713 0.6224 0.21967 C 0.62318 0.22268 0.62396 0.22569 0.62487 0.2287 C 0.62565 0.23125 0.62682 0.23356 0.62747 0.23611 C 0.62812 0.23889 0.62839 0.24213 0.62917 0.24514 C 0.6306 0.25069 0.63229 0.25509 0.63424 0.26018 L 0.63424 0.26041 " pathEditMode="relative" rAng="0" ptsTypes="AAAAAAAAAAAAAAAAAAAAAAA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237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Print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Dutkiewicz</dc:creator>
  <cp:lastModifiedBy>Sarah Dutkiewicz</cp:lastModifiedBy>
  <cp:revision>2</cp:revision>
  <dcterms:created xsi:type="dcterms:W3CDTF">2023-11-17T18:48:07Z</dcterms:created>
  <dcterms:modified xsi:type="dcterms:W3CDTF">2023-11-17T19:31:35Z</dcterms:modified>
</cp:coreProperties>
</file>