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b9fa608c7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b9fa608c7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b9fa608c7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b9fa608c7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b9fa608c7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b9fa608c7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b9fa608c7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b9fa608c7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b9fa608c7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b9fa608c7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b9fa608c7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b9fa608c7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b9fa608c7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b9fa608c7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b9fa608c7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b9fa608c7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b9fa608c7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b9fa608c7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b9fa608c7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b9fa608c7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b9fa608c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b9fa608c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b9fa608c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b9fa608c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b9fa608c7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b9fa608c7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9fa608c7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9fa608c7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6b9fa608c7_0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6b9fa608c7_0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6b9fa608c7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6b9fa608c7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b9fa608c7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b9fa608c7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6b9fa608c7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6b9fa608c7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kaggle.com/datasnack/youtube-new" TargetMode="External"/><Relationship Id="rId4" Type="http://schemas.openxmlformats.org/officeDocument/2006/relationships/hyperlink" Target="https://www.kaggle.com/bansmohit/us-youtube-eda-category-predic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988650" y="6988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Trending Category Classification</a:t>
            </a:r>
            <a:endParaRPr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652" y="2571754"/>
            <a:ext cx="4255500" cy="2393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5723400" y="1142575"/>
            <a:ext cx="3091800" cy="2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By:</a:t>
            </a:r>
            <a:endParaRPr b="1" sz="3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Kyle Thao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341" name="Google Shape;341;p22"/>
          <p:cNvSpPr txBox="1"/>
          <p:nvPr>
            <p:ph idx="1" type="body"/>
          </p:nvPr>
        </p:nvSpPr>
        <p:spPr>
          <a:xfrm>
            <a:off x="1303800" y="1990050"/>
            <a:ext cx="70305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I used included: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Fully Connected Neural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1D Convolutional Neural Network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 Neural Network Model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55530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Convolutional Neural Network Model</a:t>
            </a: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275" y="1597875"/>
            <a:ext cx="373145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Fully Connected Model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366078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585" y="1750275"/>
            <a:ext cx="3872786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 txBox="1"/>
          <p:nvPr/>
        </p:nvSpPr>
        <p:spPr>
          <a:xfrm>
            <a:off x="1412050" y="1199975"/>
            <a:ext cx="38379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Accuracy: About 69%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1D Convolutional Model</a:t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12275"/>
            <a:ext cx="43719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775" y="1750275"/>
            <a:ext cx="3817849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 txBox="1"/>
          <p:nvPr/>
        </p:nvSpPr>
        <p:spPr>
          <a:xfrm>
            <a:off x="336000" y="1479750"/>
            <a:ext cx="4236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Accuracy: About 43%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Compared to Related Works:Mohit’s</a:t>
            </a:r>
            <a:r>
              <a:rPr lang="en"/>
              <a:t> US Youtube EDA &amp; Category Predictions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 txBox="1"/>
          <p:nvPr>
            <p:ph idx="1" type="body"/>
          </p:nvPr>
        </p:nvSpPr>
        <p:spPr>
          <a:xfrm>
            <a:off x="1303800" y="1990050"/>
            <a:ext cx="2504100" cy="22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other models such as: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kNN with decision trees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Tuned decision trees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/>
        </p:nvSpPr>
        <p:spPr>
          <a:xfrm>
            <a:off x="3815125" y="2067975"/>
            <a:ext cx="45192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Used different metrics like numerical data to classify categories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Mohit’s Correlation Graph 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4931600" y="4162700"/>
            <a:ext cx="4515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[2]</a:t>
            </a:r>
            <a:endParaRPr/>
          </a:p>
        </p:txBody>
      </p:sp>
      <p:pic>
        <p:nvPicPr>
          <p:cNvPr id="383" name="Google Shape;3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90875"/>
            <a:ext cx="362778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Mohit’s Results vs Mine</a:t>
            </a:r>
            <a:endParaRPr/>
          </a:p>
        </p:txBody>
      </p:sp>
      <p:sp>
        <p:nvSpPr>
          <p:cNvPr id="389" name="Google Shape;389;p29"/>
          <p:cNvSpPr txBox="1"/>
          <p:nvPr>
            <p:ph idx="1" type="body"/>
          </p:nvPr>
        </p:nvSpPr>
        <p:spPr>
          <a:xfrm>
            <a:off x="1303800" y="1990050"/>
            <a:ext cx="29490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Mohit’s models averaged about 40-45% accuracy</a:t>
            </a:r>
            <a:endParaRPr/>
          </a:p>
        </p:txBody>
      </p:sp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4827775" y="1990050"/>
            <a:ext cx="29490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CNN model reached about the same accuracy with 43%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Fully Connected model reached higher at 69%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396" name="Google Shape;396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Which model did better?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Fully Connected in all areas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Changes for next time?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Tweak CNN to possibly gain higher accuracies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Tweak the TF-IDF to filter other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other region datasets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More models and metrics to compare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Mitchell J. </a:t>
            </a: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”Trending YouTube Statistics“ </a:t>
            </a:r>
            <a:r>
              <a:rPr i="1" lang="en" sz="1800" u="sng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https://www.kaggle.com/datasnack/youtube-new</a:t>
            </a: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(2019)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43634"/>
                </a:solidFill>
                <a:latin typeface="Cambria"/>
                <a:ea typeface="Cambria"/>
                <a:cs typeface="Cambria"/>
                <a:sym typeface="Cambria"/>
              </a:rPr>
              <a:t>[2]Mohit Bansal</a:t>
            </a:r>
            <a:r>
              <a:rPr i="1" lang="en" sz="1800">
                <a:solidFill>
                  <a:srgbClr val="943634"/>
                </a:solidFill>
                <a:latin typeface="Cambria"/>
                <a:ea typeface="Cambria"/>
                <a:cs typeface="Cambria"/>
                <a:sym typeface="Cambria"/>
              </a:rPr>
              <a:t>“Us YouTube EDA &amp; Category Predictions </a:t>
            </a:r>
            <a:endParaRPr i="1" sz="1800">
              <a:solidFill>
                <a:srgbClr val="94363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00080"/>
                </a:solidFill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4"/>
              </a:rPr>
              <a:t>https://www.kaggle.com/bansmohit/us-youtube-eda-category-predictions</a:t>
            </a:r>
            <a:r>
              <a:rPr i="1" lang="en" sz="1800">
                <a:solidFill>
                  <a:srgbClr val="943634"/>
                </a:solidFill>
                <a:latin typeface="Cambria"/>
                <a:ea typeface="Cambria"/>
                <a:cs typeface="Cambria"/>
                <a:sym typeface="Cambria"/>
              </a:rPr>
              <a:t>(2018)</a:t>
            </a:r>
            <a:endParaRPr i="1" sz="1800">
              <a:solidFill>
                <a:srgbClr val="94363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48DD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548DD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Motivation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Youtube content creators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Classifying different trending 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Understanding YouTube’s algorithm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97875"/>
            <a:ext cx="55721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250" y="3658925"/>
            <a:ext cx="408674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97450"/>
            <a:ext cx="4904850" cy="7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7882800" y="913725"/>
            <a:ext cx="451500" cy="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[1]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and Data Processing</a:t>
            </a: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66950"/>
            <a:ext cx="23622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68525"/>
            <a:ext cx="8839202" cy="48068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152400" y="1571250"/>
            <a:ext cx="3809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Tags data before Normalization and processing: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152400" y="3194250"/>
            <a:ext cx="3809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Tags data after Normalization and processing: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and Data Processing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020000"/>
            <a:ext cx="47244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465125" y="1544300"/>
            <a:ext cx="60834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Used TF-IDF vectorizer with different parameters: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Max features: 50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Min features: 5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and Data Processing</a:t>
            </a:r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465125" y="1544300"/>
            <a:ext cx="6083400" cy="12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Tried using a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TF-IDF vectorizer with larger parameters: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Max features: 100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Min features: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25" y="2799800"/>
            <a:ext cx="65246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and Data Processing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321100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725" y="1750275"/>
            <a:ext cx="422314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and Data Processing</a:t>
            </a:r>
            <a:endParaRPr/>
          </a:p>
        </p:txBody>
      </p:sp>
      <p:pic>
        <p:nvPicPr>
          <p:cNvPr id="334" name="Google Shape;3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71750"/>
            <a:ext cx="8839201" cy="173754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/>
          <p:nvPr/>
        </p:nvSpPr>
        <p:spPr>
          <a:xfrm>
            <a:off x="522450" y="1307550"/>
            <a:ext cx="80991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One-hot encoding the categorical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