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D907E-F367-4342-AD6B-2525490B206F}" v="1146" dt="2023-05-11T00:16:25.111"/>
    <p1510:client id="{9577D458-4751-8C6D-A91A-3510BE6344EB}" v="487" dt="2023-05-08T23:07:35.029"/>
    <p1510:client id="{CF4DB4F8-06C1-6458-D45F-52BCE30BBEFC}" v="27" dt="2023-05-11T02:30:1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6"/>
  </p:normalViewPr>
  <p:slideViewPr>
    <p:cSldViewPr snapToGrid="0" snapToObjects="1">
      <p:cViewPr varScale="1">
        <p:scale>
          <a:sx n="75" d="100"/>
          <a:sy n="75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to, Kyle" userId="S::kparato@csu.fullerton.edu::e33ed1bf-91e4-438d-8309-a0126e92f2ab" providerId="AD" clId="Web-{CF4DB4F8-06C1-6458-D45F-52BCE30BBEFC}"/>
    <pc:docChg chg="addSld modSld sldOrd">
      <pc:chgData name="Parato, Kyle" userId="S::kparato@csu.fullerton.edu::e33ed1bf-91e4-438d-8309-a0126e92f2ab" providerId="AD" clId="Web-{CF4DB4F8-06C1-6458-D45F-52BCE30BBEFC}" dt="2023-05-11T02:30:15.236" v="22" actId="1076"/>
      <pc:docMkLst>
        <pc:docMk/>
      </pc:docMkLst>
      <pc:sldChg chg="modSp">
        <pc:chgData name="Parato, Kyle" userId="S::kparato@csu.fullerton.edu::e33ed1bf-91e4-438d-8309-a0126e92f2ab" providerId="AD" clId="Web-{CF4DB4F8-06C1-6458-D45F-52BCE30BBEFC}" dt="2023-05-11T02:10:44.091" v="13" actId="20577"/>
        <pc:sldMkLst>
          <pc:docMk/>
          <pc:sldMk cId="1050027083" sldId="258"/>
        </pc:sldMkLst>
        <pc:spChg chg="mod">
          <ac:chgData name="Parato, Kyle" userId="S::kparato@csu.fullerton.edu::e33ed1bf-91e4-438d-8309-a0126e92f2ab" providerId="AD" clId="Web-{CF4DB4F8-06C1-6458-D45F-52BCE30BBEFC}" dt="2023-05-11T02:10:44.091" v="13" actId="20577"/>
          <ac:spMkLst>
            <pc:docMk/>
            <pc:sldMk cId="1050027083" sldId="258"/>
            <ac:spMk id="2" creationId="{00000000-0000-0000-0000-000000000000}"/>
          </ac:spMkLst>
        </pc:spChg>
      </pc:sldChg>
      <pc:sldChg chg="addSp delSp modSp new ord">
        <pc:chgData name="Parato, Kyle" userId="S::kparato@csu.fullerton.edu::e33ed1bf-91e4-438d-8309-a0126e92f2ab" providerId="AD" clId="Web-{CF4DB4F8-06C1-6458-D45F-52BCE30BBEFC}" dt="2023-05-11T02:10:41.294" v="12"/>
        <pc:sldMkLst>
          <pc:docMk/>
          <pc:sldMk cId="1092302324" sldId="271"/>
        </pc:sldMkLst>
        <pc:spChg chg="mod">
          <ac:chgData name="Parato, Kyle" userId="S::kparato@csu.fullerton.edu::e33ed1bf-91e4-438d-8309-a0126e92f2ab" providerId="AD" clId="Web-{CF4DB4F8-06C1-6458-D45F-52BCE30BBEFC}" dt="2023-05-11T02:09:34.933" v="5" actId="20577"/>
          <ac:spMkLst>
            <pc:docMk/>
            <pc:sldMk cId="1092302324" sldId="271"/>
            <ac:spMk id="2" creationId="{E750D887-ACA0-FB37-9A1C-9BA2B8AD16C3}"/>
          </ac:spMkLst>
        </pc:spChg>
        <pc:spChg chg="del">
          <ac:chgData name="Parato, Kyle" userId="S::kparato@csu.fullerton.edu::e33ed1bf-91e4-438d-8309-a0126e92f2ab" providerId="AD" clId="Web-{CF4DB4F8-06C1-6458-D45F-52BCE30BBEFC}" dt="2023-05-11T02:09:38.370" v="6"/>
          <ac:spMkLst>
            <pc:docMk/>
            <pc:sldMk cId="1092302324" sldId="271"/>
            <ac:spMk id="3" creationId="{F9314683-20F6-8F0C-9183-711C6FE29495}"/>
          </ac:spMkLst>
        </pc:spChg>
        <pc:picChg chg="add mod modCrop">
          <ac:chgData name="Parato, Kyle" userId="S::kparato@csu.fullerton.edu::e33ed1bf-91e4-438d-8309-a0126e92f2ab" providerId="AD" clId="Web-{CF4DB4F8-06C1-6458-D45F-52BCE30BBEFC}" dt="2023-05-11T02:10:17.043" v="11" actId="1076"/>
          <ac:picMkLst>
            <pc:docMk/>
            <pc:sldMk cId="1092302324" sldId="271"/>
            <ac:picMk id="4" creationId="{C2B1E3E5-D9C4-37C6-5C4A-21FD7BE60373}"/>
          </ac:picMkLst>
        </pc:picChg>
      </pc:sldChg>
      <pc:sldChg chg="addSp delSp modSp new">
        <pc:chgData name="Parato, Kyle" userId="S::kparato@csu.fullerton.edu::e33ed1bf-91e4-438d-8309-a0126e92f2ab" providerId="AD" clId="Web-{CF4DB4F8-06C1-6458-D45F-52BCE30BBEFC}" dt="2023-05-11T02:30:15.236" v="22" actId="1076"/>
        <pc:sldMkLst>
          <pc:docMk/>
          <pc:sldMk cId="504814218" sldId="272"/>
        </pc:sldMkLst>
        <pc:spChg chg="mod">
          <ac:chgData name="Parato, Kyle" userId="S::kparato@csu.fullerton.edu::e33ed1bf-91e4-438d-8309-a0126e92f2ab" providerId="AD" clId="Web-{CF4DB4F8-06C1-6458-D45F-52BCE30BBEFC}" dt="2023-05-11T02:29:52.767" v="17" actId="20577"/>
          <ac:spMkLst>
            <pc:docMk/>
            <pc:sldMk cId="504814218" sldId="272"/>
            <ac:spMk id="2" creationId="{9D28A205-1327-583A-24CA-2B3472E7AA58}"/>
          </ac:spMkLst>
        </pc:spChg>
        <pc:spChg chg="del">
          <ac:chgData name="Parato, Kyle" userId="S::kparato@csu.fullerton.edu::e33ed1bf-91e4-438d-8309-a0126e92f2ab" providerId="AD" clId="Web-{CF4DB4F8-06C1-6458-D45F-52BCE30BBEFC}" dt="2023-05-11T02:29:52.907" v="18"/>
          <ac:spMkLst>
            <pc:docMk/>
            <pc:sldMk cId="504814218" sldId="272"/>
            <ac:spMk id="3" creationId="{864618DF-3B91-3F87-35B6-4B2C02E36D8C}"/>
          </ac:spMkLst>
        </pc:spChg>
        <pc:picChg chg="add mod ord modCrop">
          <ac:chgData name="Parato, Kyle" userId="S::kparato@csu.fullerton.edu::e33ed1bf-91e4-438d-8309-a0126e92f2ab" providerId="AD" clId="Web-{CF4DB4F8-06C1-6458-D45F-52BCE30BBEFC}" dt="2023-05-11T02:30:15.236" v="22" actId="1076"/>
          <ac:picMkLst>
            <pc:docMk/>
            <pc:sldMk cId="504814218" sldId="272"/>
            <ac:picMk id="4" creationId="{69424749-9927-AAEB-DB71-A5F22F0DD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5176-0743-0D4E-B85E-1A2648F144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106F-384D-364B-B228-BAE6B1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O(no) Group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3674"/>
            <a:ext cx="9436768" cy="289961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dirty="0"/>
              <a:t>Karson </a:t>
            </a:r>
            <a:r>
              <a:rPr lang="en-US" dirty="0" err="1"/>
              <a:t>Lant</a:t>
            </a:r>
            <a:endParaRPr lang="en-US" dirty="0"/>
          </a:p>
          <a:p>
            <a:r>
              <a:rPr lang="en-US" dirty="0"/>
              <a:t>Shane Grant</a:t>
            </a:r>
          </a:p>
          <a:p>
            <a:r>
              <a:rPr lang="en-US" dirty="0"/>
              <a:t>Kyle </a:t>
            </a:r>
            <a:r>
              <a:rPr lang="en-US" dirty="0" err="1"/>
              <a:t>Parato</a:t>
            </a:r>
            <a:endParaRPr lang="en-US" dirty="0"/>
          </a:p>
          <a:p>
            <a:r>
              <a:rPr lang="en-US" dirty="0" err="1"/>
              <a:t>Nebil</a:t>
            </a:r>
            <a:r>
              <a:rPr lang="en-US" dirty="0"/>
              <a:t> </a:t>
            </a:r>
            <a:r>
              <a:rPr lang="en-US" dirty="0" err="1"/>
              <a:t>gokdemir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89467"/>
            <a:ext cx="10778067" cy="62822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Question.php</a:t>
            </a:r>
            <a:r>
              <a:rPr lang="en-US" dirty="0"/>
              <a:t>: As soon as we create a survey, it transfers to the </a:t>
            </a:r>
            <a:r>
              <a:rPr lang="en-US" dirty="0" err="1"/>
              <a:t>Question.php</a:t>
            </a:r>
            <a:r>
              <a:rPr lang="en-US" dirty="0"/>
              <a:t> file with a </a:t>
            </a:r>
            <a:r>
              <a:rPr lang="en-US" dirty="0" err="1"/>
              <a:t>Survey_Code</a:t>
            </a:r>
            <a:r>
              <a:rPr lang="en-US" dirty="0"/>
              <a:t>. So then, the user can insert information of the question with a </a:t>
            </a:r>
            <a:r>
              <a:rPr lang="en-US" dirty="0" err="1"/>
              <a:t>Survey_Code</a:t>
            </a:r>
            <a:r>
              <a:rPr lang="en-US" dirty="0"/>
              <a:t>. Additionally, the question has two types: true, false and multiple choice.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 err="1"/>
              <a:t>AnswerOption.php</a:t>
            </a:r>
            <a:r>
              <a:rPr lang="en-US" dirty="0"/>
              <a:t>: As soon as we create a Question, it take us to the </a:t>
            </a:r>
            <a:r>
              <a:rPr lang="en-US" dirty="0" err="1"/>
              <a:t>AnswerOption.php</a:t>
            </a:r>
            <a:r>
              <a:rPr lang="en-US" dirty="0"/>
              <a:t> file with a </a:t>
            </a:r>
            <a:r>
              <a:rPr lang="en-US" dirty="0" err="1"/>
              <a:t>Question_ID</a:t>
            </a:r>
            <a:r>
              <a:rPr lang="en-US" dirty="0"/>
              <a:t>, so the user can insert answers for each question into the </a:t>
            </a:r>
            <a:r>
              <a:rPr lang="en-US" dirty="0" err="1"/>
              <a:t>Question_Option</a:t>
            </a:r>
            <a:r>
              <a:rPr lang="en-US" dirty="0"/>
              <a:t> table correlating with a </a:t>
            </a:r>
            <a:r>
              <a:rPr lang="en-US" dirty="0" err="1"/>
              <a:t>Question_ID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AllSurvey.Php</a:t>
            </a:r>
            <a:r>
              <a:rPr lang="en-US" dirty="0"/>
              <a:t>: Will do a Query of all surveys, and then print them on the page.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5808"/>
          </a:xfrm>
        </p:spPr>
        <p:txBody>
          <a:bodyPr/>
          <a:lstStyle/>
          <a:p>
            <a:r>
              <a:rPr lang="en-US" dirty="0"/>
              <a:t>Insert Question Query into database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E56DC76-E69B-FB58-7F64-0F1948B2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04" y="1508888"/>
            <a:ext cx="10515140" cy="35492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34A4B-2652-22B0-5CD8-5AF53D53D9FE}"/>
              </a:ext>
            </a:extLst>
          </p:cNvPr>
          <p:cNvSpPr txBox="1"/>
          <p:nvPr/>
        </p:nvSpPr>
        <p:spPr>
          <a:xfrm>
            <a:off x="2054087" y="5294243"/>
            <a:ext cx="62550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When Create button is clicked, it will Insert </a:t>
            </a:r>
            <a:r>
              <a:rPr lang="en-US" sz="2400" err="1">
                <a:cs typeface="Calibri"/>
              </a:rPr>
              <a:t>questionName</a:t>
            </a:r>
            <a:r>
              <a:rPr lang="en-US" sz="2400" dirty="0">
                <a:cs typeface="Calibri"/>
              </a:rPr>
              <a:t>, description, </a:t>
            </a:r>
            <a:r>
              <a:rPr lang="en-US" sz="2400" err="1">
                <a:cs typeface="Calibri"/>
              </a:rPr>
              <a:t>Qtype</a:t>
            </a:r>
            <a:r>
              <a:rPr lang="en-US" sz="2400" dirty="0">
                <a:cs typeface="Calibri"/>
              </a:rPr>
              <a:t>, and </a:t>
            </a:r>
            <a:r>
              <a:rPr lang="en-US" sz="2400" err="1">
                <a:cs typeface="Calibri"/>
              </a:rPr>
              <a:t>surveyID</a:t>
            </a:r>
            <a:r>
              <a:rPr lang="en-US" sz="2400" dirty="0">
                <a:cs typeface="Calibri"/>
              </a:rPr>
              <a:t> into the Question table in our database.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30288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Query is insert Question option base on question type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56D3AFCA-6EAC-B8E2-0842-09F40179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82" y="1810200"/>
            <a:ext cx="9693236" cy="3243778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9224B9E-80BE-EA73-F8D6-36D231AE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06" y="5305090"/>
            <a:ext cx="9766452" cy="1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365125"/>
            <a:ext cx="10007600" cy="1325563"/>
          </a:xfrm>
        </p:spPr>
        <p:txBody>
          <a:bodyPr/>
          <a:lstStyle/>
          <a:p>
            <a:r>
              <a:rPr lang="en-US" dirty="0"/>
              <a:t>Query to take all surveys in the database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7D29EEC-FA93-0C8B-B88E-D8AAD9CC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03" y="1819495"/>
            <a:ext cx="5543550" cy="838200"/>
          </a:xfr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C3AA183-5638-9C2C-0B67-65700CD4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7" y="3046822"/>
            <a:ext cx="9894983" cy="30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49916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DeleteSurvey.php</a:t>
            </a:r>
            <a:r>
              <a:rPr lang="en-US" dirty="0"/>
              <a:t>: Remove a survey from the user list without removing the data from the database.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 err="1"/>
              <a:t>AllQuestion.php</a:t>
            </a:r>
            <a:r>
              <a:rPr lang="en-US" dirty="0"/>
              <a:t>: when the user clicks each survey, it will take the user to this page with a </a:t>
            </a:r>
            <a:r>
              <a:rPr lang="en-US" dirty="0" err="1"/>
              <a:t>survey_code</a:t>
            </a:r>
            <a:r>
              <a:rPr lang="en-US" dirty="0"/>
              <a:t>, and Query all questions in the Question table to allow the user to take a survey. Then it will create a Response and insert each answer value into the answer table.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query removes the selected survey from the user's list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7779F67-E787-53DA-42BF-B6AF04E3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18" y="2834654"/>
            <a:ext cx="9765764" cy="1892606"/>
          </a:xfrm>
        </p:spPr>
      </p:pic>
    </p:spTree>
    <p:extLst>
      <p:ext uri="{BB962C8B-B14F-4D97-AF65-F5344CB8AC3E}">
        <p14:creationId xmlns:p14="http://schemas.microsoft.com/office/powerpoint/2010/main" val="230724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query Creates a response</a:t>
            </a:r>
            <a:endParaRPr lang="en-US" dirty="0">
              <a:cs typeface="Calibri Light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A212419-4CC7-7037-1DB7-F6C72D274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455" y="2866097"/>
            <a:ext cx="10105910" cy="1122803"/>
          </a:xfrm>
        </p:spPr>
      </p:pic>
    </p:spTree>
    <p:extLst>
      <p:ext uri="{BB962C8B-B14F-4D97-AF65-F5344CB8AC3E}">
        <p14:creationId xmlns:p14="http://schemas.microsoft.com/office/powerpoint/2010/main" val="175309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query takes all questions and answer options when the user clicks answer, it insert into Answer table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B967DA8-B509-DC5F-6C45-ABACA430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09132"/>
            <a:ext cx="10515600" cy="493915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EED7576-BAD4-7671-BFB8-F339118D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4" y="2267518"/>
            <a:ext cx="10519272" cy="1019302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C19E9F7-5B2E-D36D-6E7F-D9B05CFA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51" y="3617478"/>
            <a:ext cx="10519276" cy="5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D887-ACA0-FB37-9A1C-9BA2B8AD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Schema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2B1E3E5-D9C4-37C6-5C4A-21FD7BE60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86" b="42710"/>
          <a:stretch/>
        </p:blipFill>
        <p:spPr>
          <a:xfrm>
            <a:off x="3852882" y="1512711"/>
            <a:ext cx="3830094" cy="49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205-1327-583A-24CA-2B3472E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Relational Model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424749-9927-AAEB-DB71-A5F22F0D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384" r="-474"/>
          <a:stretch/>
        </p:blipFill>
        <p:spPr>
          <a:xfrm>
            <a:off x="3593451" y="1504301"/>
            <a:ext cx="4995926" cy="4746298"/>
          </a:xfrm>
        </p:spPr>
      </p:pic>
    </p:spTree>
    <p:extLst>
      <p:ext uri="{BB962C8B-B14F-4D97-AF65-F5344CB8AC3E}">
        <p14:creationId xmlns:p14="http://schemas.microsoft.com/office/powerpoint/2010/main" val="5048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The Survey Database has Six tables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Users table</a:t>
            </a:r>
            <a:r>
              <a:rPr lang="en-US" dirty="0"/>
              <a:t> has all user data</a:t>
            </a:r>
          </a:p>
          <a:p>
            <a:r>
              <a:rPr lang="en-US" b="1" dirty="0"/>
              <a:t>Survey table</a:t>
            </a:r>
            <a:r>
              <a:rPr lang="en-US" dirty="0"/>
              <a:t> has all survey data</a:t>
            </a:r>
            <a:endParaRPr lang="en-US" dirty="0">
              <a:cs typeface="Calibri"/>
            </a:endParaRPr>
          </a:p>
          <a:p>
            <a:r>
              <a:rPr lang="en-US" b="1" dirty="0"/>
              <a:t>Question table</a:t>
            </a:r>
            <a:r>
              <a:rPr lang="en-US" dirty="0"/>
              <a:t> has all questions of the surveys</a:t>
            </a:r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Question_options</a:t>
            </a:r>
            <a:r>
              <a:rPr lang="en-US" dirty="0">
                <a:cs typeface="Calibri"/>
              </a:rPr>
              <a:t> table has all the options for each question</a:t>
            </a:r>
            <a:endParaRPr lang="en-US" dirty="0"/>
          </a:p>
          <a:p>
            <a:r>
              <a:rPr lang="en-US" b="1" dirty="0"/>
              <a:t>Answer Table</a:t>
            </a:r>
            <a:r>
              <a:rPr lang="en-US" dirty="0"/>
              <a:t> has all the answers of each question from the survey</a:t>
            </a:r>
            <a:endParaRPr lang="en-US" dirty="0">
              <a:cs typeface="Calibri"/>
            </a:endParaRPr>
          </a:p>
          <a:p>
            <a:r>
              <a:rPr lang="en-US" b="1" dirty="0"/>
              <a:t>Response table</a:t>
            </a:r>
            <a:r>
              <a:rPr lang="en-US" dirty="0"/>
              <a:t> has all the responses from each survey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042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Image of survey database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4751272-0F5A-BA5D-A2B1-20DBF931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48694"/>
            <a:ext cx="3048000" cy="3505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F9CFA-AFCD-8093-4A7C-F2B45D714F31}"/>
              </a:ext>
            </a:extLst>
          </p:cNvPr>
          <p:cNvSpPr txBox="1"/>
          <p:nvPr/>
        </p:nvSpPr>
        <p:spPr>
          <a:xfrm>
            <a:off x="1086679" y="3432312"/>
            <a:ext cx="28757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Our survey database which contains six tables as discussed 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 There are ten </a:t>
            </a:r>
            <a:r>
              <a:rPr lang="en-US" dirty="0" err="1"/>
              <a:t>Php</a:t>
            </a:r>
            <a:r>
              <a:rPr lang="en-US" dirty="0"/>
              <a:t> files for our survey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All files connect with the survey database.</a:t>
            </a:r>
            <a:endParaRPr lang="en-US" dirty="0">
              <a:cs typeface="Calibri"/>
            </a:endParaRPr>
          </a:p>
          <a:p>
            <a:r>
              <a:rPr lang="en-US" sz="2400" dirty="0" err="1"/>
              <a:t>Index.php</a:t>
            </a:r>
            <a:r>
              <a:rPr lang="en-US" sz="2400" dirty="0"/>
              <a:t>: Takes the user email and password to log in or redirect to </a:t>
            </a:r>
            <a:r>
              <a:rPr lang="en-US" sz="2400" dirty="0" err="1"/>
              <a:t>CreateUser.php</a:t>
            </a:r>
            <a:endParaRPr lang="en-US" sz="2400" dirty="0" err="1">
              <a:cs typeface="Calibri"/>
            </a:endParaRPr>
          </a:p>
          <a:p>
            <a:r>
              <a:rPr lang="en-US" sz="2400" dirty="0" err="1"/>
              <a:t>CreateUser.php</a:t>
            </a:r>
            <a:r>
              <a:rPr lang="en-US" sz="2400" dirty="0"/>
              <a:t>:  Takes all user information in the form and inserts it into the User table. </a:t>
            </a:r>
            <a:endParaRPr lang="en-US" sz="2400" dirty="0">
              <a:cs typeface="Calibri"/>
            </a:endParaRPr>
          </a:p>
          <a:p>
            <a:r>
              <a:rPr lang="en-US" sz="2400" err="1"/>
              <a:t>DeleteSurvey.php</a:t>
            </a:r>
            <a:r>
              <a:rPr lang="en-US" sz="2400" dirty="0"/>
              <a:t>: Lists of all of the user's surveys, allows them to delete a survey from their list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CreateSurvey.php</a:t>
            </a:r>
            <a:r>
              <a:rPr lang="en-US" sz="2400" dirty="0">
                <a:cs typeface="Calibri"/>
              </a:rPr>
              <a:t>: Allows the user to create a survey</a:t>
            </a:r>
          </a:p>
          <a:p>
            <a:r>
              <a:rPr lang="en-US" sz="2400" dirty="0" err="1">
                <a:cs typeface="Calibri"/>
              </a:rPr>
              <a:t>Question.php</a:t>
            </a:r>
            <a:r>
              <a:rPr lang="en-US" sz="2400" dirty="0">
                <a:cs typeface="Calibri" panose="020F0502020204030204"/>
              </a:rPr>
              <a:t>: Allows the user to create questions for the survey</a:t>
            </a:r>
          </a:p>
          <a:p>
            <a:r>
              <a:rPr lang="en-US" sz="2400" dirty="0" err="1">
                <a:cs typeface="Calibri" panose="020F0502020204030204"/>
              </a:rPr>
              <a:t>AnswerOptions.php</a:t>
            </a:r>
            <a:r>
              <a:rPr lang="en-US" sz="2400" dirty="0">
                <a:cs typeface="Calibri" panose="020F0502020204030204"/>
              </a:rPr>
              <a:t>: Allows the user to create options for the questions</a:t>
            </a:r>
          </a:p>
          <a:p>
            <a:r>
              <a:rPr lang="en-US" sz="2400" dirty="0" err="1">
                <a:cs typeface="Calibri" panose="020F0502020204030204"/>
              </a:rPr>
              <a:t>AllSurvey.php</a:t>
            </a:r>
            <a:r>
              <a:rPr lang="en-US" sz="2400" dirty="0">
                <a:cs typeface="Calibri" panose="020F0502020204030204"/>
              </a:rPr>
              <a:t>: Allows the user to view and participate in all surveys</a:t>
            </a:r>
            <a:endParaRPr lang="en-US" sz="2400">
              <a:cs typeface="Calibri" panose="020F0502020204030204"/>
            </a:endParaRPr>
          </a:p>
          <a:p>
            <a:r>
              <a:rPr lang="en-US" sz="2400" dirty="0" err="1">
                <a:cs typeface="Calibri" panose="020F0502020204030204"/>
              </a:rPr>
              <a:t>AllQuestions.php</a:t>
            </a:r>
            <a:r>
              <a:rPr lang="en-US" sz="2400" dirty="0">
                <a:cs typeface="Calibri" panose="020F0502020204030204"/>
              </a:rPr>
              <a:t>: Lists all questions and options for a survey</a:t>
            </a:r>
          </a:p>
          <a:p>
            <a:r>
              <a:rPr lang="en-US" sz="2400" dirty="0" err="1">
                <a:cs typeface="Calibri" panose="020F0502020204030204"/>
              </a:rPr>
              <a:t>Login.php</a:t>
            </a:r>
            <a:r>
              <a:rPr lang="en-US" sz="2400" dirty="0">
                <a:cs typeface="Calibri" panose="020F0502020204030204"/>
              </a:rPr>
              <a:t>: Allows the user to input an email and password. Then checks if there is a match in our database</a:t>
            </a:r>
          </a:p>
          <a:p>
            <a:r>
              <a:rPr lang="en-US" sz="2400" dirty="0" err="1">
                <a:cs typeface="Calibri" panose="020F0502020204030204"/>
              </a:rPr>
              <a:t>LogOut.php</a:t>
            </a:r>
            <a:r>
              <a:rPr lang="en-US" sz="2400" dirty="0">
                <a:cs typeface="Calibri" panose="020F0502020204030204"/>
              </a:rPr>
              <a:t>: Allows the user to end their session and it will return them back to </a:t>
            </a:r>
            <a:r>
              <a:rPr lang="en-US" sz="2400" dirty="0" err="1">
                <a:cs typeface="Calibri" panose="020F0502020204030204"/>
              </a:rPr>
              <a:t>index.php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>
              <a:buFont typeface="Wingdings"/>
              <a:buChar char="§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182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75" y="4856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of inserting a new user into the User Table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540B1E5-77B3-D6AA-C83C-EE81AC407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03" y="1663528"/>
            <a:ext cx="10115550" cy="29527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0FD43-AF60-DB0D-6F9E-43F149F29EAF}"/>
              </a:ext>
            </a:extLst>
          </p:cNvPr>
          <p:cNvSpPr txBox="1"/>
          <p:nvPr/>
        </p:nvSpPr>
        <p:spPr>
          <a:xfrm>
            <a:off x="1351721" y="5141842"/>
            <a:ext cx="76730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On a click of the Signup button, store the name, </a:t>
            </a:r>
            <a:r>
              <a:rPr lang="en-US" sz="2400" dirty="0" err="1">
                <a:cs typeface="Calibri"/>
              </a:rPr>
              <a:t>lastname</a:t>
            </a:r>
            <a:r>
              <a:rPr lang="en-US" sz="2400" dirty="0">
                <a:cs typeface="Calibri"/>
              </a:rPr>
              <a:t>, phone, email, and password into variables. Then we insert them into the user table via the INSERT INTO keyword.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40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check if the user exists in User Table for login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1412B34-DD49-DAF2-91DB-C8A5C52C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161" y="2128062"/>
            <a:ext cx="6103344" cy="41258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10624-4434-F444-8DB7-B6E2A3E13330}"/>
              </a:ext>
            </a:extLst>
          </p:cNvPr>
          <p:cNvSpPr txBox="1"/>
          <p:nvPr/>
        </p:nvSpPr>
        <p:spPr>
          <a:xfrm>
            <a:off x="516835" y="2517913"/>
            <a:ext cx="278295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Stores email and password into variables. Then we check if we get a match between our email and password variables and the ones stored in our User Table.</a:t>
            </a:r>
          </a:p>
        </p:txBody>
      </p:sp>
    </p:spTree>
    <p:extLst>
      <p:ext uri="{BB962C8B-B14F-4D97-AF65-F5344CB8AC3E}">
        <p14:creationId xmlns:p14="http://schemas.microsoft.com/office/powerpoint/2010/main" val="3590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84" y="120317"/>
            <a:ext cx="10788316" cy="1570372"/>
          </a:xfrm>
        </p:spPr>
        <p:txBody>
          <a:bodyPr>
            <a:normAutofit/>
          </a:bodyPr>
          <a:lstStyle/>
          <a:p>
            <a:pPr algn="ctr"/>
            <a:r>
              <a:rPr lang="en-US"/>
              <a:t>Image user creating a survey</a:t>
            </a:r>
            <a:br>
              <a:rPr lang="en-US" dirty="0"/>
            </a:br>
            <a:endParaRPr lang="en-US" dirty="0">
              <a:cs typeface="Calibri Light" panose="020F0302020204030204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629C2F6-8E67-58E6-55A9-132A98FB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586"/>
            <a:ext cx="10515600" cy="30645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A1A6-E4D9-4A8A-B7BA-5DC5E5846473}"/>
              </a:ext>
            </a:extLst>
          </p:cNvPr>
          <p:cNvSpPr txBox="1"/>
          <p:nvPr/>
        </p:nvSpPr>
        <p:spPr>
          <a:xfrm>
            <a:off x="1417982" y="4916556"/>
            <a:ext cx="84813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We take </a:t>
            </a:r>
            <a:r>
              <a:rPr lang="en-US" sz="2400" err="1">
                <a:cs typeface="Calibri"/>
              </a:rPr>
              <a:t>surveyName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SurveyDescription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survey_link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startDate</a:t>
            </a:r>
            <a:r>
              <a:rPr lang="en-US" sz="2400" dirty="0">
                <a:cs typeface="Calibri"/>
              </a:rPr>
              <a:t>, and </a:t>
            </a:r>
            <a:r>
              <a:rPr lang="en-US" sz="2400" err="1">
                <a:cs typeface="Calibri"/>
              </a:rPr>
              <a:t>endDateTime</a:t>
            </a:r>
            <a:r>
              <a:rPr lang="en-US" sz="2400" dirty="0">
                <a:cs typeface="Calibri"/>
              </a:rPr>
              <a:t> and insert them into our Survey Table.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1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392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O(no) Group presentation </vt:lpstr>
      <vt:lpstr>Database Schema</vt:lpstr>
      <vt:lpstr>Relational Model</vt:lpstr>
      <vt:lpstr>              The Survey Database has Six tables</vt:lpstr>
      <vt:lpstr>              Image of survey database</vt:lpstr>
      <vt:lpstr>    There are ten Php files for our survey website</vt:lpstr>
      <vt:lpstr>Image of inserting a new user into the User Table </vt:lpstr>
      <vt:lpstr>Query that check if the user exists in User Table for login</vt:lpstr>
      <vt:lpstr>Image user creating a survey </vt:lpstr>
      <vt:lpstr>PowerPoint Presentation</vt:lpstr>
      <vt:lpstr>Insert Question Query into database</vt:lpstr>
      <vt:lpstr>This Query is insert Question option base on question type</vt:lpstr>
      <vt:lpstr>Query to take all surveys in the database</vt:lpstr>
      <vt:lpstr>PowerPoint Presentation</vt:lpstr>
      <vt:lpstr>This query removes the selected survey from the user's list</vt:lpstr>
      <vt:lpstr>This query Creates a response</vt:lpstr>
      <vt:lpstr>This query takes all questions and answer options when the user clicks answer, it insert into Answer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Group presentation O(no) </dc:title>
  <dc:creator>Microsoft Office User</dc:creator>
  <cp:lastModifiedBy>Microsoft Office User</cp:lastModifiedBy>
  <cp:revision>370</cp:revision>
  <dcterms:created xsi:type="dcterms:W3CDTF">2023-05-05T06:46:22Z</dcterms:created>
  <dcterms:modified xsi:type="dcterms:W3CDTF">2023-05-11T02:30:15Z</dcterms:modified>
</cp:coreProperties>
</file>