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9" r:id="rId4"/>
    <p:sldId id="257" r:id="rId5"/>
    <p:sldId id="258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8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DEEFD-E389-4628-AB65-E6E9BAC6EF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Play™ Store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5C14F-D651-4114-9B3A-96313CE334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34A853"/>
                </a:solidFill>
              </a:rPr>
              <a:t>Kyle Peterson and Mark Peterson</a:t>
            </a:r>
          </a:p>
        </p:txBody>
      </p:sp>
    </p:spTree>
    <p:extLst>
      <p:ext uri="{BB962C8B-B14F-4D97-AF65-F5344CB8AC3E}">
        <p14:creationId xmlns:p14="http://schemas.microsoft.com/office/powerpoint/2010/main" val="193276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B687-4B35-46CE-8D41-05EC8F2F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Does file size have an affect on how many people download an app?</a:t>
            </a:r>
            <a:br>
              <a:rPr lang="en-US" dirty="0">
                <a:solidFill>
                  <a:srgbClr val="34A853"/>
                </a:solidFill>
              </a:rPr>
            </a:br>
            <a:br>
              <a:rPr lang="en-US" dirty="0">
                <a:solidFill>
                  <a:srgbClr val="34A853"/>
                </a:solidFill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33CEB4-D6BB-4FB8-AE92-C3684FCC7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906" y="1745899"/>
            <a:ext cx="6686026" cy="4457350"/>
          </a:xfrm>
        </p:spPr>
      </p:pic>
    </p:spTree>
    <p:extLst>
      <p:ext uri="{BB962C8B-B14F-4D97-AF65-F5344CB8AC3E}">
        <p14:creationId xmlns:p14="http://schemas.microsoft.com/office/powerpoint/2010/main" val="519606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8DA5-E1A7-426C-8A14-773053B6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people more likely to leave a negative review on an app they’ve paid for?</a:t>
            </a:r>
            <a:br>
              <a:rPr lang="en-US" dirty="0">
                <a:solidFill>
                  <a:srgbClr val="34A853"/>
                </a:solidFill>
              </a:rPr>
            </a:b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19BE57-2FF6-4C41-A654-A532ABCF01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387" y="1749724"/>
            <a:ext cx="5850295" cy="47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354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BEDD-20D3-40AE-88F8-5CD57F2D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genre has the most/least apps?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2111D9-D2A7-435E-A097-75442C0D3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695" y="1270000"/>
            <a:ext cx="5940954" cy="558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376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BB6E-4DD8-49D0-AE5D-6D75BC6F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genre is the most popular?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678C7FF-3387-4FB1-B213-36DDA50C9B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46" y="1269999"/>
            <a:ext cx="5735422" cy="551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24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9A50-FE64-4C6D-85E5-DBCE106F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genre is the most/least successful?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54FB34E-E040-4397-932B-5FEFF62BE1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588" y="1594498"/>
            <a:ext cx="5565693" cy="526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545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199B-8AF1-4080-A662-147F84A6F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87554"/>
            <a:ext cx="10446468" cy="3282892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Answering Our Questions (Cont.)</a:t>
            </a:r>
            <a:br>
              <a:rPr lang="en-US" sz="9600" dirty="0"/>
            </a:b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424560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2680-6E3D-4BA0-AEE1-9C1D1B41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the most common rating score?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34D663-F95B-4ECF-A126-E9F2A466A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461" y="1560351"/>
            <a:ext cx="6971251" cy="4647500"/>
          </a:xfrm>
        </p:spPr>
      </p:pic>
    </p:spTree>
    <p:extLst>
      <p:ext uri="{BB962C8B-B14F-4D97-AF65-F5344CB8AC3E}">
        <p14:creationId xmlns:p14="http://schemas.microsoft.com/office/powerpoint/2010/main" val="2120532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A7632-297E-4420-BD8B-5C31BF60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many installs did each category get on average per app?</a:t>
            </a:r>
            <a:br>
              <a:rPr lang="en-US" dirty="0">
                <a:solidFill>
                  <a:srgbClr val="34A853"/>
                </a:solidFill>
              </a:rPr>
            </a:br>
            <a:br>
              <a:rPr lang="en-US" dirty="0">
                <a:solidFill>
                  <a:srgbClr val="34A853"/>
                </a:solidFill>
              </a:rPr>
            </a:b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E262432-264C-496C-82B0-CD35F003D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926" y="1726163"/>
            <a:ext cx="6055483" cy="495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968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E4B1-712D-447A-95CA-892E444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the average kilobyte size per app in each category?</a:t>
            </a:r>
            <a:br>
              <a:rPr lang="en-US" dirty="0">
                <a:solidFill>
                  <a:srgbClr val="34A853"/>
                </a:solidFill>
              </a:rPr>
            </a:br>
            <a:br>
              <a:rPr lang="en-US" dirty="0">
                <a:solidFill>
                  <a:srgbClr val="34A853"/>
                </a:solidFill>
              </a:rPr>
            </a:b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6A86669-A71F-499F-BC6F-BAA8618786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164" y="1498114"/>
            <a:ext cx="6505825" cy="520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218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B2CE-F5F6-4B6D-8C96-E61978CB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each category, what is the average rating per app?</a:t>
            </a:r>
            <a:br>
              <a:rPr lang="en-US" dirty="0">
                <a:solidFill>
                  <a:srgbClr val="34A853"/>
                </a:solidFill>
              </a:rPr>
            </a:b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754D665-A216-4AB1-A96A-9E15447FE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466" y="1715156"/>
            <a:ext cx="6046750" cy="494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60DDD-C006-4FB7-974D-AE665063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C516E-2437-416D-91DF-91CBCBEE6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>
                <a:solidFill>
                  <a:srgbClr val="34A853"/>
                </a:solidFill>
              </a:rPr>
              <a:t>What age-group has the most activity on Google Play™?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rgbClr val="34A853"/>
                </a:solidFill>
              </a:rPr>
              <a:t>Are free apps more popular than paid ones? If so, how much more popular?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rgbClr val="34A853"/>
                </a:solidFill>
              </a:rPr>
              <a:t>How common are positive reviews on apps?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rgbClr val="34A853"/>
                </a:solidFill>
              </a:rPr>
              <a:t>Does file size have an affect on how many people download an app?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rgbClr val="34A853"/>
                </a:solidFill>
              </a:rPr>
              <a:t>Are people more likely to leave a negative review on an app they’ve paid for?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rgbClr val="34A853"/>
                </a:solidFill>
              </a:rPr>
              <a:t>Which genre has the most/least apps?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rgbClr val="34A853"/>
                </a:solidFill>
              </a:rPr>
              <a:t>Which genre is the most popular?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rgbClr val="34A853"/>
                </a:solidFill>
              </a:rPr>
              <a:t>Which genre is the most/least successful?</a:t>
            </a:r>
          </a:p>
        </p:txBody>
      </p:sp>
    </p:spTree>
    <p:extLst>
      <p:ext uri="{BB962C8B-B14F-4D97-AF65-F5344CB8AC3E}">
        <p14:creationId xmlns:p14="http://schemas.microsoft.com/office/powerpoint/2010/main" val="3285683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D6D94-6415-49A6-B864-FDB129A55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many reviews did each category receive on average per app?</a:t>
            </a:r>
            <a:b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52A7D19-968C-47F6-9E09-52C57D0DD7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631" y="1702179"/>
            <a:ext cx="6333176" cy="502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968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199B-8AF1-4080-A662-147F84A6F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87554"/>
            <a:ext cx="10446468" cy="3282892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</a:t>
            </a:r>
            <a:br>
              <a:rPr lang="en-US" sz="96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96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601138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B034D-15F8-4B4C-B9A6-29C51CB6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9F697-81EC-4BC6-BE55-2A10E72BE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6671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34A853"/>
                </a:solidFill>
              </a:rPr>
              <a:t>Successful app genres: games, tools, communication, photography, productivity, news and magazines, sports, video players, shopping, and entertainment</a:t>
            </a:r>
          </a:p>
          <a:p>
            <a:r>
              <a:rPr lang="en-US" dirty="0">
                <a:solidFill>
                  <a:srgbClr val="34A853"/>
                </a:solidFill>
              </a:rPr>
              <a:t>Most successful maturity rating: Everyone 10+</a:t>
            </a:r>
          </a:p>
          <a:p>
            <a:r>
              <a:rPr lang="en-US" dirty="0">
                <a:solidFill>
                  <a:srgbClr val="34A853"/>
                </a:solidFill>
              </a:rPr>
              <a:t>Free apps are more popular than paid apps, could potentially earn a larger profit by creating a free app which utilizes microtransactions</a:t>
            </a:r>
          </a:p>
          <a:p>
            <a:r>
              <a:rPr lang="en-US" dirty="0">
                <a:solidFill>
                  <a:srgbClr val="34A853"/>
                </a:solidFill>
              </a:rPr>
              <a:t>Negative reviews have great impact, as people are less likely to leave them</a:t>
            </a:r>
          </a:p>
          <a:p>
            <a:r>
              <a:rPr lang="en-US" dirty="0">
                <a:solidFill>
                  <a:srgbClr val="34A853"/>
                </a:solidFill>
              </a:rPr>
              <a:t>People are likely to be more interested in apps that have more content, leading to a larger file size</a:t>
            </a:r>
          </a:p>
          <a:p>
            <a:r>
              <a:rPr lang="en-US" dirty="0">
                <a:solidFill>
                  <a:srgbClr val="34A853"/>
                </a:solidFill>
              </a:rPr>
              <a:t>Family apps have the most competition, while game apps have the most popularity</a:t>
            </a:r>
          </a:p>
          <a:p>
            <a:r>
              <a:rPr lang="en-US" dirty="0">
                <a:solidFill>
                  <a:srgbClr val="34A853"/>
                </a:solidFill>
              </a:rPr>
              <a:t>A free game rated E10+ that utilizes microtransactions in order to turn a profit and is over 50MB would be the most likely to succeed if creating a Google Play app</a:t>
            </a:r>
          </a:p>
        </p:txBody>
      </p:sp>
    </p:spTree>
    <p:extLst>
      <p:ext uri="{BB962C8B-B14F-4D97-AF65-F5344CB8AC3E}">
        <p14:creationId xmlns:p14="http://schemas.microsoft.com/office/powerpoint/2010/main" val="823972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EFF7-4998-4A0E-93B4-74B99459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Conclusions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05BFD-4115-4FC7-9685-B9DA8E544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9351"/>
            <a:ext cx="8596668" cy="463201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34A853"/>
                </a:solidFill>
              </a:rPr>
              <a:t>It is unlikely for an app to fall below a 4-star rating. 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solidFill>
                  <a:srgbClr val="34A853"/>
                </a:solidFill>
              </a:rPr>
              <a:t>        The vast majority of the ratings are between 4 and 5 stars. 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solidFill>
                  <a:srgbClr val="34A853"/>
                </a:solidFill>
              </a:rPr>
              <a:t>        With the most common average rating at 4.4 stars out of 5 stars maximum.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34A853"/>
                </a:solidFill>
              </a:rPr>
              <a:t>On average, Game apps have the largest file size, most installs and reviews.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solidFill>
                  <a:srgbClr val="34A853"/>
                </a:solidFill>
              </a:rPr>
              <a:t>        Having almost 50mb and half a million reviews per app. 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solidFill>
                  <a:srgbClr val="34A853"/>
                </a:solidFill>
              </a:rPr>
              <a:t>       Most app categories have on average approximately 35mb and less than 250,000 reviews per app.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solidFill>
                  <a:srgbClr val="34A853"/>
                </a:solidFill>
              </a:rPr>
              <a:t>       People will most likely expect to get more from a game app.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34A853"/>
                </a:solidFill>
              </a:rPr>
              <a:t>Medical apps seem to be the least installed and reviewed on average per app. 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solidFill>
                  <a:srgbClr val="34A853"/>
                </a:solidFill>
              </a:rPr>
              <a:t>        To make a profit in this category, it will most likely need to be a paid for app.</a:t>
            </a:r>
          </a:p>
          <a:p>
            <a:pPr>
              <a:lnSpc>
                <a:spcPct val="200000"/>
              </a:lnSpc>
            </a:pPr>
            <a:endParaRPr lang="en-US" dirty="0">
              <a:solidFill>
                <a:srgbClr val="34A8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81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6F28-E640-434F-A2EC-27C833D6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Questions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F9023-76EC-46A2-93ED-522766EF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34A853"/>
                </a:solidFill>
              </a:rPr>
              <a:t>What is the most common rating score?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34A853"/>
                </a:solidFill>
              </a:rPr>
              <a:t>How many installs did each category get on average per app?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34A853"/>
                </a:solidFill>
              </a:rPr>
              <a:t>What is the average kilobyte size per app in each category?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34A853"/>
                </a:solidFill>
              </a:rPr>
              <a:t>In each category, what is the average rating per app?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34A853"/>
                </a:solidFill>
              </a:rPr>
              <a:t>How many reviews did each category receive on average per app?</a:t>
            </a:r>
          </a:p>
        </p:txBody>
      </p:sp>
    </p:spTree>
    <p:extLst>
      <p:ext uri="{BB962C8B-B14F-4D97-AF65-F5344CB8AC3E}">
        <p14:creationId xmlns:p14="http://schemas.microsoft.com/office/powerpoint/2010/main" val="215398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2E96-C476-45F5-8742-B811E71EF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Data We’re Working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4C051-170A-4ABA-AADC-0BA5E0D79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>
                <a:solidFill>
                  <a:srgbClr val="34A853"/>
                </a:solidFill>
              </a:rPr>
              <a:t>Over 10,000 data entries on multiple Google Play™ apps</a:t>
            </a:r>
          </a:p>
          <a:p>
            <a:pPr>
              <a:lnSpc>
                <a:spcPct val="250000"/>
              </a:lnSpc>
            </a:pPr>
            <a:r>
              <a:rPr lang="en-US" dirty="0">
                <a:solidFill>
                  <a:srgbClr val="34A853"/>
                </a:solidFill>
              </a:rPr>
              <a:t>Source: Kaggle.com user Lavanya Gupta</a:t>
            </a:r>
          </a:p>
          <a:p>
            <a:pPr>
              <a:lnSpc>
                <a:spcPct val="250000"/>
              </a:lnSpc>
            </a:pPr>
            <a:r>
              <a:rPr lang="en-US" dirty="0">
                <a:solidFill>
                  <a:srgbClr val="34A853"/>
                </a:solidFill>
              </a:rPr>
              <a:t>Information used: App names, categories, ratings, numbers of reviews, file sizes, numbers of installs, payment types, prices, and maturity ratings</a:t>
            </a:r>
          </a:p>
        </p:txBody>
      </p:sp>
    </p:spTree>
    <p:extLst>
      <p:ext uri="{BB962C8B-B14F-4D97-AF65-F5344CB8AC3E}">
        <p14:creationId xmlns:p14="http://schemas.microsoft.com/office/powerpoint/2010/main" val="109770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90FE-79A9-49FD-A895-C503029DB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3A11-5B3D-45ED-853F-A2FD488A4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34A853"/>
                </a:solidFill>
              </a:rPr>
              <a:t>Dropped additional columns of information we wouldn’t be using, such as update versions for each app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34A853"/>
                </a:solidFill>
              </a:rPr>
              <a:t>Dropped 1,475 rows of data which were lacking information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34A853"/>
                </a:solidFill>
              </a:rPr>
              <a:t>Dropped 1,640 rows of data with information not applicable to our tests, such as apps with file sizes that vary by device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34A853"/>
                </a:solidFill>
              </a:rPr>
              <a:t>Dropped 700 rows which contained duplicate information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34A853"/>
                </a:solidFill>
              </a:rPr>
              <a:t>Left with 7,026 rows of data after cleanup</a:t>
            </a:r>
          </a:p>
        </p:txBody>
      </p:sp>
    </p:spTree>
    <p:extLst>
      <p:ext uri="{BB962C8B-B14F-4D97-AF65-F5344CB8AC3E}">
        <p14:creationId xmlns:p14="http://schemas.microsoft.com/office/powerpoint/2010/main" val="21613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199B-8AF1-4080-A662-147F84A6F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87554"/>
            <a:ext cx="10446468" cy="3282892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Answering Our Questions</a:t>
            </a:r>
            <a:br>
              <a:rPr lang="en-US" sz="9600" dirty="0"/>
            </a:b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3034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19351-437F-4920-869E-2FB3C275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age-group has the most activity on Google Play™?</a:t>
            </a:r>
            <a:br>
              <a:rPr lang="en-US" dirty="0">
                <a:solidFill>
                  <a:srgbClr val="34A853"/>
                </a:solidFill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316843-8F46-4390-8027-26F27CC6A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66" y="1778466"/>
            <a:ext cx="7066986" cy="4711324"/>
          </a:xfrm>
        </p:spPr>
      </p:pic>
    </p:spTree>
    <p:extLst>
      <p:ext uri="{BB962C8B-B14F-4D97-AF65-F5344CB8AC3E}">
        <p14:creationId xmlns:p14="http://schemas.microsoft.com/office/powerpoint/2010/main" val="2267984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314A-A8A7-4283-BD96-5A585C89F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free apps more popular than paid ones?</a:t>
            </a:r>
            <a:b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so, how much more popular?</a:t>
            </a:r>
            <a:br>
              <a:rPr lang="en-US" dirty="0">
                <a:solidFill>
                  <a:srgbClr val="34A853"/>
                </a:solidFill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1827A5-1E52-4FF5-ACE5-86BD56AA4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631" y="1930400"/>
            <a:ext cx="6579747" cy="4386498"/>
          </a:xfrm>
        </p:spPr>
      </p:pic>
    </p:spTree>
    <p:extLst>
      <p:ext uri="{BB962C8B-B14F-4D97-AF65-F5344CB8AC3E}">
        <p14:creationId xmlns:p14="http://schemas.microsoft.com/office/powerpoint/2010/main" val="120534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CE56-8644-446F-8977-A833A49B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common are positive reviews on apps?</a:t>
            </a:r>
            <a:b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4CB9A5-AAFF-48F6-B0E4-7C686A96C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659" y="1619076"/>
            <a:ext cx="6467172" cy="4311448"/>
          </a:xfrm>
        </p:spPr>
      </p:pic>
    </p:spTree>
    <p:extLst>
      <p:ext uri="{BB962C8B-B14F-4D97-AF65-F5344CB8AC3E}">
        <p14:creationId xmlns:p14="http://schemas.microsoft.com/office/powerpoint/2010/main" val="14943957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oogl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4285F4"/>
      </a:accent1>
      <a:accent2>
        <a:srgbClr val="EA4335"/>
      </a:accent2>
      <a:accent3>
        <a:srgbClr val="FBBC05"/>
      </a:accent3>
      <a:accent4>
        <a:srgbClr val="4285F4"/>
      </a:accent4>
      <a:accent5>
        <a:srgbClr val="34A853"/>
      </a:accent5>
      <a:accent6>
        <a:srgbClr val="EA4335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699</TotalTime>
  <Words>715</Words>
  <Application>Microsoft Office PowerPoint</Application>
  <PresentationFormat>Widescreen</PresentationFormat>
  <Paragraphs>61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Wingdings 3</vt:lpstr>
      <vt:lpstr>Facet</vt:lpstr>
      <vt:lpstr>Google Play™ Store Analysis</vt:lpstr>
      <vt:lpstr>Our Questions</vt:lpstr>
      <vt:lpstr>Our Questions (Cont.)</vt:lpstr>
      <vt:lpstr>The Data We’re Working With</vt:lpstr>
      <vt:lpstr>Cleaning The Data</vt:lpstr>
      <vt:lpstr>Answering Our Questions </vt:lpstr>
      <vt:lpstr>What age-group has the most activity on Google Play™? </vt:lpstr>
      <vt:lpstr>Are free apps more popular than paid ones? If so, how much more popular? </vt:lpstr>
      <vt:lpstr>How common are positive reviews on apps? </vt:lpstr>
      <vt:lpstr>Does file size have an affect on how many people download an app?  </vt:lpstr>
      <vt:lpstr>Are people more likely to leave a negative review on an app they’ve paid for? </vt:lpstr>
      <vt:lpstr>Which genre has the most/least apps?</vt:lpstr>
      <vt:lpstr>Which genre is the most popular?</vt:lpstr>
      <vt:lpstr>Which genre is the most/least successful?</vt:lpstr>
      <vt:lpstr>Answering Our Questions (Cont.) </vt:lpstr>
      <vt:lpstr>What is the most common rating score?</vt:lpstr>
      <vt:lpstr>How many installs did each category get on average per app?  </vt:lpstr>
      <vt:lpstr>What is the average kilobyte size per app in each category?  </vt:lpstr>
      <vt:lpstr>In each category, what is the average rating per app? </vt:lpstr>
      <vt:lpstr>How many reviews did each category receive on average per app? </vt:lpstr>
      <vt:lpstr>Our Conclusions</vt:lpstr>
      <vt:lpstr>Our Conclusions</vt:lpstr>
      <vt:lpstr>Our Conclusions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Play™ Store Analysis</dc:title>
  <dc:creator>Kyle</dc:creator>
  <cp:lastModifiedBy>Kyle</cp:lastModifiedBy>
  <cp:revision>24</cp:revision>
  <dcterms:created xsi:type="dcterms:W3CDTF">2018-11-09T00:08:49Z</dcterms:created>
  <dcterms:modified xsi:type="dcterms:W3CDTF">2018-11-10T03:29:20Z</dcterms:modified>
</cp:coreProperties>
</file>