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EEFD-E389-4628-AB65-E6E9BAC6E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Play™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C14F-D651-4114-9B3A-96313CE3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4A853"/>
                </a:solidFill>
              </a:rPr>
              <a:t>Kyle and Mark Peterson</a:t>
            </a:r>
          </a:p>
        </p:txBody>
      </p:sp>
    </p:spTree>
    <p:extLst>
      <p:ext uri="{BB962C8B-B14F-4D97-AF65-F5344CB8AC3E}">
        <p14:creationId xmlns:p14="http://schemas.microsoft.com/office/powerpoint/2010/main" val="19327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8DA5-E1A7-426C-8A14-773053B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people more likely to leave a negative review on an app they’ve paid for?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3D9E-B459-46C3-B155-1B7B1F93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5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BEDD-20D3-40AE-88F8-5CD57F2D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genre has the most/least apps?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54E15-DBA1-4C6E-A59B-B5624D5A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917" y="1359017"/>
            <a:ext cx="5796072" cy="5266625"/>
          </a:xfrm>
        </p:spPr>
      </p:pic>
    </p:spTree>
    <p:extLst>
      <p:ext uri="{BB962C8B-B14F-4D97-AF65-F5344CB8AC3E}">
        <p14:creationId xmlns:p14="http://schemas.microsoft.com/office/powerpoint/2010/main" val="296537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BB6E-4DD8-49D0-AE5D-6D75BC6F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genre is the most popular?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2709E-72C6-444A-B3D4-A129F8BE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750" y="1359018"/>
            <a:ext cx="5592515" cy="5215990"/>
          </a:xfrm>
        </p:spPr>
      </p:pic>
    </p:spTree>
    <p:extLst>
      <p:ext uri="{BB962C8B-B14F-4D97-AF65-F5344CB8AC3E}">
        <p14:creationId xmlns:p14="http://schemas.microsoft.com/office/powerpoint/2010/main" val="68524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9A50-FE64-4C6D-85E5-DBCE106F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genre is the most/least successful?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72F18-A75D-454F-B1EC-7C25539D0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970" y="1716302"/>
            <a:ext cx="5654180" cy="5025939"/>
          </a:xfrm>
        </p:spPr>
      </p:pic>
    </p:spTree>
    <p:extLst>
      <p:ext uri="{BB962C8B-B14F-4D97-AF65-F5344CB8AC3E}">
        <p14:creationId xmlns:p14="http://schemas.microsoft.com/office/powerpoint/2010/main" val="53854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0DDD-C006-4FB7-974D-AE665063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516E-2437-416D-91DF-91CBCBEE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What age-group has the most activity on Google Play™?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Are free apps more popular than paid ones? If so, how much more popular?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How common are positive reviews on apps?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Does file size have an affect on how many people download an app?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Are people more likely to leave a negative review on an app they’ve paid for?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Which genre has the most/least apps?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Which genre is the most popular?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Which genre is the most/least successful?</a:t>
            </a:r>
          </a:p>
        </p:txBody>
      </p:sp>
    </p:spTree>
    <p:extLst>
      <p:ext uri="{BB962C8B-B14F-4D97-AF65-F5344CB8AC3E}">
        <p14:creationId xmlns:p14="http://schemas.microsoft.com/office/powerpoint/2010/main" val="328568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2E96-C476-45F5-8742-B811E71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We’re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C051-170A-4ABA-AADC-0BA5E0D7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34A853"/>
                </a:solidFill>
              </a:rPr>
              <a:t>Over 10,000 data entries on multiple Google Play™ apps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4A853"/>
                </a:solidFill>
              </a:rPr>
              <a:t>Source: Kaggle.com user Lavanya Gupta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4A853"/>
                </a:solidFill>
              </a:rPr>
              <a:t>Information used: App names, categories, ratings, numbers of reviews, file sizes, numbers of installs, payment types, prices, and maturity ratings</a:t>
            </a:r>
          </a:p>
        </p:txBody>
      </p:sp>
    </p:spTree>
    <p:extLst>
      <p:ext uri="{BB962C8B-B14F-4D97-AF65-F5344CB8AC3E}">
        <p14:creationId xmlns:p14="http://schemas.microsoft.com/office/powerpoint/2010/main" val="109770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90FE-79A9-49FD-A895-C503029D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3A11-5B3D-45ED-853F-A2FD488A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additional columns of information we wouldn’t be using, such as update versions for each app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1,475 rows of data which were lacking information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1,640 rows of data with information not applicable to our tests, such as apps with file sizes that vary by device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700 rows which contained duplicate information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Left with 7,026 rows of data after cleanup</a:t>
            </a:r>
          </a:p>
        </p:txBody>
      </p:sp>
    </p:spTree>
    <p:extLst>
      <p:ext uri="{BB962C8B-B14F-4D97-AF65-F5344CB8AC3E}">
        <p14:creationId xmlns:p14="http://schemas.microsoft.com/office/powerpoint/2010/main" val="21613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99B-8AF1-4080-A662-147F84A6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F69E-5961-4BDA-86D1-1D790361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9351-437F-4920-869E-2FB3C275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age-group has the most activity on Google Play™?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16843-8F46-4390-8027-26F27CC6A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2679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314A-A8A7-4283-BD96-5A585C89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free apps more popular than paid ones? If so, how much more popular?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827A5-1E52-4FF5-ACE5-86BD56AA4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2053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CE56-8644-446F-8977-A833A49B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common are positive reviews on apps?</a:t>
            </a:r>
            <a:b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CB9A5-AAFF-48F6-B0E4-7C686A96C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4943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B687-4B35-46CE-8D41-05EC8F2F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file size have an affect on how many people download an app?</a:t>
            </a:r>
            <a:br>
              <a:rPr lang="en-US" dirty="0">
                <a:solidFill>
                  <a:srgbClr val="34A853"/>
                </a:solidFill>
              </a:rPr>
            </a:b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3CEB4-D6BB-4FB8-AE92-C3684FCC7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519606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oogl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4285F4"/>
      </a:accent1>
      <a:accent2>
        <a:srgbClr val="EA4335"/>
      </a:accent2>
      <a:accent3>
        <a:srgbClr val="FBBC05"/>
      </a:accent3>
      <a:accent4>
        <a:srgbClr val="4285F4"/>
      </a:accent4>
      <a:accent5>
        <a:srgbClr val="34A853"/>
      </a:accent5>
      <a:accent6>
        <a:srgbClr val="EA4335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312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Google Play™ Store Analysis</vt:lpstr>
      <vt:lpstr>Our Questions</vt:lpstr>
      <vt:lpstr>The Data We’re working with</vt:lpstr>
      <vt:lpstr>Cleaning the data</vt:lpstr>
      <vt:lpstr>PowerPoint Presentation</vt:lpstr>
      <vt:lpstr>What age-group has the most activity on Google Play™? </vt:lpstr>
      <vt:lpstr>Are free apps more popular than paid ones? If so, how much more popular? </vt:lpstr>
      <vt:lpstr>How common are positive reviews on apps? </vt:lpstr>
      <vt:lpstr>Does file size have an affect on how many people download an app?  </vt:lpstr>
      <vt:lpstr>Are people more likely to leave a negative review on an app they’ve paid for? </vt:lpstr>
      <vt:lpstr>Which genre has the most/least apps?</vt:lpstr>
      <vt:lpstr>Which genre is the most popular?</vt:lpstr>
      <vt:lpstr>Which genre is the most/least successful?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Play™ Store Analysis</dc:title>
  <dc:creator>Kyle</dc:creator>
  <cp:lastModifiedBy>Kyle</cp:lastModifiedBy>
  <cp:revision>10</cp:revision>
  <dcterms:created xsi:type="dcterms:W3CDTF">2018-11-09T00:08:49Z</dcterms:created>
  <dcterms:modified xsi:type="dcterms:W3CDTF">2018-11-09T01:13:51Z</dcterms:modified>
</cp:coreProperties>
</file>