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4" r:id="rId5"/>
    <p:sldId id="262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91C8-3937-444C-B0A2-90181A912A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B2C5-BFA3-4A2D-826F-A4AF503F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927503" y="1808333"/>
            <a:ext cx="103369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Pennsylvania Economic Index</a:t>
            </a:r>
            <a:endParaRPr kumimoji="0" lang="en-US" altLang="en-US" sz="3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00107" y="3952866"/>
            <a:ext cx="69917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review of the economic metrics from the 2010 US Census for each county in Pennsylvania.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of improving economic distribution across the state.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i="1" dirty="0">
              <a:solidFill>
                <a:srgbClr val="5B9BD5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Kyle Gill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exploratory data analysis to view economic distribution in PA</a:t>
            </a:r>
          </a:p>
          <a:p>
            <a:r>
              <a:rPr lang="en-US" dirty="0" smtClean="0"/>
              <a:t>Create economic metric to gauge county’s ranking</a:t>
            </a:r>
          </a:p>
          <a:p>
            <a:r>
              <a:rPr lang="en-US" dirty="0" smtClean="0"/>
              <a:t>Utilize local county venue categories to find economic trend</a:t>
            </a:r>
          </a:p>
          <a:p>
            <a:r>
              <a:rPr lang="en-US" dirty="0" smtClean="0"/>
              <a:t>Advise the state or methods for equalizing economic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 Economic data from the 2010 US Census</a:t>
            </a:r>
          </a:p>
          <a:p>
            <a:pPr lvl="1"/>
            <a:r>
              <a:rPr lang="en-US" dirty="0" smtClean="0"/>
              <a:t>Breakdown of per capita income, median household income, and median family income by county</a:t>
            </a:r>
          </a:p>
          <a:p>
            <a:r>
              <a:rPr lang="en-US" dirty="0" smtClean="0"/>
              <a:t>PA County latitude and longitude locations </a:t>
            </a:r>
          </a:p>
          <a:p>
            <a:pPr lvl="1"/>
            <a:r>
              <a:rPr lang="en-US" dirty="0" smtClean="0"/>
              <a:t>Centroid of the county via .</a:t>
            </a:r>
            <a:r>
              <a:rPr lang="en-US" dirty="0" err="1" smtClean="0"/>
              <a:t>xlsx</a:t>
            </a:r>
            <a:r>
              <a:rPr lang="en-US" dirty="0" smtClean="0"/>
              <a:t> file from state government</a:t>
            </a:r>
          </a:p>
          <a:p>
            <a:pPr lvl="1"/>
            <a:r>
              <a:rPr lang="en-US" dirty="0" smtClean="0"/>
              <a:t>JSON file of county borders from state government</a:t>
            </a:r>
          </a:p>
          <a:p>
            <a:r>
              <a:rPr lang="en-US" dirty="0" smtClean="0"/>
              <a:t>Near-by venues gathered from Foursquare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8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Data and </a:t>
            </a:r>
            <a:r>
              <a:rPr lang="en-US" i="1" dirty="0" smtClean="0"/>
              <a:t>Economic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data points for each county are: </a:t>
            </a:r>
            <a:r>
              <a:rPr lang="en-US" i="1" dirty="0" smtClean="0"/>
              <a:t>Per Capita Income, Median Household Income, Median Family Income</a:t>
            </a:r>
          </a:p>
          <a:p>
            <a:r>
              <a:rPr lang="en-US" dirty="0" smtClean="0"/>
              <a:t>Determination of economic </a:t>
            </a:r>
            <a:r>
              <a:rPr lang="en-US" dirty="0" err="1" smtClean="0"/>
              <a:t>rnak</a:t>
            </a:r>
            <a:r>
              <a:rPr lang="en-US" dirty="0" smtClean="0"/>
              <a:t> was done though </a:t>
            </a:r>
            <a:r>
              <a:rPr lang="en-US" i="1" dirty="0" smtClean="0"/>
              <a:t>Economic Index </a:t>
            </a:r>
            <a:r>
              <a:rPr lang="en-US" dirty="0" smtClean="0"/>
              <a:t>metric:</a:t>
            </a:r>
          </a:p>
          <a:p>
            <a:pPr lvl="1"/>
            <a:r>
              <a:rPr lang="en-US" dirty="0" smtClean="0"/>
              <a:t>Scaled each of the three economic metrics</a:t>
            </a:r>
          </a:p>
          <a:p>
            <a:pPr lvl="1"/>
            <a:r>
              <a:rPr lang="en-US" dirty="0" smtClean="0"/>
              <a:t>Took mean of three to determine the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Distribution in PA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982" y="1825625"/>
            <a:ext cx="7306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3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</a:p>
          <a:p>
            <a:pPr lvl="1"/>
            <a:r>
              <a:rPr lang="en-US" dirty="0" smtClean="0"/>
              <a:t>Fit number of venues per category in each county against economic index</a:t>
            </a:r>
          </a:p>
          <a:p>
            <a:pPr lvl="1"/>
            <a:r>
              <a:rPr lang="en-US" dirty="0" smtClean="0"/>
              <a:t>Venues with larger (+) coefficients tend to improve economic index the most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Segment the venues into three groups:</a:t>
            </a:r>
          </a:p>
          <a:p>
            <a:pPr lvl="2"/>
            <a:r>
              <a:rPr lang="en-US" dirty="0" smtClean="0"/>
              <a:t>Increase economic index</a:t>
            </a:r>
          </a:p>
          <a:p>
            <a:pPr lvl="2"/>
            <a:r>
              <a:rPr lang="en-US" dirty="0" smtClean="0"/>
              <a:t>Decrease economic index</a:t>
            </a:r>
          </a:p>
          <a:p>
            <a:pPr lvl="2"/>
            <a:r>
              <a:rPr lang="en-US" dirty="0" smtClean="0"/>
              <a:t>No affect on economic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4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Multiple Linear Regression yield strong results with R2 near 1.0</a:t>
            </a:r>
          </a:p>
          <a:p>
            <a:r>
              <a:rPr lang="en-US" dirty="0" smtClean="0"/>
              <a:t>Output results indicated international inspired </a:t>
            </a:r>
            <a:r>
              <a:rPr lang="en-US" dirty="0" err="1" smtClean="0"/>
              <a:t>restruants</a:t>
            </a:r>
            <a:r>
              <a:rPr lang="en-US" dirty="0" smtClean="0"/>
              <a:t>, resorts, and shopping plazas help bring in tourists and high-wage workers to a county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1804" y="3118598"/>
            <a:ext cx="2762392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Clustering method did not replicate accurate results</a:t>
            </a:r>
          </a:p>
          <a:p>
            <a:r>
              <a:rPr lang="en-US" dirty="0" smtClean="0"/>
              <a:t>Likely due to not filtering out high-frequency venues common to all counties or using reflective economic index factoring metric to place weight on each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77" y="1690688"/>
            <a:ext cx="5822951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27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increase distribution of economic metrics in PA, the state should focus on increasing the number of resorts, shopping plazas, and international restaurants in low index counties</a:t>
            </a:r>
          </a:p>
          <a:p>
            <a:r>
              <a:rPr lang="en-US" dirty="0" smtClean="0"/>
              <a:t>Improvement of the clustering method would be to:</a:t>
            </a:r>
          </a:p>
          <a:p>
            <a:pPr lvl="1"/>
            <a:r>
              <a:rPr lang="en-US" dirty="0" smtClean="0"/>
              <a:t>Filter out high-frequency venues</a:t>
            </a:r>
          </a:p>
          <a:p>
            <a:pPr lvl="1"/>
            <a:r>
              <a:rPr lang="en-US" dirty="0" smtClean="0"/>
              <a:t>Modify economic index factor method to scale number of venues per county before multiplying by the economic index</a:t>
            </a:r>
          </a:p>
          <a:p>
            <a:r>
              <a:rPr lang="en-US" dirty="0" smtClean="0"/>
              <a:t>This dataset is not fully encompassing as it relies on the county centroid to obtain venues</a:t>
            </a:r>
          </a:p>
          <a:p>
            <a:r>
              <a:rPr lang="en-US" dirty="0" smtClean="0"/>
              <a:t>A scaled mean of the three economic data points is not sufficient for determining true economic ranking throughout the state</a:t>
            </a:r>
          </a:p>
          <a:p>
            <a:r>
              <a:rPr lang="en-US" dirty="0" smtClean="0"/>
              <a:t>Venues in each county is not only driver of economic prosperity as regional resources, near-by hubs, and corporate offices are larger factors at attracting high-wage residents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425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Times New Roman</vt:lpstr>
      <vt:lpstr>Office Theme</vt:lpstr>
      <vt:lpstr>Pennsylvania Economic Index</vt:lpstr>
      <vt:lpstr>Purpose</vt:lpstr>
      <vt:lpstr>Data Used</vt:lpstr>
      <vt:lpstr>Economic Data and Economic Index</vt:lpstr>
      <vt:lpstr>Economic Distribution in PA</vt:lpstr>
      <vt:lpstr>Machine Learning Methods</vt:lpstr>
      <vt:lpstr>Results – Linear Regression</vt:lpstr>
      <vt:lpstr>Results - Clustering</vt:lpstr>
      <vt:lpstr>Concluding 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Pennsylvania Economic Index</dc:title>
  <dc:creator>Kyle Gill</dc:creator>
  <cp:lastModifiedBy>Kyle Gill</cp:lastModifiedBy>
  <cp:revision>3</cp:revision>
  <dcterms:created xsi:type="dcterms:W3CDTF">2021-02-03T02:49:58Z</dcterms:created>
  <dcterms:modified xsi:type="dcterms:W3CDTF">2021-02-03T03:09:04Z</dcterms:modified>
</cp:coreProperties>
</file>