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Data_16532455456180/Super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E9DA03C-6D66-470E-8690-219B173920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F9F229-85CD-4DB2-9142-ECC6264898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6/28/2022 3:44:25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y7" id="2" name="slide2">
            <a:extLst>
              <a:ext uri="{FF2B5EF4-FFF2-40B4-BE49-F238E27FC236}">
                <a16:creationId xmlns:a16="http://schemas.microsoft.com/office/drawing/2014/main" id="{6C1BA0F7-BEC2-43B0-8A2A-8988D38E8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y1" id="3" name="slide3">
            <a:extLst>
              <a:ext uri="{FF2B5EF4-FFF2-40B4-BE49-F238E27FC236}">
                <a16:creationId xmlns:a16="http://schemas.microsoft.com/office/drawing/2014/main" id="{8FE0EBFD-9C88-43DB-A5D5-16C7730C7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y2" id="4" name="slide4">
            <a:extLst>
              <a:ext uri="{FF2B5EF4-FFF2-40B4-BE49-F238E27FC236}">
                <a16:creationId xmlns:a16="http://schemas.microsoft.com/office/drawing/2014/main" id="{4B0230AF-9967-43EA-ADCC-C68CC6A952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y5" id="5" name="slide5">
            <a:extLst>
              <a:ext uri="{FF2B5EF4-FFF2-40B4-BE49-F238E27FC236}">
                <a16:creationId xmlns:a16="http://schemas.microsoft.com/office/drawing/2014/main" id="{4D811754-1E25-4A02-AD1B-4D0B17433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y3" id="6" name="slide6">
            <a:extLst>
              <a:ext uri="{FF2B5EF4-FFF2-40B4-BE49-F238E27FC236}">
                <a16:creationId xmlns:a16="http://schemas.microsoft.com/office/drawing/2014/main" id="{954C6796-EB97-4801-BBFA-C1BCDF464E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y4" id="7" name="slide7">
            <a:extLst>
              <a:ext uri="{FF2B5EF4-FFF2-40B4-BE49-F238E27FC236}">
                <a16:creationId xmlns:a16="http://schemas.microsoft.com/office/drawing/2014/main" id="{06DB0F76-ED13-4E43-A981-DF1517D21D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y6" id="8" name="slide8">
            <a:extLst>
              <a:ext uri="{FF2B5EF4-FFF2-40B4-BE49-F238E27FC236}">
                <a16:creationId xmlns:a16="http://schemas.microsoft.com/office/drawing/2014/main" id="{AC225328-25E0-467C-BDB1-A151022AF7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y8" id="9" name="slide9">
            <a:extLst>
              <a:ext uri="{FF2B5EF4-FFF2-40B4-BE49-F238E27FC236}">
                <a16:creationId xmlns:a16="http://schemas.microsoft.com/office/drawing/2014/main" id="{0DCEF96D-0FA3-42E9-9313-B9FB355054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2022-06-28T03:44:27Z</dcterms:created>
  <dcterms:modified xsi:type="dcterms:W3CDTF">2022-06-28T03:44:27Z</dcterms:modified>
</cp:coreProperties>
</file>