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15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59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43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60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86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9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44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57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69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95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0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uperstoreData_16532455456180/Superstor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E9DA03C-6D66-470E-8690-219B17392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Superstory</a:t>
            </a:r>
            <a:endParaRPr lang="en-us" dirty="0"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3F9F229-85CD-4DB2-9142-ECC6264898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Kyle </a:t>
            </a:r>
            <a:r>
              <a:rPr lang="en-US" dirty="0" err="1"/>
              <a:t>Rauba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uperstory7">
            <a:extLst>
              <a:ext uri="{FF2B5EF4-FFF2-40B4-BE49-F238E27FC236}">
                <a16:creationId xmlns:a16="http://schemas.microsoft.com/office/drawing/2014/main" id="{6C1BA0F7-BEC2-43B0-8A2A-8988D38E8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uperstory1">
            <a:extLst>
              <a:ext uri="{FF2B5EF4-FFF2-40B4-BE49-F238E27FC236}">
                <a16:creationId xmlns:a16="http://schemas.microsoft.com/office/drawing/2014/main" id="{8FE0EBFD-9C88-43DB-A5D5-16C7730C7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uperstory2">
            <a:extLst>
              <a:ext uri="{FF2B5EF4-FFF2-40B4-BE49-F238E27FC236}">
                <a16:creationId xmlns:a16="http://schemas.microsoft.com/office/drawing/2014/main" id="{4B0230AF-9967-43EA-ADCC-C68CC6A95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uperstory5">
            <a:extLst>
              <a:ext uri="{FF2B5EF4-FFF2-40B4-BE49-F238E27FC236}">
                <a16:creationId xmlns:a16="http://schemas.microsoft.com/office/drawing/2014/main" id="{4D811754-1E25-4A02-AD1B-4D0B17433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uperstory3">
            <a:extLst>
              <a:ext uri="{FF2B5EF4-FFF2-40B4-BE49-F238E27FC236}">
                <a16:creationId xmlns:a16="http://schemas.microsoft.com/office/drawing/2014/main" id="{954C6796-EB97-4801-BBFA-C1BCDF464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uperstory4">
            <a:extLst>
              <a:ext uri="{FF2B5EF4-FFF2-40B4-BE49-F238E27FC236}">
                <a16:creationId xmlns:a16="http://schemas.microsoft.com/office/drawing/2014/main" id="{06DB0F76-ED13-4E43-A981-DF1517D21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uperstory6">
            <a:extLst>
              <a:ext uri="{FF2B5EF4-FFF2-40B4-BE49-F238E27FC236}">
                <a16:creationId xmlns:a16="http://schemas.microsoft.com/office/drawing/2014/main" id="{AC225328-25E0-467C-BDB1-A151022AF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uperstory8">
            <a:extLst>
              <a:ext uri="{FF2B5EF4-FFF2-40B4-BE49-F238E27FC236}">
                <a16:creationId xmlns:a16="http://schemas.microsoft.com/office/drawing/2014/main" id="{0DCEF96D-0FA3-42E9-9313-B9FB35505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3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Superstory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Data</dc:title>
  <dc:creator>kyle</dc:creator>
  <cp:lastModifiedBy>ASef</cp:lastModifiedBy>
  <cp:revision>3</cp:revision>
  <dcterms:created xsi:type="dcterms:W3CDTF">2022-06-28T03:44:27Z</dcterms:created>
  <dcterms:modified xsi:type="dcterms:W3CDTF">2022-06-28T03:51:49Z</dcterms:modified>
</cp:coreProperties>
</file>