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3E67-A00E-4456-97CB-2F71C60265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8730-A6F5-47B5-B5AE-7FC60BF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0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3E67-A00E-4456-97CB-2F71C60265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8730-A6F5-47B5-B5AE-7FC60BF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3E67-A00E-4456-97CB-2F71C60265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8730-A6F5-47B5-B5AE-7FC60BF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3E67-A00E-4456-97CB-2F71C60265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8730-A6F5-47B5-B5AE-7FC60BF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3E67-A00E-4456-97CB-2F71C60265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8730-A6F5-47B5-B5AE-7FC60BF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6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3E67-A00E-4456-97CB-2F71C60265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8730-A6F5-47B5-B5AE-7FC60BF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3E67-A00E-4456-97CB-2F71C60265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8730-A6F5-47B5-B5AE-7FC60BF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7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3E67-A00E-4456-97CB-2F71C60265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8730-A6F5-47B5-B5AE-7FC60BF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3E67-A00E-4456-97CB-2F71C60265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8730-A6F5-47B5-B5AE-7FC60BF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3E67-A00E-4456-97CB-2F71C60265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8730-A6F5-47B5-B5AE-7FC60BF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3E67-A00E-4456-97CB-2F71C60265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8730-A6F5-47B5-B5AE-7FC60BF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5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23E67-A00E-4456-97CB-2F71C602653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8730-A6F5-47B5-B5AE-7FC60BF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3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Domain:  System’s operating environment.</a:t>
            </a:r>
          </a:p>
          <a:p>
            <a:pPr lvl="1"/>
            <a:r>
              <a:rPr lang="en-US" dirty="0" smtClean="0"/>
              <a:t>Analysis</a:t>
            </a:r>
          </a:p>
          <a:p>
            <a:endParaRPr lang="en-US" dirty="0"/>
          </a:p>
          <a:p>
            <a:r>
              <a:rPr lang="en-US" dirty="0" smtClean="0"/>
              <a:t>Solution Domain: Technologies build for system use</a:t>
            </a:r>
          </a:p>
          <a:p>
            <a:pPr lvl="1"/>
            <a:r>
              <a:rPr lang="en-US" dirty="0" smtClean="0"/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66098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Analysis: Modeling of application domain.</a:t>
            </a:r>
          </a:p>
          <a:p>
            <a:r>
              <a:rPr lang="en-US" dirty="0" smtClean="0"/>
              <a:t>Object-oriented Design: Modeling of solution domain.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6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Falsification and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Falsification: Representing </a:t>
            </a:r>
            <a:r>
              <a:rPr lang="en-US" dirty="0" err="1" smtClean="0"/>
              <a:t>relevent</a:t>
            </a:r>
            <a:r>
              <a:rPr lang="en-US" dirty="0" smtClean="0"/>
              <a:t> details incorrectly</a:t>
            </a:r>
          </a:p>
          <a:p>
            <a:r>
              <a:rPr lang="en-US" dirty="0" smtClean="0"/>
              <a:t>Prototyping: System development technique.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8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case Diagrams: System Functionality representation based on the user’s point of view.</a:t>
            </a:r>
          </a:p>
          <a:p>
            <a:r>
              <a:rPr lang="en-US" dirty="0" smtClean="0"/>
              <a:t>Class Diagrams: System operations, relationships, attributes represented in static terms.</a:t>
            </a:r>
          </a:p>
          <a:p>
            <a:r>
              <a:rPr lang="en-US" dirty="0" smtClean="0"/>
              <a:t>Interaction Diagrams: Representation of the interactions between a set of system objects.</a:t>
            </a:r>
          </a:p>
          <a:p>
            <a:r>
              <a:rPr lang="en-US" dirty="0" smtClean="0"/>
              <a:t>State Machine </a:t>
            </a:r>
            <a:r>
              <a:rPr lang="en-US" dirty="0" smtClean="0"/>
              <a:t>Diagrams: Behavior of nontrivial objects.</a:t>
            </a:r>
            <a:endParaRPr lang="en-US" dirty="0" smtClean="0"/>
          </a:p>
          <a:p>
            <a:r>
              <a:rPr lang="en-US" dirty="0" smtClean="0"/>
              <a:t>Activity </a:t>
            </a:r>
            <a:r>
              <a:rPr lang="en-US" dirty="0" smtClean="0"/>
              <a:t>Diagrams: Representation of data/control flow though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Actors: External entities that interact with the system.</a:t>
            </a:r>
          </a:p>
          <a:p>
            <a:r>
              <a:rPr lang="en-US" dirty="0" smtClean="0"/>
              <a:t>Use cases: Descriptions of the behavior of the system from an actor’s point of view.</a:t>
            </a:r>
          </a:p>
          <a:p>
            <a:pPr lvl="1"/>
            <a:r>
              <a:rPr lang="en-US" dirty="0"/>
              <a:t>Behaviors described by use cases are called </a:t>
            </a:r>
            <a:r>
              <a:rPr lang="en-US" b="1" dirty="0"/>
              <a:t>External </a:t>
            </a:r>
            <a:r>
              <a:rPr lang="en-US" b="1" dirty="0" smtClean="0"/>
              <a:t>Behaviors.</a:t>
            </a:r>
            <a:endParaRPr lang="en-US" dirty="0" smtClean="0"/>
          </a:p>
          <a:p>
            <a:r>
              <a:rPr lang="en-US" dirty="0" smtClean="0"/>
              <a:t>The exchange of information between an actor and an use case is called </a:t>
            </a:r>
            <a:r>
              <a:rPr lang="en-US" b="1" dirty="0" err="1" smtClean="0"/>
              <a:t>commincation</a:t>
            </a:r>
            <a:r>
              <a:rPr lang="en-US" b="1" dirty="0"/>
              <a:t>.</a:t>
            </a:r>
            <a:endParaRPr lang="en-US" b="1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3178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Textual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Six Fields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Participating Actors</a:t>
            </a:r>
          </a:p>
          <a:p>
            <a:pPr lvl="1"/>
            <a:r>
              <a:rPr lang="en-US" dirty="0" smtClean="0"/>
              <a:t>Entry conditions</a:t>
            </a:r>
          </a:p>
          <a:p>
            <a:pPr lvl="1"/>
            <a:r>
              <a:rPr lang="en-US" dirty="0" smtClean="0"/>
              <a:t>Flow of Events</a:t>
            </a:r>
          </a:p>
          <a:p>
            <a:pPr lvl="1"/>
            <a:r>
              <a:rPr lang="en-US" dirty="0" smtClean="0"/>
              <a:t>Exit Conditions</a:t>
            </a:r>
          </a:p>
          <a:p>
            <a:pPr lvl="1"/>
            <a:r>
              <a:rPr lang="en-US" dirty="0" smtClean="0"/>
              <a:t>Quality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and Participating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A unique name used for reference</a:t>
            </a:r>
            <a:endParaRPr lang="en-US" dirty="0"/>
          </a:p>
          <a:p>
            <a:r>
              <a:rPr lang="en-US" dirty="0" smtClean="0"/>
              <a:t>Participating Actors: The external entities interacting with the use case.</a:t>
            </a:r>
          </a:p>
        </p:txBody>
      </p:sp>
    </p:spTree>
    <p:extLst>
      <p:ext uri="{BB962C8B-B14F-4D97-AF65-F5344CB8AC3E}">
        <p14:creationId xmlns:p14="http://schemas.microsoft.com/office/powerpoint/2010/main" val="356749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Entry Conditions and Flow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 Conditions: The prior actions or conditions that need to be satisfied before the initiation of the use case</a:t>
            </a:r>
          </a:p>
          <a:p>
            <a:r>
              <a:rPr lang="en-US" dirty="0" smtClean="0"/>
              <a:t>Flow of Events: T he sequence of interactions within the use case. </a:t>
            </a:r>
          </a:p>
          <a:p>
            <a:pPr lvl="1"/>
            <a:r>
              <a:rPr lang="en-US" dirty="0" smtClean="0"/>
              <a:t>Common case: Expected cases</a:t>
            </a:r>
          </a:p>
          <a:p>
            <a:pPr lvl="1"/>
            <a:r>
              <a:rPr lang="en-US" dirty="0" smtClean="0"/>
              <a:t>Exceptional case: Unexpected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1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Exit Conditions and Quality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Exit </a:t>
            </a:r>
            <a:r>
              <a:rPr lang="en-US" dirty="0" smtClean="0"/>
              <a:t>Conditions: Conditions satisfied after the completion of the use case.</a:t>
            </a:r>
          </a:p>
          <a:p>
            <a:r>
              <a:rPr lang="en-US" dirty="0" smtClean="0"/>
              <a:t>Quality Requirements: Requirements not related to the functional requirements of the system.</a:t>
            </a:r>
          </a:p>
          <a:p>
            <a:pPr lvl="1"/>
            <a:r>
              <a:rPr lang="en-US" dirty="0" smtClean="0"/>
              <a:t>Performance Constraints</a:t>
            </a:r>
          </a:p>
          <a:p>
            <a:pPr lvl="1"/>
            <a:r>
              <a:rPr lang="en-US" dirty="0" smtClean="0"/>
              <a:t>Hardware Platforms</a:t>
            </a:r>
          </a:p>
          <a:p>
            <a:pPr lvl="1"/>
            <a:r>
              <a:rPr lang="en-US" dirty="0" smtClean="0"/>
              <a:t>Development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0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301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Object-Oriented Modeling</vt:lpstr>
      <vt:lpstr>Object-Oriented Modeling</vt:lpstr>
      <vt:lpstr>Falsification and Prototyping</vt:lpstr>
      <vt:lpstr>UML Diagrams</vt:lpstr>
      <vt:lpstr>Use case Diagrams</vt:lpstr>
      <vt:lpstr>Textual Use Cases</vt:lpstr>
      <vt:lpstr>Name and Participating Actors</vt:lpstr>
      <vt:lpstr>Entry Conditions and Flow of events</vt:lpstr>
      <vt:lpstr>Exit Conditions and Quality 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Cromer II</dc:creator>
  <cp:lastModifiedBy>Robert Cromer II</cp:lastModifiedBy>
  <cp:revision>7</cp:revision>
  <dcterms:created xsi:type="dcterms:W3CDTF">2018-02-08T00:56:03Z</dcterms:created>
  <dcterms:modified xsi:type="dcterms:W3CDTF">2018-02-09T01:01:07Z</dcterms:modified>
</cp:coreProperties>
</file>