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F5F1-5A6D-4FA5-9404-973DAE83B50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both structure and behavior</a:t>
            </a:r>
          </a:p>
          <a:p>
            <a:r>
              <a:rPr lang="en-US" dirty="0" smtClean="0"/>
              <a:t>Defines the </a:t>
            </a:r>
            <a:r>
              <a:rPr lang="en-US" b="1" dirty="0" smtClean="0"/>
              <a:t>operations</a:t>
            </a:r>
            <a:r>
              <a:rPr lang="en-US" dirty="0" smtClean="0"/>
              <a:t> and </a:t>
            </a:r>
            <a:r>
              <a:rPr lang="en-US" b="1" dirty="0" smtClean="0"/>
              <a:t>attributes</a:t>
            </a:r>
            <a:r>
              <a:rPr lang="en-US" dirty="0" smtClean="0"/>
              <a:t> of its instances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an instance of </a:t>
            </a:r>
            <a:r>
              <a:rPr lang="en-US" smtClean="0"/>
              <a:t>a class</a:t>
            </a:r>
            <a:endParaRPr lang="en-US" dirty="0" smtClean="0"/>
          </a:p>
          <a:p>
            <a:r>
              <a:rPr lang="en-US" dirty="0" smtClean="0"/>
              <a:t>Can be defined in terms of other classes using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is a watch that can function as a calculator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CalculatorWatch</a:t>
            </a:r>
            <a:r>
              <a:rPr lang="en-US" dirty="0" smtClean="0"/>
              <a:t> refines (</a:t>
            </a:r>
            <a:r>
              <a:rPr lang="en-US" b="1" dirty="0" smtClean="0"/>
              <a:t>inherits</a:t>
            </a:r>
            <a:r>
              <a:rPr lang="en-US" dirty="0" smtClean="0"/>
              <a:t>) class Watch</a:t>
            </a:r>
          </a:p>
          <a:p>
            <a:r>
              <a:rPr lang="en-US" dirty="0" smtClean="0"/>
              <a:t>Generalization class is called the </a:t>
            </a:r>
            <a:r>
              <a:rPr lang="en-US" b="1" dirty="0" smtClean="0"/>
              <a:t>Superclass</a:t>
            </a:r>
            <a:endParaRPr lang="en-US" dirty="0" smtClean="0"/>
          </a:p>
          <a:p>
            <a:r>
              <a:rPr lang="en-US" dirty="0" smtClean="0"/>
              <a:t>The specialized class is the </a:t>
            </a:r>
            <a:r>
              <a:rPr lang="en-US" b="1" dirty="0" smtClean="0"/>
              <a:t>Subclass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90" y="3790837"/>
            <a:ext cx="9348419" cy="30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class that exists only to share attributes and operations</a:t>
            </a:r>
          </a:p>
          <a:p>
            <a:r>
              <a:rPr lang="en-US" dirty="0" smtClean="0"/>
              <a:t>Is not meant to be initialized</a:t>
            </a:r>
          </a:p>
          <a:p>
            <a:r>
              <a:rPr lang="en-US" dirty="0" smtClean="0"/>
              <a:t>Introduced to reduce complexity in the model or promote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Class</vt:lpstr>
      <vt:lpstr>Inheritance</vt:lpstr>
      <vt:lpstr>Abstract classes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Schrader (DESCHR0250)</dc:creator>
  <cp:lastModifiedBy>Daniel Schrader (DESCHR0250)</cp:lastModifiedBy>
  <cp:revision>3</cp:revision>
  <dcterms:created xsi:type="dcterms:W3CDTF">2018-02-07T19:32:19Z</dcterms:created>
  <dcterms:modified xsi:type="dcterms:W3CDTF">2018-02-07T19:48:25Z</dcterms:modified>
</cp:coreProperties>
</file>