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1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F5F1-5A6D-4FA5-9404-973DAE83B50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Encapsulates both structure and behavior</a:t>
            </a:r>
          </a:p>
          <a:p>
            <a:r>
              <a:rPr lang="en-US" dirty="0" smtClean="0"/>
              <a:t>Defines the </a:t>
            </a:r>
            <a:r>
              <a:rPr lang="en-US" b="1" dirty="0" smtClean="0"/>
              <a:t>operations</a:t>
            </a:r>
            <a:r>
              <a:rPr lang="en-US" dirty="0" smtClean="0"/>
              <a:t> and </a:t>
            </a:r>
            <a:r>
              <a:rPr lang="en-US" b="1" dirty="0" smtClean="0"/>
              <a:t>attributes</a:t>
            </a:r>
            <a:r>
              <a:rPr lang="en-US" dirty="0" smtClean="0"/>
              <a:t> of its instances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an instance of a class</a:t>
            </a:r>
          </a:p>
          <a:p>
            <a:r>
              <a:rPr lang="en-US" dirty="0" smtClean="0"/>
              <a:t>Can be defined in terms of other classes using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there is a watch that can function as a calculator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CalculatorWatch</a:t>
            </a:r>
            <a:r>
              <a:rPr lang="en-US" dirty="0" smtClean="0"/>
              <a:t> refines (</a:t>
            </a:r>
            <a:r>
              <a:rPr lang="en-US" b="1" dirty="0" smtClean="0"/>
              <a:t>inherits</a:t>
            </a:r>
            <a:r>
              <a:rPr lang="en-US" dirty="0" smtClean="0"/>
              <a:t>) class Watch</a:t>
            </a:r>
          </a:p>
          <a:p>
            <a:r>
              <a:rPr lang="en-US" dirty="0" smtClean="0"/>
              <a:t>Generalization class is called the </a:t>
            </a:r>
            <a:r>
              <a:rPr lang="en-US" b="1" dirty="0" smtClean="0"/>
              <a:t>Superclass</a:t>
            </a:r>
            <a:endParaRPr lang="en-US" dirty="0" smtClean="0"/>
          </a:p>
          <a:p>
            <a:r>
              <a:rPr lang="en-US" dirty="0" smtClean="0"/>
              <a:t>The specialized class is the </a:t>
            </a:r>
            <a:r>
              <a:rPr lang="en-US" b="1" dirty="0" smtClean="0"/>
              <a:t>Subclass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90" y="3790837"/>
            <a:ext cx="9348419" cy="30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9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class that exists only to share attributes and operations</a:t>
            </a:r>
          </a:p>
          <a:p>
            <a:r>
              <a:rPr lang="en-US" dirty="0" smtClean="0"/>
              <a:t>Is not meant to be initialized</a:t>
            </a:r>
          </a:p>
          <a:p>
            <a:r>
              <a:rPr lang="en-US" dirty="0" smtClean="0"/>
              <a:t>Introduced to reduce complexity in the model or promote reuse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"/>
          <a:stretch/>
        </p:blipFill>
        <p:spPr>
          <a:xfrm>
            <a:off x="1673678" y="3940743"/>
            <a:ext cx="8844643" cy="27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define what an instance can do</a:t>
            </a:r>
          </a:p>
          <a:p>
            <a:pPr lvl="1"/>
            <a:r>
              <a:rPr lang="en-US" dirty="0" err="1" smtClean="0"/>
              <a:t>SetDate</a:t>
            </a:r>
            <a:r>
              <a:rPr lang="en-US" dirty="0" smtClean="0"/>
              <a:t>(d) in Watch applies to both, but </a:t>
            </a:r>
            <a:r>
              <a:rPr lang="en-US" dirty="0" err="1" smtClean="0"/>
              <a:t>InputNumber</a:t>
            </a:r>
            <a:r>
              <a:rPr lang="en-US" dirty="0" smtClean="0"/>
              <a:t>(n) only applies to subclass</a:t>
            </a:r>
          </a:p>
          <a:p>
            <a:r>
              <a:rPr lang="en-US" dirty="0" smtClean="0"/>
              <a:t>Attributes are named slots in an instance where values are stored</a:t>
            </a:r>
          </a:p>
          <a:p>
            <a:pPr lvl="1"/>
            <a:r>
              <a:rPr lang="en-US" dirty="0" smtClean="0"/>
              <a:t>Ex: Watches have time and date attributes, and </a:t>
            </a:r>
            <a:r>
              <a:rPr lang="en-US" dirty="0" err="1" smtClean="0"/>
              <a:t>CalculatorWatches</a:t>
            </a:r>
            <a:r>
              <a:rPr lang="en-US" dirty="0" smtClean="0"/>
              <a:t> also have a </a:t>
            </a:r>
            <a:r>
              <a:rPr lang="en-US" dirty="0" err="1" smtClean="0"/>
              <a:t>calculatorState</a:t>
            </a:r>
            <a:r>
              <a:rPr lang="en-US" dirty="0" smtClean="0"/>
              <a:t> attribute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52" t="3676" r="11822" b="11661"/>
          <a:stretch/>
        </p:blipFill>
        <p:spPr>
          <a:xfrm>
            <a:off x="5138056" y="4261756"/>
            <a:ext cx="7053944" cy="25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5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of a class, and has an identity and stores attribute values</a:t>
            </a:r>
          </a:p>
          <a:p>
            <a:r>
              <a:rPr lang="en-US" dirty="0" smtClean="0"/>
              <a:t>Each object belongs to exactly one class</a:t>
            </a:r>
          </a:p>
          <a:p>
            <a:r>
              <a:rPr lang="en-US" dirty="0" smtClean="0"/>
              <a:t>In UML, instances are depicted by rectangles with </a:t>
            </a:r>
            <a:r>
              <a:rPr lang="en-US" u="sng" dirty="0" smtClean="0"/>
              <a:t>underlined names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t="2407" r="539" b="4011"/>
          <a:stretch/>
        </p:blipFill>
        <p:spPr>
          <a:xfrm>
            <a:off x="838200" y="3331028"/>
            <a:ext cx="10466615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6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Abstractions representing a type of event for which the system has a common response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event </a:t>
            </a:r>
            <a:r>
              <a:rPr lang="en-US" dirty="0" smtClean="0"/>
              <a:t>is an instance of an event class, and is a relevant occurrence in the system</a:t>
            </a:r>
          </a:p>
          <a:p>
            <a:pPr lvl="1"/>
            <a:r>
              <a:rPr lang="en-US" dirty="0" smtClean="0"/>
              <a:t>Ex: user input, time-out, send a message between objects, etc.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08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message is made of a name and a number of arguments</a:t>
            </a:r>
          </a:p>
          <a:p>
            <a:r>
              <a:rPr lang="en-US" dirty="0" smtClean="0"/>
              <a:t>Sending a message is the process used by objects to call the execution of an operation of another object</a:t>
            </a:r>
          </a:p>
          <a:p>
            <a:pPr lvl="1"/>
            <a:r>
              <a:rPr lang="en-US" dirty="0" smtClean="0"/>
              <a:t>Receiving object matches the message name to one of its operations, passes any arguments to it, and returns results to the sender</a:t>
            </a:r>
          </a:p>
          <a:p>
            <a:r>
              <a:rPr lang="en-US" dirty="0" smtClean="0"/>
              <a:t>Like objects, messages are instances, and represent </a:t>
            </a:r>
            <a:r>
              <a:rPr lang="en-US" smtClean="0"/>
              <a:t>concrete occurrences </a:t>
            </a:r>
            <a:r>
              <a:rPr lang="en-US" dirty="0" smtClean="0"/>
              <a:t>in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1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87011"/>
            <a:ext cx="9999133" cy="53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1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Class</vt:lpstr>
      <vt:lpstr>Inheritance</vt:lpstr>
      <vt:lpstr>Abstract classes</vt:lpstr>
      <vt:lpstr>Parts of a class</vt:lpstr>
      <vt:lpstr>Objects</vt:lpstr>
      <vt:lpstr>Event Classes</vt:lpstr>
      <vt:lpstr>Messages</vt:lpstr>
      <vt:lpstr>Events example</vt:lpstr>
    </vt:vector>
  </TitlesOfParts>
  <Company>University of North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Schrader (DESCHR0250)</dc:creator>
  <cp:lastModifiedBy>Daniel Schrader</cp:lastModifiedBy>
  <cp:revision>10</cp:revision>
  <dcterms:created xsi:type="dcterms:W3CDTF">2018-02-07T19:32:19Z</dcterms:created>
  <dcterms:modified xsi:type="dcterms:W3CDTF">2018-02-09T16:31:22Z</dcterms:modified>
</cp:coreProperties>
</file>