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9A2-B587-473E-81DA-D0A6443934FC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5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9A2-B587-473E-81DA-D0A6443934FC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5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9A2-B587-473E-81DA-D0A6443934FC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9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9A2-B587-473E-81DA-D0A6443934FC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0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9A2-B587-473E-81DA-D0A6443934FC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0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9A2-B587-473E-81DA-D0A6443934FC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3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9A2-B587-473E-81DA-D0A6443934FC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1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9A2-B587-473E-81DA-D0A6443934FC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9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9A2-B587-473E-81DA-D0A6443934FC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0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9A2-B587-473E-81DA-D0A6443934FC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8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9A2-B587-473E-81DA-D0A6443934FC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7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5B9A2-B587-473E-81DA-D0A6443934FC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1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Radiology Information System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CSCI 4400</a:t>
            </a:r>
          </a:p>
          <a:p>
            <a:r>
              <a:rPr lang="en-US" dirty="0" smtClean="0"/>
              <a:t>Robert Cromer, Daniel Schrader, Kyle </a:t>
            </a:r>
            <a:r>
              <a:rPr lang="en-US" dirty="0" err="1" smtClean="0"/>
              <a:t>Remillard</a:t>
            </a:r>
            <a:r>
              <a:rPr lang="en-US" dirty="0" smtClean="0"/>
              <a:t>, Nick </a:t>
            </a:r>
            <a:r>
              <a:rPr lang="en-US" dirty="0" err="1" smtClean="0"/>
              <a:t>Grimaldi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9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443" y="1600200"/>
            <a:ext cx="6379113" cy="4525963"/>
          </a:xfrm>
        </p:spPr>
      </p:pic>
    </p:spTree>
    <p:extLst>
      <p:ext uri="{BB962C8B-B14F-4D97-AF65-F5344CB8AC3E}">
        <p14:creationId xmlns:p14="http://schemas.microsoft.com/office/powerpoint/2010/main" val="118845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Functional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(6)	Written in Java</a:t>
            </a:r>
          </a:p>
          <a:p>
            <a:r>
              <a:rPr lang="en-US" dirty="0" smtClean="0"/>
              <a:t>(1)	GUI in FXML</a:t>
            </a:r>
          </a:p>
          <a:p>
            <a:r>
              <a:rPr lang="en-US" dirty="0" smtClean="0"/>
              <a:t>(2)	Have a file sorting system or DB in 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(3)	Have Alerts in a notification panel</a:t>
            </a:r>
          </a:p>
          <a:p>
            <a:r>
              <a:rPr lang="en-US" dirty="0" smtClean="0"/>
              <a:t>(4)	System to check for resource </a:t>
            </a:r>
            <a:r>
              <a:rPr lang="en-US" dirty="0" err="1" smtClean="0"/>
              <a:t>conflics</a:t>
            </a:r>
            <a:r>
              <a:rPr lang="en-US" dirty="0" smtClean="0"/>
              <a:t> before allocation</a:t>
            </a:r>
          </a:p>
          <a:p>
            <a:r>
              <a:rPr lang="en-US" dirty="0" smtClean="0"/>
              <a:t>(5)	Save images as jpg</a:t>
            </a:r>
          </a:p>
          <a:p>
            <a:r>
              <a:rPr lang="en-US" dirty="0" smtClean="0"/>
              <a:t>(7) 	Database in SQL (either remote or local, not sure yet)</a:t>
            </a:r>
          </a:p>
          <a:p>
            <a:r>
              <a:rPr lang="en-US" dirty="0" smtClean="0"/>
              <a:t>(9)	Have an easy to use GUI with explanatory buttons on hover </a:t>
            </a:r>
          </a:p>
          <a:p>
            <a:r>
              <a:rPr lang="en-US" dirty="0" smtClean="0"/>
              <a:t>(8)        System must provide a visible Schedule list</a:t>
            </a:r>
          </a:p>
          <a:p>
            <a:r>
              <a:rPr lang="en-US" dirty="0" smtClean="0"/>
              <a:t>                        -list of currently scheduled tasks/procedures</a:t>
            </a:r>
          </a:p>
          <a:p>
            <a:r>
              <a:rPr lang="en-US" dirty="0" smtClean="0"/>
              <a:t>                        -On hover, provide information on patient and procedure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3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Patient Info </a:t>
            </a:r>
          </a:p>
          <a:p>
            <a:pPr lvl="1"/>
            <a:r>
              <a:rPr lang="en-US" sz="1400" dirty="0" smtClean="0"/>
              <a:t>Capture current patient demographics</a:t>
            </a:r>
          </a:p>
          <a:p>
            <a:pPr lvl="1"/>
            <a:r>
              <a:rPr lang="en-US" sz="1400" dirty="0" smtClean="0"/>
              <a:t>System should have patient search and autofill capabilities to ease updating returning patient demographics</a:t>
            </a:r>
          </a:p>
          <a:p>
            <a:r>
              <a:rPr lang="en-US" sz="1400" dirty="0" smtClean="0"/>
              <a:t>Radiology procedure Order and scheduling</a:t>
            </a:r>
          </a:p>
          <a:p>
            <a:pPr lvl="1"/>
            <a:r>
              <a:rPr lang="en-US" sz="1400" dirty="0" smtClean="0"/>
              <a:t>Can order radiology procedure as a referring MD</a:t>
            </a:r>
          </a:p>
          <a:p>
            <a:pPr lvl="1"/>
            <a:r>
              <a:rPr lang="en-US" sz="1400" dirty="0" smtClean="0"/>
              <a:t>System can either automatically schedule modality procedure at earliest convince or provide a pending list for receptionist to choose procedure schedule time</a:t>
            </a:r>
          </a:p>
          <a:p>
            <a:pPr lvl="1"/>
            <a:r>
              <a:rPr lang="en-US" sz="1400" dirty="0" smtClean="0"/>
              <a:t>System must prevent over-booking of modality resources</a:t>
            </a:r>
          </a:p>
          <a:p>
            <a:pPr lvl="1"/>
            <a:r>
              <a:rPr lang="en-US" sz="1400" dirty="0" smtClean="0"/>
              <a:t>System must notify of scheduling errors and provide scheduling conflict resolution if scheduled by receptionist</a:t>
            </a:r>
          </a:p>
          <a:p>
            <a:pPr lvl="1"/>
            <a:r>
              <a:rPr lang="en-US" sz="1400" dirty="0" smtClean="0"/>
              <a:t>System should only schedule radiology procedures of patient for current day (Current Scope)</a:t>
            </a:r>
          </a:p>
          <a:p>
            <a:pPr lvl="1"/>
            <a:r>
              <a:rPr lang="en-US" sz="1400" dirty="0" smtClean="0"/>
              <a:t> At procedure request the system must notify of medical conflict Warnings</a:t>
            </a:r>
          </a:p>
          <a:p>
            <a:r>
              <a:rPr lang="en-US" sz="1400" dirty="0" smtClean="0"/>
              <a:t>Procedure Breakdown </a:t>
            </a:r>
          </a:p>
          <a:p>
            <a:pPr lvl="1"/>
            <a:r>
              <a:rPr lang="en-US" sz="1400" dirty="0" smtClean="0"/>
              <a:t>System must break down requested radiology procedure into procedure steps. </a:t>
            </a:r>
          </a:p>
          <a:p>
            <a:pPr lvl="1"/>
            <a:r>
              <a:rPr lang="en-US" sz="1400" dirty="0" smtClean="0"/>
              <a:t>Modality machines must have access to created procedure steps. </a:t>
            </a:r>
          </a:p>
          <a:p>
            <a:pPr lvl="1"/>
            <a:r>
              <a:rPr lang="en-US" sz="1400" dirty="0" smtClean="0"/>
              <a:t>System must pre-fetch Patient's previous modality studies and have them readily available for radiologist viewing at diagnostic workstation.       </a:t>
            </a:r>
          </a:p>
        </p:txBody>
      </p:sp>
    </p:spTree>
    <p:extLst>
      <p:ext uri="{BB962C8B-B14F-4D97-AF65-F5344CB8AC3E}">
        <p14:creationId xmlns:p14="http://schemas.microsoft.com/office/powerpoint/2010/main" val="393915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Requirements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Image Taking and Saving </a:t>
            </a:r>
          </a:p>
          <a:p>
            <a:pPr lvl="1"/>
            <a:r>
              <a:rPr lang="en-US" sz="1400" dirty="0" smtClean="0"/>
              <a:t>System must get confirmation to continue procedure from modality technician to ward off medical flags</a:t>
            </a:r>
          </a:p>
          <a:p>
            <a:pPr lvl="1"/>
            <a:r>
              <a:rPr lang="en-US" sz="1400" dirty="0" smtClean="0"/>
              <a:t>System must be able to take modality images of patient (Select image(s) from file browser)</a:t>
            </a:r>
          </a:p>
          <a:p>
            <a:pPr lvl="1"/>
            <a:r>
              <a:rPr lang="en-US" sz="1400" dirty="0" smtClean="0"/>
              <a:t>System must store and manage patient modality images </a:t>
            </a:r>
          </a:p>
          <a:p>
            <a:r>
              <a:rPr lang="en-US" sz="1400" dirty="0" smtClean="0"/>
              <a:t>WorkStation Functionality</a:t>
            </a:r>
          </a:p>
          <a:p>
            <a:pPr lvl="1"/>
            <a:r>
              <a:rPr lang="en-US" sz="1400" dirty="0" smtClean="0"/>
              <a:t>System must retrieve Patient modality images from database for radiologist viewing</a:t>
            </a:r>
          </a:p>
          <a:p>
            <a:pPr lvl="1"/>
            <a:r>
              <a:rPr lang="en-US" sz="1400" dirty="0" smtClean="0"/>
              <a:t>System must provide a workspace for radiologist to review patient modality Images and write radiologist report</a:t>
            </a:r>
          </a:p>
          <a:p>
            <a:r>
              <a:rPr lang="en-US" sz="1400" dirty="0" smtClean="0"/>
              <a:t>Report Repository </a:t>
            </a:r>
          </a:p>
          <a:p>
            <a:pPr lvl="1"/>
            <a:r>
              <a:rPr lang="en-US" sz="1400" dirty="0" smtClean="0"/>
              <a:t>System must save reports written by radiologists into a report repository</a:t>
            </a:r>
          </a:p>
          <a:p>
            <a:pPr lvl="1"/>
            <a:r>
              <a:rPr lang="en-US" sz="1400" dirty="0" smtClean="0"/>
              <a:t>System must have a report repository for network access</a:t>
            </a:r>
          </a:p>
          <a:p>
            <a:pPr lvl="1"/>
            <a:r>
              <a:rPr lang="en-US" sz="1400" dirty="0" smtClean="0"/>
              <a:t>System must manage who has access to reports based on role and ID</a:t>
            </a:r>
          </a:p>
          <a:p>
            <a:pPr lvl="1"/>
            <a:r>
              <a:rPr lang="en-US" sz="1400" dirty="0" smtClean="0"/>
              <a:t>System must have the option to print radiologist report</a:t>
            </a:r>
          </a:p>
          <a:p>
            <a:pPr lvl="1"/>
            <a:r>
              <a:rPr lang="en-US" sz="1400" dirty="0" smtClean="0"/>
              <a:t>The system must have a Referring physician portal for report viewing</a:t>
            </a:r>
          </a:p>
          <a:p>
            <a:r>
              <a:rPr lang="en-US" sz="1400" dirty="0" smtClean="0"/>
              <a:t>Charge Capture </a:t>
            </a:r>
          </a:p>
          <a:p>
            <a:pPr lvl="1"/>
            <a:r>
              <a:rPr lang="en-US" sz="1400" dirty="0" smtClean="0"/>
              <a:t>The system must capture charges based on resources used</a:t>
            </a:r>
          </a:p>
        </p:txBody>
      </p:sp>
    </p:spTree>
    <p:extLst>
      <p:ext uri="{BB962C8B-B14F-4D97-AF65-F5344CB8AC3E}">
        <p14:creationId xmlns:p14="http://schemas.microsoft.com/office/powerpoint/2010/main" val="316466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05" y="1447800"/>
            <a:ext cx="7516389" cy="5000443"/>
          </a:xfrm>
        </p:spPr>
      </p:pic>
    </p:spTree>
    <p:extLst>
      <p:ext uri="{BB962C8B-B14F-4D97-AF65-F5344CB8AC3E}">
        <p14:creationId xmlns:p14="http://schemas.microsoft.com/office/powerpoint/2010/main" val="349869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1190976"/>
            <a:ext cx="3657602" cy="5344412"/>
          </a:xfrm>
        </p:spPr>
      </p:pic>
    </p:spTree>
    <p:extLst>
      <p:ext uri="{BB962C8B-B14F-4D97-AF65-F5344CB8AC3E}">
        <p14:creationId xmlns:p14="http://schemas.microsoft.com/office/powerpoint/2010/main" val="56293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25" y="1600200"/>
            <a:ext cx="4514950" cy="4525963"/>
          </a:xfrm>
        </p:spPr>
      </p:pic>
    </p:spTree>
    <p:extLst>
      <p:ext uri="{BB962C8B-B14F-4D97-AF65-F5344CB8AC3E}">
        <p14:creationId xmlns:p14="http://schemas.microsoft.com/office/powerpoint/2010/main" val="2707146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67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322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Radiology Information System </vt:lpstr>
      <vt:lpstr>The problem</vt:lpstr>
      <vt:lpstr>Non Functional Requirements </vt:lpstr>
      <vt:lpstr>Functional Requirements</vt:lpstr>
      <vt:lpstr>Functional Requirements Continued</vt:lpstr>
      <vt:lpstr>Use Case Diagram</vt:lpstr>
      <vt:lpstr>Activity Diagram</vt:lpstr>
      <vt:lpstr>Class Diagram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Radiology Information System</dc:title>
  <dc:creator>Robert Cromer II</dc:creator>
  <cp:lastModifiedBy>Robert Cromer II</cp:lastModifiedBy>
  <cp:revision>7</cp:revision>
  <dcterms:created xsi:type="dcterms:W3CDTF">2018-04-21T21:44:05Z</dcterms:created>
  <dcterms:modified xsi:type="dcterms:W3CDTF">2018-04-21T23:32:53Z</dcterms:modified>
</cp:coreProperties>
</file>