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5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B9A2-B587-473E-81DA-D0A6443934F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00D4-7527-42C3-89F5-685AA2FD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Radiology Information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4400</a:t>
            </a:r>
          </a:p>
          <a:p>
            <a:r>
              <a:rPr lang="en-US" dirty="0"/>
              <a:t>Robert Cromer, Daniel Schrader, Kyle </a:t>
            </a:r>
            <a:r>
              <a:rPr lang="en-US" dirty="0" err="1"/>
              <a:t>Remillard</a:t>
            </a:r>
            <a:r>
              <a:rPr lang="en-US" dirty="0"/>
              <a:t>, Nick </a:t>
            </a:r>
            <a:r>
              <a:rPr lang="en-US" dirty="0" err="1"/>
              <a:t>Grimaldi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9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AFC2-C1D4-4EFB-840D-612509B8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201DE-81DC-4539-84A6-D95A4202F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0" y="1752600"/>
            <a:ext cx="9144000" cy="398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FD4D5-26D5-4C10-BA08-F524048A6229}"/>
              </a:ext>
            </a:extLst>
          </p:cNvPr>
          <p:cNvSpPr txBox="1"/>
          <p:nvPr/>
        </p:nvSpPr>
        <p:spPr>
          <a:xfrm>
            <a:off x="381000" y="556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NF</a:t>
            </a:r>
          </a:p>
        </p:txBody>
      </p:sp>
    </p:spTree>
    <p:extLst>
      <p:ext uri="{BB962C8B-B14F-4D97-AF65-F5344CB8AC3E}">
        <p14:creationId xmlns:p14="http://schemas.microsoft.com/office/powerpoint/2010/main" val="63538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43" y="1600200"/>
            <a:ext cx="6379113" cy="4525963"/>
          </a:xfrm>
        </p:spPr>
      </p:pic>
    </p:spTree>
    <p:extLst>
      <p:ext uri="{BB962C8B-B14F-4D97-AF65-F5344CB8AC3E}">
        <p14:creationId xmlns:p14="http://schemas.microsoft.com/office/powerpoint/2010/main" val="118845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(6)	Written in Java</a:t>
            </a:r>
          </a:p>
          <a:p>
            <a:r>
              <a:rPr lang="en-US" dirty="0"/>
              <a:t>(1)	GUI in FXML</a:t>
            </a:r>
          </a:p>
          <a:p>
            <a:r>
              <a:rPr lang="en-US" dirty="0"/>
              <a:t>(3)	Have Alerts in a notification panel</a:t>
            </a:r>
          </a:p>
          <a:p>
            <a:r>
              <a:rPr lang="en-US" dirty="0"/>
              <a:t>(4)	System to check for resource conflicts before allocation</a:t>
            </a:r>
          </a:p>
          <a:p>
            <a:r>
              <a:rPr lang="en-US" dirty="0"/>
              <a:t>(5)	Save images as jpg</a:t>
            </a:r>
          </a:p>
          <a:p>
            <a:r>
              <a:rPr lang="en-US" dirty="0"/>
              <a:t>(7) 	Local Database in SQL</a:t>
            </a:r>
          </a:p>
          <a:p>
            <a:r>
              <a:rPr lang="en-US" dirty="0"/>
              <a:t>(9)	Have an easy to use GUI</a:t>
            </a:r>
          </a:p>
          <a:p>
            <a:r>
              <a:rPr lang="en-US" dirty="0"/>
              <a:t>(8)   System must provide a visible Schedule list</a:t>
            </a:r>
          </a:p>
          <a:p>
            <a:r>
              <a:rPr lang="en-US" dirty="0"/>
              <a:t>      		-list of currently scheduled tasks/procedures</a:t>
            </a:r>
          </a:p>
        </p:txBody>
      </p:sp>
    </p:spTree>
    <p:extLst>
      <p:ext uri="{BB962C8B-B14F-4D97-AF65-F5344CB8AC3E}">
        <p14:creationId xmlns:p14="http://schemas.microsoft.com/office/powerpoint/2010/main" val="737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Patient Info </a:t>
            </a:r>
          </a:p>
          <a:p>
            <a:pPr lvl="1"/>
            <a:r>
              <a:rPr lang="en-US" sz="1400" dirty="0"/>
              <a:t>Capture current patient demographics</a:t>
            </a:r>
          </a:p>
          <a:p>
            <a:pPr lvl="1"/>
            <a:r>
              <a:rPr lang="en-US" sz="1400" dirty="0"/>
              <a:t>System should have patient search and autofill capabilities to ease updating returning patient demographics</a:t>
            </a:r>
          </a:p>
          <a:p>
            <a:r>
              <a:rPr lang="en-US" sz="1400" dirty="0"/>
              <a:t>Radiology procedure Order and scheduling</a:t>
            </a:r>
          </a:p>
          <a:p>
            <a:pPr lvl="1"/>
            <a:r>
              <a:rPr lang="en-US" sz="1400" dirty="0"/>
              <a:t>Can order radiology procedure as a referring MD</a:t>
            </a:r>
          </a:p>
          <a:p>
            <a:pPr lvl="1"/>
            <a:r>
              <a:rPr lang="en-US" sz="1400" dirty="0"/>
              <a:t>System can either automatically schedule modality procedure at earliest convince or provide a pending list for receptionist to choose procedure schedule time</a:t>
            </a:r>
          </a:p>
          <a:p>
            <a:pPr lvl="1"/>
            <a:r>
              <a:rPr lang="en-US" sz="1400" dirty="0"/>
              <a:t>System must prevent over-booking of modality resources</a:t>
            </a:r>
          </a:p>
          <a:p>
            <a:pPr lvl="1"/>
            <a:r>
              <a:rPr lang="en-US" sz="1400" dirty="0"/>
              <a:t>System must notify of scheduling errors and provide scheduling conflict resolution if scheduled by receptionist</a:t>
            </a:r>
          </a:p>
          <a:p>
            <a:pPr lvl="1"/>
            <a:r>
              <a:rPr lang="en-US" sz="1400" dirty="0"/>
              <a:t>System should only schedule radiology procedures of patient for current day (Current Scope)</a:t>
            </a:r>
          </a:p>
          <a:p>
            <a:pPr lvl="1"/>
            <a:r>
              <a:rPr lang="en-US" sz="1400" dirty="0"/>
              <a:t> At procedure request the system display medical conflict Warnings</a:t>
            </a:r>
          </a:p>
          <a:p>
            <a:r>
              <a:rPr lang="en-US" sz="1400" dirty="0"/>
              <a:t>Procedure Breakdown </a:t>
            </a:r>
          </a:p>
          <a:p>
            <a:pPr lvl="1"/>
            <a:r>
              <a:rPr lang="en-US" sz="1400" dirty="0"/>
              <a:t>System must break down requested radiology procedure into procedure steps. </a:t>
            </a:r>
          </a:p>
          <a:p>
            <a:pPr lvl="1"/>
            <a:r>
              <a:rPr lang="en-US" sz="1400" dirty="0"/>
              <a:t>Modality machines must have access to created procedure steps. </a:t>
            </a:r>
          </a:p>
          <a:p>
            <a:pPr lvl="1"/>
            <a:r>
              <a:rPr lang="en-US" sz="1400" dirty="0"/>
              <a:t>System must pre-fetch Patient's previous modality studies and have them readily available for radiologist viewing at diagnostic workstation.       </a:t>
            </a:r>
          </a:p>
        </p:txBody>
      </p:sp>
    </p:spTree>
    <p:extLst>
      <p:ext uri="{BB962C8B-B14F-4D97-AF65-F5344CB8AC3E}">
        <p14:creationId xmlns:p14="http://schemas.microsoft.com/office/powerpoint/2010/main" val="393915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Requirements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Image Taking and Saving </a:t>
            </a:r>
          </a:p>
          <a:p>
            <a:pPr lvl="1"/>
            <a:r>
              <a:rPr lang="en-US" sz="1400" dirty="0"/>
              <a:t>System must get confirmation to continue procedure from modality technician to ward off medical flags</a:t>
            </a:r>
          </a:p>
          <a:p>
            <a:pPr lvl="1"/>
            <a:r>
              <a:rPr lang="en-US" sz="1400" dirty="0"/>
              <a:t>System must be able to take modality images of patient (Select image(s) from file browser)</a:t>
            </a:r>
          </a:p>
          <a:p>
            <a:pPr lvl="1"/>
            <a:r>
              <a:rPr lang="en-US" sz="1400" dirty="0"/>
              <a:t>System must store and manage patient modality images </a:t>
            </a:r>
          </a:p>
          <a:p>
            <a:r>
              <a:rPr lang="en-US" sz="1400" dirty="0"/>
              <a:t>WorkStation Functionality</a:t>
            </a:r>
          </a:p>
          <a:p>
            <a:pPr lvl="1"/>
            <a:r>
              <a:rPr lang="en-US" sz="1400" dirty="0"/>
              <a:t>System must retrieve Patient modality images from database for radiologist viewing</a:t>
            </a:r>
          </a:p>
          <a:p>
            <a:pPr lvl="1"/>
            <a:r>
              <a:rPr lang="en-US" sz="1400" dirty="0"/>
              <a:t>System must provide a workspace for radiologist to review patient modality Images and write radiologist report</a:t>
            </a:r>
          </a:p>
          <a:p>
            <a:r>
              <a:rPr lang="en-US" sz="1400" dirty="0"/>
              <a:t>Report Repository </a:t>
            </a:r>
          </a:p>
          <a:p>
            <a:pPr lvl="1"/>
            <a:r>
              <a:rPr lang="en-US" sz="1400" dirty="0"/>
              <a:t>System must save reports written by radiologists into a report repository</a:t>
            </a:r>
          </a:p>
          <a:p>
            <a:pPr lvl="1"/>
            <a:r>
              <a:rPr lang="en-US" sz="1400" dirty="0"/>
              <a:t>System must have a report repository for network access</a:t>
            </a:r>
          </a:p>
          <a:p>
            <a:pPr lvl="1"/>
            <a:r>
              <a:rPr lang="en-US" sz="1400" dirty="0"/>
              <a:t>System must manage who has access to reports based on role and ID</a:t>
            </a:r>
          </a:p>
          <a:p>
            <a:pPr lvl="1"/>
            <a:r>
              <a:rPr lang="en-US" sz="1400" dirty="0"/>
              <a:t>System must have the option to print radiologist report</a:t>
            </a:r>
          </a:p>
          <a:p>
            <a:pPr lvl="1"/>
            <a:r>
              <a:rPr lang="en-US" sz="1400" dirty="0"/>
              <a:t>The system must have a Referring physician portal for report viewing</a:t>
            </a:r>
          </a:p>
          <a:p>
            <a:r>
              <a:rPr lang="en-US" sz="1400" dirty="0"/>
              <a:t>Charge Capture </a:t>
            </a:r>
          </a:p>
          <a:p>
            <a:pPr lvl="1"/>
            <a:r>
              <a:rPr lang="en-US" sz="1400" dirty="0"/>
              <a:t>The system must capture charges based on resources used</a:t>
            </a:r>
          </a:p>
        </p:txBody>
      </p:sp>
    </p:spTree>
    <p:extLst>
      <p:ext uri="{BB962C8B-B14F-4D97-AF65-F5344CB8AC3E}">
        <p14:creationId xmlns:p14="http://schemas.microsoft.com/office/powerpoint/2010/main" val="316466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5" y="1447800"/>
            <a:ext cx="7516389" cy="5000443"/>
          </a:xfrm>
        </p:spPr>
      </p:pic>
    </p:spTree>
    <p:extLst>
      <p:ext uri="{BB962C8B-B14F-4D97-AF65-F5344CB8AC3E}">
        <p14:creationId xmlns:p14="http://schemas.microsoft.com/office/powerpoint/2010/main" val="349869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190976"/>
            <a:ext cx="3657602" cy="5344412"/>
          </a:xfrm>
        </p:spPr>
      </p:pic>
    </p:spTree>
    <p:extLst>
      <p:ext uri="{BB962C8B-B14F-4D97-AF65-F5344CB8AC3E}">
        <p14:creationId xmlns:p14="http://schemas.microsoft.com/office/powerpoint/2010/main" val="56293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25" y="1600200"/>
            <a:ext cx="4514950" cy="4525963"/>
          </a:xfrm>
        </p:spPr>
      </p:pic>
    </p:spTree>
    <p:extLst>
      <p:ext uri="{BB962C8B-B14F-4D97-AF65-F5344CB8AC3E}">
        <p14:creationId xmlns:p14="http://schemas.microsoft.com/office/powerpoint/2010/main" val="270714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NewScheduler</a:t>
            </a:r>
            <a:r>
              <a:rPr lang="en-US" dirty="0"/>
              <a:t> 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13931-416C-45FC-A084-BA27AA91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17" y="1143000"/>
            <a:ext cx="5606966" cy="56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329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Radiology Information System </vt:lpstr>
      <vt:lpstr>The problem</vt:lpstr>
      <vt:lpstr>Non Functional Requirements </vt:lpstr>
      <vt:lpstr>Functional Requirements</vt:lpstr>
      <vt:lpstr>Functional Requirements Continued</vt:lpstr>
      <vt:lpstr>Use Case Diagram</vt:lpstr>
      <vt:lpstr>Activity Diagram</vt:lpstr>
      <vt:lpstr>Class Diagram</vt:lpstr>
      <vt:lpstr>NewScheduler Class Diagram</vt:lpstr>
      <vt:lpstr>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Radiology Information System</dc:title>
  <dc:creator>Robert Cromer II</dc:creator>
  <cp:lastModifiedBy>kyle remillard</cp:lastModifiedBy>
  <cp:revision>12</cp:revision>
  <dcterms:created xsi:type="dcterms:W3CDTF">2018-04-21T21:44:05Z</dcterms:created>
  <dcterms:modified xsi:type="dcterms:W3CDTF">2018-04-22T00:56:15Z</dcterms:modified>
</cp:coreProperties>
</file>