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AE80-1172-4522-A4FA-4F04F5E1C19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C30E-9832-405C-BD54-B364E6C3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AE80-1172-4522-A4FA-4F04F5E1C19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C30E-9832-405C-BD54-B364E6C3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AE80-1172-4522-A4FA-4F04F5E1C19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C30E-9832-405C-BD54-B364E6C3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1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AE80-1172-4522-A4FA-4F04F5E1C19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C30E-9832-405C-BD54-B364E6C3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5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AE80-1172-4522-A4FA-4F04F5E1C19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C30E-9832-405C-BD54-B364E6C3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5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AE80-1172-4522-A4FA-4F04F5E1C19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C30E-9832-405C-BD54-B364E6C3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9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AE80-1172-4522-A4FA-4F04F5E1C19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C30E-9832-405C-BD54-B364E6C3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AE80-1172-4522-A4FA-4F04F5E1C19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C30E-9832-405C-BD54-B364E6C3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AE80-1172-4522-A4FA-4F04F5E1C19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C30E-9832-405C-BD54-B364E6C3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AE80-1172-4522-A4FA-4F04F5E1C19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C30E-9832-405C-BD54-B364E6C3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8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AE80-1172-4522-A4FA-4F04F5E1C19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C30E-9832-405C-BD54-B364E6C3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2AE80-1172-4522-A4FA-4F04F5E1C19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5C30E-9832-405C-BD54-B364E6C3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7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Relationships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method to reduce complexity</a:t>
            </a:r>
          </a:p>
          <a:p>
            <a:pPr lvl="1"/>
            <a:r>
              <a:rPr lang="en-US" dirty="0" smtClean="0"/>
              <a:t>Adding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9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method to reduce complexity by adding more detail to a generic use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instance of a use case describing a concrete set of actions</a:t>
            </a:r>
          </a:p>
          <a:p>
            <a:r>
              <a:rPr lang="en-US" dirty="0" smtClean="0"/>
              <a:t>Scenario Template</a:t>
            </a:r>
          </a:p>
          <a:p>
            <a:pPr lvl="1"/>
            <a:r>
              <a:rPr lang="en-US" dirty="0" smtClean="0"/>
              <a:t>Name: Unique name for reference.</a:t>
            </a:r>
          </a:p>
          <a:p>
            <a:pPr lvl="1"/>
            <a:r>
              <a:rPr lang="en-US" dirty="0" smtClean="0"/>
              <a:t>Participating Actors: Which actor instances are involved in the scenario.</a:t>
            </a:r>
          </a:p>
          <a:p>
            <a:pPr lvl="1"/>
            <a:r>
              <a:rPr lang="en-US" dirty="0" smtClean="0"/>
              <a:t>Flow of Events: Description of the sequence of events step by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6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Extended Relationships </vt:lpstr>
      <vt:lpstr>Inheritance Relationship</vt:lpstr>
      <vt:lpstr>Scenarios </vt:lpstr>
    </vt:vector>
  </TitlesOfParts>
  <Company>University of North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Relationships </dc:title>
  <dc:creator>Robert Cromer (RCCROM4747)</dc:creator>
  <cp:lastModifiedBy>Robert Cromer (RCCROM4747)</cp:lastModifiedBy>
  <cp:revision>1</cp:revision>
  <dcterms:created xsi:type="dcterms:W3CDTF">2018-02-09T19:03:14Z</dcterms:created>
  <dcterms:modified xsi:type="dcterms:W3CDTF">2018-02-09T19:11:26Z</dcterms:modified>
</cp:coreProperties>
</file>