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B6FA-BD8A-4C38-82F7-D660F38E9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7DC0A-7E7E-4842-A159-A17F44A5F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9F98A-2AC2-4F91-A130-9D2BBAEA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D63D-2BFF-4D0C-BD78-59941ED8CD85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2A46-26F1-4BC1-AB5F-F08C569D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7F8E-CE04-4C4B-A46B-4AF8255E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CF53-30F6-47A9-8420-CE0C41565D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80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B0A3-1084-46ED-9732-AF21D71C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BCF2F-57C0-446C-85B3-51FA0B3AF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0BAA-3ED1-420F-88E3-563CDE89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D63D-2BFF-4D0C-BD78-59941ED8CD85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7458-8CD6-4F83-AFD6-C3D15B47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64B3B-F568-41DE-B365-967DA39F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CF53-30F6-47A9-8420-CE0C41565D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14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A4BA2-A865-4280-B6CF-A76E7CCE2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2F197-9831-4EE5-9F0B-5418B441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8B18-674F-4DD3-80E3-6A7324EA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D63D-2BFF-4D0C-BD78-59941ED8CD85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BADF5-33C6-4103-ADEC-8AEE5E55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66BF-BEAF-4002-BF29-A6946548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CF53-30F6-47A9-8420-CE0C41565D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F87C-A746-4850-84DE-03C6050B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FA12-3FA5-40F2-A6A2-B7B0B228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0922-CA05-44A1-B0B1-61698DE6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D63D-2BFF-4D0C-BD78-59941ED8CD85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A2373-0D4F-463E-9D32-F56BBB70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86166-FC2A-4555-A485-D8562170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CF53-30F6-47A9-8420-CE0C41565D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58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F231-8327-4B76-AE0F-543BFA4E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DF620-F96C-481F-9A68-111119CAD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D66B-6D24-476D-9A93-0778A42C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D63D-2BFF-4D0C-BD78-59941ED8CD85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96572-ADE4-4483-BEB4-9F3EABBD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5A949-3704-486B-943D-4446A114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CF53-30F6-47A9-8420-CE0C41565D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20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92F2-6B6D-433E-85F2-8A2FEBC7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155C-2B98-4F8D-8EB6-2305E93DB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FC0B6-06D5-40C2-A74B-4444E5B1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0009-8321-4E5F-B12F-7EE6BE7D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D63D-2BFF-4D0C-BD78-59941ED8CD85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523F-729B-4C81-8E64-26E92580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8164E-FEF0-43B2-9837-08AC1AA8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CF53-30F6-47A9-8420-CE0C41565D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58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8F4D-5279-454E-848A-FE6275E7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6CCB0-CEE3-4379-8BFE-BF5FDD9C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89B0A-E664-4D96-A3E5-07D208E7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DB096-DC59-46C7-8077-37F886A57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2B59-0908-4955-93EE-8D299BD16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E0015-6B18-4372-A642-F730AD1E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D63D-2BFF-4D0C-BD78-59941ED8CD85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28E65-1469-43D1-83FB-CD472EDF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2CB39-1232-46AE-A13B-29BB4C8B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CF53-30F6-47A9-8420-CE0C41565D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10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A633-8D6C-4DA3-BABC-DB0C1D92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6DE94-5C58-465C-B53F-3BD078C4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D63D-2BFF-4D0C-BD78-59941ED8CD85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61804-1946-4383-8403-AC14E2CB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70C45-8DE9-4539-AD30-4784A4E9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CF53-30F6-47A9-8420-CE0C41565D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60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C75C6-999F-4B67-A792-D75B87A1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D63D-2BFF-4D0C-BD78-59941ED8CD85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831FD-A519-433F-92A8-2A03E483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AD7A9-3C04-4740-ACB3-C6A1FB50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CF53-30F6-47A9-8420-CE0C41565D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95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84CF-EE03-44D7-8A65-1EEAF25A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0D2A-0F6E-4897-87BE-6CF72E2F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70947-830E-4CC0-9D22-0C92F2E78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99471-78BA-4968-BEEE-A38E0D17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D63D-2BFF-4D0C-BD78-59941ED8CD85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DA8BF-BC23-4475-B64E-FBDBE1A9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262B-86F3-4A5E-9B1E-442A3727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CF53-30F6-47A9-8420-CE0C41565D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26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A024-A2EA-4377-863D-AA02D01C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2134E-7AF9-49AE-98B4-1C1372739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99AFD-836B-4136-81F6-2D210CA4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7A3B2-23C1-4674-B278-90A22BBB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D63D-2BFF-4D0C-BD78-59941ED8CD85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80844-2D96-4ECD-B2B0-991588F6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76777-4231-4DED-984B-2C434CF1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9CF53-30F6-47A9-8420-CE0C41565D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62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C23E5-9442-447C-BCFD-C22AE8C9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23403-0098-4452-9E13-F1C5E365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948B6-F85B-474C-AD59-9C6FCEB69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D63D-2BFF-4D0C-BD78-59941ED8CD85}" type="datetimeFigureOut">
              <a:rPr lang="en-AU" smtClean="0"/>
              <a:t>2/05/2019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792D-8459-4E74-8F40-9AF7882D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0C3F-EFEF-4035-99D4-C4DBD1D49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9CF53-30F6-47A9-8420-CE0C41565D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63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9B03-1452-4234-B219-FA75B4AF1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296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rial Nova" panose="020B0604020202020204" pitchFamily="34" charset="0"/>
              </a:rPr>
              <a:t>ADDES204 – Production for Clients</a:t>
            </a:r>
            <a:endParaRPr lang="en-AU" sz="4400" dirty="0">
              <a:solidFill>
                <a:schemeClr val="accent2">
                  <a:lumMod val="75000"/>
                </a:schemeClr>
              </a:solidFill>
              <a:latin typeface="Arial Nov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4ABD5-6A64-4F82-ABAD-1FD143480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2699"/>
            <a:ext cx="9144000" cy="124838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(Let the games begin…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Mwahahahahaha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…)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F7E4A-FE6B-48DD-80FF-0238464DF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3429000"/>
            <a:ext cx="45148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BCDA4-5D71-4641-AF58-670FCDBF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How it’s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gonna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work…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5CB7-DF38-44F3-9638-AF7287D1B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6"/>
            <a:ext cx="9629775" cy="479583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Similar to last unit, but </a:t>
            </a:r>
            <a:r>
              <a:rPr lang="en-US" dirty="0">
                <a:solidFill>
                  <a:srgbClr val="FF0000"/>
                </a:solidFill>
              </a:rPr>
              <a:t>individually assessed!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More focus 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than UX (but this is still important!)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LECTURES: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Mostly Unity/C# refreshers 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every morning 9am-12:30pm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each class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Some content lectures regarding Production Plan and creation process</a:t>
            </a:r>
          </a:p>
          <a:p>
            <a:pPr lvl="1"/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Semi-mandatory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 </a:t>
            </a:r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you must come to class as usual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for attendance, but you can choose to participate in refreshers or not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will be building 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small activity projects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practice skills learnt in refreshers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When not working on Unity/C# skills, 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must be working on course content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ASSESSMENT PROCESS: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 have designed </a:t>
            </a:r>
            <a:r>
              <a:rPr lang="en-US" b="1" i="1" dirty="0">
                <a:solidFill>
                  <a:srgbClr val="FFC000"/>
                </a:solidFill>
              </a:rPr>
              <a:t>4 client briefs</a:t>
            </a:r>
          </a:p>
          <a:p>
            <a:pPr lvl="2"/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Purposefully a little vague to represent more common, early-project briefs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will get to </a:t>
            </a:r>
            <a:r>
              <a:rPr lang="en-US" b="1" i="1" dirty="0">
                <a:solidFill>
                  <a:srgbClr val="FFC000"/>
                </a:solidFill>
              </a:rPr>
              <a:t>choose one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these briefs to address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must </a:t>
            </a:r>
            <a:r>
              <a:rPr lang="en-US" b="1" i="1" dirty="0">
                <a:solidFill>
                  <a:srgbClr val="FFC000"/>
                </a:solidFill>
              </a:rPr>
              <a:t>soft pitch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your idea to me before end of Week 1 for approval</a:t>
            </a:r>
            <a:endParaRPr lang="en-US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will have </a:t>
            </a:r>
            <a:r>
              <a:rPr lang="en-US" b="1" i="1" dirty="0">
                <a:solidFill>
                  <a:srgbClr val="FFC000"/>
                </a:solidFill>
              </a:rPr>
              <a:t>one client meeting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 Week 3 for client feedback</a:t>
            </a:r>
          </a:p>
        </p:txBody>
      </p:sp>
    </p:spTree>
    <p:extLst>
      <p:ext uri="{BB962C8B-B14F-4D97-AF65-F5344CB8AC3E}">
        <p14:creationId xmlns:p14="http://schemas.microsoft.com/office/powerpoint/2010/main" val="32388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68E6-1CC5-499C-82E3-2212A5A0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20250" cy="930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Assessments Overview: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6A9E-756F-447A-8381-190FA42D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9620250" cy="4881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Client Brief Report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Due: Friday Week 1 (3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May, 2019)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Production Plan Documents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Draft Due: Friday Week 2 (10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May, 2019)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 Draft Due: Friday Week 3 (17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May, 2019)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Finished Prototype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Due: Thursday Week 4 (23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May, 2019)</a:t>
            </a:r>
          </a:p>
          <a:p>
            <a:pPr lvl="2"/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[Should be building and testing ASAP!]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Presentation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Due: Friday Week 4 (24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May, 2019)</a:t>
            </a:r>
          </a:p>
          <a:p>
            <a:pPr lvl="2"/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[Presented on the Friday!]</a:t>
            </a:r>
            <a:endParaRPr lang="en-AU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1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68E6-1CC5-499C-82E3-2212A5A0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20250" cy="132556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Assessment 1: Client Brief Report</a:t>
            </a:r>
            <a:endParaRPr lang="en-A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6A9E-756F-447A-8381-190FA42D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9620250" cy="471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(Word Document, 2-4 Pages)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need to: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Identify client requirements and expectations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Evaluate the needs of the client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Identify: Project goals, limiting factors, required elements, target audience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Communicate design of chosen product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Explain how client needs are met through design</a:t>
            </a:r>
          </a:p>
          <a:p>
            <a:pPr lvl="1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Explain how the product will address target audience and project goals</a:t>
            </a:r>
          </a:p>
          <a:p>
            <a:pPr lvl="1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Describe gameplay mechanics, visual style, controls, interface, platform (think High Concept Document)</a:t>
            </a:r>
          </a:p>
        </p:txBody>
      </p:sp>
    </p:spTree>
    <p:extLst>
      <p:ext uri="{BB962C8B-B14F-4D97-AF65-F5344CB8AC3E}">
        <p14:creationId xmlns:p14="http://schemas.microsoft.com/office/powerpoint/2010/main" val="232362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68E6-1CC5-499C-82E3-2212A5A0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2025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Assessment 2: Production Plan Documents</a:t>
            </a:r>
            <a:endParaRPr lang="en-AU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6A9E-756F-447A-8381-190FA42D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9620250" cy="47196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(Word Document and/or Excel Workbook)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need to: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Assess known risks of project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Identify limitations of developer(s)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Include schedule with development timeline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Include important dates (client feedback and signoff meetings etc.)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List assets and resources required for the prototype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List tools and licenses to be used and why they were chosen</a:t>
            </a:r>
          </a:p>
          <a:p>
            <a:pPr lvl="1"/>
            <a:endParaRPr lang="en-AU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AU" baseline="30000" dirty="0">
                <a:solidFill>
                  <a:schemeClr val="bg1">
                    <a:lumMod val="85000"/>
                  </a:schemeClr>
                </a:solidFill>
              </a:rPr>
              <a:t>ST</a:t>
            </a: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 DRAFT – SHOULD HAVE ALL NECESSARY ELEMENTS (Week 2)</a:t>
            </a:r>
          </a:p>
          <a:p>
            <a:pPr lvl="1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FINAL DRAFT – SHOULD REFLECT CHANGES OF CLIENT FEEDBACK (Week 3)</a:t>
            </a:r>
          </a:p>
          <a:p>
            <a:pPr lvl="2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(You can use a Word document with commenting to help describe this if necessary)</a:t>
            </a:r>
          </a:p>
        </p:txBody>
      </p:sp>
    </p:spTree>
    <p:extLst>
      <p:ext uri="{BB962C8B-B14F-4D97-AF65-F5344CB8AC3E}">
        <p14:creationId xmlns:p14="http://schemas.microsoft.com/office/powerpoint/2010/main" val="59821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68E6-1CC5-499C-82E3-2212A5A0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2025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Assessment 3: Finished Prototype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6A9E-756F-447A-8381-190FA42D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9620250" cy="471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(Zipped Project Build, max 800MB)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need to: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Demonstrate an effective </a:t>
            </a:r>
            <a:r>
              <a:rPr lang="en-US" b="1" i="1" dirty="0">
                <a:solidFill>
                  <a:schemeClr val="bg1">
                    <a:lumMod val="85000"/>
                  </a:schemeClr>
                </a:solidFill>
              </a:rPr>
              <a:t>response to the client brief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Have all essential elements in the game such as</a:t>
            </a:r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lvl="2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FTUE/tutorial structure</a:t>
            </a:r>
          </a:p>
          <a:p>
            <a:pPr lvl="2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UI wireframe/flow</a:t>
            </a:r>
          </a:p>
          <a:p>
            <a:pPr lvl="2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Essential mechanics/core gameplay</a:t>
            </a:r>
          </a:p>
          <a:p>
            <a:pPr lvl="2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Finished gameplay loop/meta-structure</a:t>
            </a:r>
          </a:p>
          <a:p>
            <a:pPr lvl="2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Included assets should reflect production plan</a:t>
            </a:r>
          </a:p>
          <a:p>
            <a:pPr lvl="2"/>
            <a:endParaRPr lang="en-AU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ctr">
              <a:buNone/>
            </a:pPr>
            <a:r>
              <a:rPr lang="en-AU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client should be able to play your game with minimal live-explanation/documentation – remember UX design!!!</a:t>
            </a:r>
          </a:p>
        </p:txBody>
      </p:sp>
    </p:spTree>
    <p:extLst>
      <p:ext uri="{BB962C8B-B14F-4D97-AF65-F5344CB8AC3E}">
        <p14:creationId xmlns:p14="http://schemas.microsoft.com/office/powerpoint/2010/main" val="90638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68E6-1CC5-499C-82E3-2212A5A0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20250" cy="1325563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Assessment 4: Presentation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6A9E-756F-447A-8381-190FA42D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9620250" cy="471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(In-class + PowerPoint File, 15-20mins)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You need to: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Present your prototype to the class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Outline how its design and deliverable prototype met the needs of the client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Analyze what went well, what didn’t, and what you would do differently next time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Must have a brief feedback session with class, including Q&amp;A (approx. 5mins)</a:t>
            </a:r>
            <a:endParaRPr lang="en-A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68E6-1CC5-499C-82E3-2212A5A0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2025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Remember assessment practices…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6A9E-756F-447A-8381-190FA42D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9620250" cy="4719638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Assessment Drive:</a:t>
            </a:r>
          </a:p>
          <a:p>
            <a:pPr lvl="1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Put a copy of your final submissions on the Assessment Drive, as a backup for Canvas</a:t>
            </a:r>
          </a:p>
          <a:p>
            <a:endParaRPr lang="en-A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Naming Conventions:</a:t>
            </a:r>
          </a:p>
          <a:p>
            <a:pPr lvl="1"/>
            <a:r>
              <a:rPr lang="en-AU" dirty="0" err="1">
                <a:solidFill>
                  <a:schemeClr val="bg1">
                    <a:lumMod val="85000"/>
                  </a:schemeClr>
                </a:solidFill>
              </a:rPr>
              <a:t>FirstnameLastname_ItemName_VersionNumber</a:t>
            </a:r>
            <a:endParaRPr lang="en-AU" dirty="0">
              <a:solidFill>
                <a:schemeClr val="bg1">
                  <a:lumMod val="85000"/>
                </a:schemeClr>
              </a:solidFill>
            </a:endParaRPr>
          </a:p>
          <a:p>
            <a:endParaRPr lang="en-A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You only need to zip the Project build, documents are fine</a:t>
            </a:r>
          </a:p>
          <a:p>
            <a:pPr marL="0" indent="0">
              <a:buNone/>
            </a:pPr>
            <a:endParaRPr lang="en-A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5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68E6-1CC5-499C-82E3-2212A5A0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2025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Questions?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funny anime questions">
            <a:extLst>
              <a:ext uri="{FF2B5EF4-FFF2-40B4-BE49-F238E27FC236}">
                <a16:creationId xmlns:a16="http://schemas.microsoft.com/office/drawing/2014/main" id="{5A660411-A428-428F-B0F7-FEDD06628F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83" y="1457325"/>
            <a:ext cx="6149084" cy="47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4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641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</vt:lpstr>
      <vt:lpstr>Calibri</vt:lpstr>
      <vt:lpstr>Calibri Light</vt:lpstr>
      <vt:lpstr>Office Theme</vt:lpstr>
      <vt:lpstr>ADDES204 – Production for Clients</vt:lpstr>
      <vt:lpstr>How it’s gonna work…</vt:lpstr>
      <vt:lpstr>Assessments Overview:</vt:lpstr>
      <vt:lpstr>Assessment 1: Client Brief Report</vt:lpstr>
      <vt:lpstr>Assessment 2: Production Plan Documents</vt:lpstr>
      <vt:lpstr>Assessment 3: Finished Prototype</vt:lpstr>
      <vt:lpstr>Assessment 4: Presentation</vt:lpstr>
      <vt:lpstr>Remember assessment practices…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ADDES204 – Production for Clients</dc:title>
  <dc:creator>Joel Hayward</dc:creator>
  <cp:lastModifiedBy>kyle ryan</cp:lastModifiedBy>
  <cp:revision>36</cp:revision>
  <dcterms:created xsi:type="dcterms:W3CDTF">2019-04-22T23:37:38Z</dcterms:created>
  <dcterms:modified xsi:type="dcterms:W3CDTF">2019-05-02T02:32:08Z</dcterms:modified>
</cp:coreProperties>
</file>