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01" d="100"/>
          <a:sy n="101" d="100"/>
        </p:scale>
        <p:origin x="114"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F826-BE98-4AF6-A5D9-C3E477334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F1C026-F444-4311-872C-ECAF61DED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0F998E-4741-44C4-B38E-84C85BC4AE55}"/>
              </a:ext>
            </a:extLst>
          </p:cNvPr>
          <p:cNvSpPr>
            <a:spLocks noGrp="1"/>
          </p:cNvSpPr>
          <p:nvPr>
            <p:ph type="dt" sz="half" idx="10"/>
          </p:nvPr>
        </p:nvSpPr>
        <p:spPr/>
        <p:txBody>
          <a:bodyPr/>
          <a:lstStyle/>
          <a:p>
            <a:fld id="{CD451726-9BBB-49BE-9416-55BD7521C8B6}" type="datetimeFigureOut">
              <a:rPr lang="en-US" smtClean="0"/>
              <a:t>3/4/2019</a:t>
            </a:fld>
            <a:endParaRPr lang="en-US"/>
          </a:p>
        </p:txBody>
      </p:sp>
      <p:sp>
        <p:nvSpPr>
          <p:cNvPr id="5" name="Footer Placeholder 4">
            <a:extLst>
              <a:ext uri="{FF2B5EF4-FFF2-40B4-BE49-F238E27FC236}">
                <a16:creationId xmlns:a16="http://schemas.microsoft.com/office/drawing/2014/main" id="{FCCF2DC2-14D3-499F-8177-4B5317159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3D66BA-3799-4F1C-A9B6-9DC9119E5766}"/>
              </a:ext>
            </a:extLst>
          </p:cNvPr>
          <p:cNvSpPr>
            <a:spLocks noGrp="1"/>
          </p:cNvSpPr>
          <p:nvPr>
            <p:ph type="sldNum" sz="quarter" idx="12"/>
          </p:nvPr>
        </p:nvSpPr>
        <p:spPr/>
        <p:txBody>
          <a:bodyPr/>
          <a:lstStyle/>
          <a:p>
            <a:fld id="{65CBFACC-4C5D-4D74-BBC8-C40F3F74846C}" type="slidenum">
              <a:rPr lang="en-US" smtClean="0"/>
              <a:t>‹#›</a:t>
            </a:fld>
            <a:endParaRPr lang="en-US"/>
          </a:p>
        </p:txBody>
      </p:sp>
    </p:spTree>
    <p:extLst>
      <p:ext uri="{BB962C8B-B14F-4D97-AF65-F5344CB8AC3E}">
        <p14:creationId xmlns:p14="http://schemas.microsoft.com/office/powerpoint/2010/main" val="1371519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CAFD-FC73-4027-8E86-EAC303A221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A753BF-1101-4C17-9F45-A86E377306B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9450D9-4AE6-4806-9052-AD18CC922C31}"/>
              </a:ext>
            </a:extLst>
          </p:cNvPr>
          <p:cNvSpPr>
            <a:spLocks noGrp="1"/>
          </p:cNvSpPr>
          <p:nvPr>
            <p:ph type="dt" sz="half" idx="10"/>
          </p:nvPr>
        </p:nvSpPr>
        <p:spPr/>
        <p:txBody>
          <a:bodyPr/>
          <a:lstStyle/>
          <a:p>
            <a:fld id="{CD451726-9BBB-49BE-9416-55BD7521C8B6}" type="datetimeFigureOut">
              <a:rPr lang="en-US" smtClean="0"/>
              <a:t>3/4/2019</a:t>
            </a:fld>
            <a:endParaRPr lang="en-US"/>
          </a:p>
        </p:txBody>
      </p:sp>
      <p:sp>
        <p:nvSpPr>
          <p:cNvPr id="5" name="Footer Placeholder 4">
            <a:extLst>
              <a:ext uri="{FF2B5EF4-FFF2-40B4-BE49-F238E27FC236}">
                <a16:creationId xmlns:a16="http://schemas.microsoft.com/office/drawing/2014/main" id="{F7A0A78E-CD58-430D-A48A-666C5E346F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B5EE3-E780-4EEE-8551-24EF84CEA785}"/>
              </a:ext>
            </a:extLst>
          </p:cNvPr>
          <p:cNvSpPr>
            <a:spLocks noGrp="1"/>
          </p:cNvSpPr>
          <p:nvPr>
            <p:ph type="sldNum" sz="quarter" idx="12"/>
          </p:nvPr>
        </p:nvSpPr>
        <p:spPr/>
        <p:txBody>
          <a:bodyPr/>
          <a:lstStyle/>
          <a:p>
            <a:fld id="{65CBFACC-4C5D-4D74-BBC8-C40F3F74846C}" type="slidenum">
              <a:rPr lang="en-US" smtClean="0"/>
              <a:t>‹#›</a:t>
            </a:fld>
            <a:endParaRPr lang="en-US"/>
          </a:p>
        </p:txBody>
      </p:sp>
    </p:spTree>
    <p:extLst>
      <p:ext uri="{BB962C8B-B14F-4D97-AF65-F5344CB8AC3E}">
        <p14:creationId xmlns:p14="http://schemas.microsoft.com/office/powerpoint/2010/main" val="3321106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C02BA1-CBEB-4DB5-8565-412684CB5C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030589-10DC-4061-BD3F-FE3890BBA04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6363DB-809C-4E47-8C23-68B2911612A4}"/>
              </a:ext>
            </a:extLst>
          </p:cNvPr>
          <p:cNvSpPr>
            <a:spLocks noGrp="1"/>
          </p:cNvSpPr>
          <p:nvPr>
            <p:ph type="dt" sz="half" idx="10"/>
          </p:nvPr>
        </p:nvSpPr>
        <p:spPr/>
        <p:txBody>
          <a:bodyPr/>
          <a:lstStyle/>
          <a:p>
            <a:fld id="{CD451726-9BBB-49BE-9416-55BD7521C8B6}" type="datetimeFigureOut">
              <a:rPr lang="en-US" smtClean="0"/>
              <a:t>3/4/2019</a:t>
            </a:fld>
            <a:endParaRPr lang="en-US"/>
          </a:p>
        </p:txBody>
      </p:sp>
      <p:sp>
        <p:nvSpPr>
          <p:cNvPr id="5" name="Footer Placeholder 4">
            <a:extLst>
              <a:ext uri="{FF2B5EF4-FFF2-40B4-BE49-F238E27FC236}">
                <a16:creationId xmlns:a16="http://schemas.microsoft.com/office/drawing/2014/main" id="{7698C4A6-502D-447C-AEF2-17C011488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BA056-CD4C-4EC0-9CE7-30DEEDC1B313}"/>
              </a:ext>
            </a:extLst>
          </p:cNvPr>
          <p:cNvSpPr>
            <a:spLocks noGrp="1"/>
          </p:cNvSpPr>
          <p:nvPr>
            <p:ph type="sldNum" sz="quarter" idx="12"/>
          </p:nvPr>
        </p:nvSpPr>
        <p:spPr/>
        <p:txBody>
          <a:bodyPr/>
          <a:lstStyle/>
          <a:p>
            <a:fld id="{65CBFACC-4C5D-4D74-BBC8-C40F3F74846C}" type="slidenum">
              <a:rPr lang="en-US" smtClean="0"/>
              <a:t>‹#›</a:t>
            </a:fld>
            <a:endParaRPr lang="en-US"/>
          </a:p>
        </p:txBody>
      </p:sp>
    </p:spTree>
    <p:extLst>
      <p:ext uri="{BB962C8B-B14F-4D97-AF65-F5344CB8AC3E}">
        <p14:creationId xmlns:p14="http://schemas.microsoft.com/office/powerpoint/2010/main" val="70410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D3A1-6892-4BCF-975F-BD9F37C3A1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89BA4F-7E7B-407D-87DB-9CB6968CDB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C214A4-B764-4499-87C8-6B5866F90513}"/>
              </a:ext>
            </a:extLst>
          </p:cNvPr>
          <p:cNvSpPr>
            <a:spLocks noGrp="1"/>
          </p:cNvSpPr>
          <p:nvPr>
            <p:ph type="dt" sz="half" idx="10"/>
          </p:nvPr>
        </p:nvSpPr>
        <p:spPr/>
        <p:txBody>
          <a:bodyPr/>
          <a:lstStyle/>
          <a:p>
            <a:fld id="{CD451726-9BBB-49BE-9416-55BD7521C8B6}" type="datetimeFigureOut">
              <a:rPr lang="en-US" smtClean="0"/>
              <a:t>3/4/2019</a:t>
            </a:fld>
            <a:endParaRPr lang="en-US"/>
          </a:p>
        </p:txBody>
      </p:sp>
      <p:sp>
        <p:nvSpPr>
          <p:cNvPr id="5" name="Footer Placeholder 4">
            <a:extLst>
              <a:ext uri="{FF2B5EF4-FFF2-40B4-BE49-F238E27FC236}">
                <a16:creationId xmlns:a16="http://schemas.microsoft.com/office/drawing/2014/main" id="{7953EF67-3F6B-45FF-B4D2-7954293051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D8FB3-746B-4CD7-A7AA-784CAF083108}"/>
              </a:ext>
            </a:extLst>
          </p:cNvPr>
          <p:cNvSpPr>
            <a:spLocks noGrp="1"/>
          </p:cNvSpPr>
          <p:nvPr>
            <p:ph type="sldNum" sz="quarter" idx="12"/>
          </p:nvPr>
        </p:nvSpPr>
        <p:spPr/>
        <p:txBody>
          <a:bodyPr/>
          <a:lstStyle/>
          <a:p>
            <a:fld id="{65CBFACC-4C5D-4D74-BBC8-C40F3F74846C}" type="slidenum">
              <a:rPr lang="en-US" smtClean="0"/>
              <a:t>‹#›</a:t>
            </a:fld>
            <a:endParaRPr lang="en-US"/>
          </a:p>
        </p:txBody>
      </p:sp>
    </p:spTree>
    <p:extLst>
      <p:ext uri="{BB962C8B-B14F-4D97-AF65-F5344CB8AC3E}">
        <p14:creationId xmlns:p14="http://schemas.microsoft.com/office/powerpoint/2010/main" val="3489631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4774E-9531-4BB8-B5F6-EF1DDA7966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0B87F5-FE38-47F2-BA45-E2744B05D5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D0B9BA2-0FFF-4BC3-AA17-DD7138EAA90D}"/>
              </a:ext>
            </a:extLst>
          </p:cNvPr>
          <p:cNvSpPr>
            <a:spLocks noGrp="1"/>
          </p:cNvSpPr>
          <p:nvPr>
            <p:ph type="dt" sz="half" idx="10"/>
          </p:nvPr>
        </p:nvSpPr>
        <p:spPr/>
        <p:txBody>
          <a:bodyPr/>
          <a:lstStyle/>
          <a:p>
            <a:fld id="{CD451726-9BBB-49BE-9416-55BD7521C8B6}" type="datetimeFigureOut">
              <a:rPr lang="en-US" smtClean="0"/>
              <a:t>3/4/2019</a:t>
            </a:fld>
            <a:endParaRPr lang="en-US"/>
          </a:p>
        </p:txBody>
      </p:sp>
      <p:sp>
        <p:nvSpPr>
          <p:cNvPr id="5" name="Footer Placeholder 4">
            <a:extLst>
              <a:ext uri="{FF2B5EF4-FFF2-40B4-BE49-F238E27FC236}">
                <a16:creationId xmlns:a16="http://schemas.microsoft.com/office/drawing/2014/main" id="{8B78D5E5-9D9C-4BC4-8A4E-144032C0B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0E8020-7903-4BC7-8C27-36E54CADAD9A}"/>
              </a:ext>
            </a:extLst>
          </p:cNvPr>
          <p:cNvSpPr>
            <a:spLocks noGrp="1"/>
          </p:cNvSpPr>
          <p:nvPr>
            <p:ph type="sldNum" sz="quarter" idx="12"/>
          </p:nvPr>
        </p:nvSpPr>
        <p:spPr/>
        <p:txBody>
          <a:bodyPr/>
          <a:lstStyle/>
          <a:p>
            <a:fld id="{65CBFACC-4C5D-4D74-BBC8-C40F3F74846C}" type="slidenum">
              <a:rPr lang="en-US" smtClean="0"/>
              <a:t>‹#›</a:t>
            </a:fld>
            <a:endParaRPr lang="en-US"/>
          </a:p>
        </p:txBody>
      </p:sp>
    </p:spTree>
    <p:extLst>
      <p:ext uri="{BB962C8B-B14F-4D97-AF65-F5344CB8AC3E}">
        <p14:creationId xmlns:p14="http://schemas.microsoft.com/office/powerpoint/2010/main" val="4235162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1BB1A-5A94-430A-B23B-CBA192B87B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4B68D5-4C51-476B-ADA8-42A0A3EC8BB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9C854C-67DF-4465-8D32-2E2F090F30E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E9B63D-6019-4EE6-B1B3-F770117FC759}"/>
              </a:ext>
            </a:extLst>
          </p:cNvPr>
          <p:cNvSpPr>
            <a:spLocks noGrp="1"/>
          </p:cNvSpPr>
          <p:nvPr>
            <p:ph type="dt" sz="half" idx="10"/>
          </p:nvPr>
        </p:nvSpPr>
        <p:spPr/>
        <p:txBody>
          <a:bodyPr/>
          <a:lstStyle/>
          <a:p>
            <a:fld id="{CD451726-9BBB-49BE-9416-55BD7521C8B6}" type="datetimeFigureOut">
              <a:rPr lang="en-US" smtClean="0"/>
              <a:t>3/4/2019</a:t>
            </a:fld>
            <a:endParaRPr lang="en-US"/>
          </a:p>
        </p:txBody>
      </p:sp>
      <p:sp>
        <p:nvSpPr>
          <p:cNvPr id="6" name="Footer Placeholder 5">
            <a:extLst>
              <a:ext uri="{FF2B5EF4-FFF2-40B4-BE49-F238E27FC236}">
                <a16:creationId xmlns:a16="http://schemas.microsoft.com/office/drawing/2014/main" id="{A4783BE3-1DCE-4DA4-B5FE-C60B16D7A8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8694C0-FCA4-46AC-9F8E-37E67A09E261}"/>
              </a:ext>
            </a:extLst>
          </p:cNvPr>
          <p:cNvSpPr>
            <a:spLocks noGrp="1"/>
          </p:cNvSpPr>
          <p:nvPr>
            <p:ph type="sldNum" sz="quarter" idx="12"/>
          </p:nvPr>
        </p:nvSpPr>
        <p:spPr/>
        <p:txBody>
          <a:bodyPr/>
          <a:lstStyle/>
          <a:p>
            <a:fld id="{65CBFACC-4C5D-4D74-BBC8-C40F3F74846C}" type="slidenum">
              <a:rPr lang="en-US" smtClean="0"/>
              <a:t>‹#›</a:t>
            </a:fld>
            <a:endParaRPr lang="en-US"/>
          </a:p>
        </p:txBody>
      </p:sp>
    </p:spTree>
    <p:extLst>
      <p:ext uri="{BB962C8B-B14F-4D97-AF65-F5344CB8AC3E}">
        <p14:creationId xmlns:p14="http://schemas.microsoft.com/office/powerpoint/2010/main" val="1053970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40924-11B4-4F79-A888-DC5F54AF14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F09DAB-5FE5-42CB-BB72-CA2356C11A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FDE8FB1-BC08-462D-B271-A091743EEAD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D17D74-626F-472E-A542-F6E7E5A394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71F9053-315C-4B82-A7D5-3DA7CD3E52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AA270D-C3D3-478C-A179-5F89BAF97C13}"/>
              </a:ext>
            </a:extLst>
          </p:cNvPr>
          <p:cNvSpPr>
            <a:spLocks noGrp="1"/>
          </p:cNvSpPr>
          <p:nvPr>
            <p:ph type="dt" sz="half" idx="10"/>
          </p:nvPr>
        </p:nvSpPr>
        <p:spPr/>
        <p:txBody>
          <a:bodyPr/>
          <a:lstStyle/>
          <a:p>
            <a:fld id="{CD451726-9BBB-49BE-9416-55BD7521C8B6}" type="datetimeFigureOut">
              <a:rPr lang="en-US" smtClean="0"/>
              <a:t>3/4/2019</a:t>
            </a:fld>
            <a:endParaRPr lang="en-US"/>
          </a:p>
        </p:txBody>
      </p:sp>
      <p:sp>
        <p:nvSpPr>
          <p:cNvPr id="8" name="Footer Placeholder 7">
            <a:extLst>
              <a:ext uri="{FF2B5EF4-FFF2-40B4-BE49-F238E27FC236}">
                <a16:creationId xmlns:a16="http://schemas.microsoft.com/office/drawing/2014/main" id="{34BD03D3-9AB6-478E-9DA5-8D24925993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7D637B-B67F-4C63-B576-99F17D6EE805}"/>
              </a:ext>
            </a:extLst>
          </p:cNvPr>
          <p:cNvSpPr>
            <a:spLocks noGrp="1"/>
          </p:cNvSpPr>
          <p:nvPr>
            <p:ph type="sldNum" sz="quarter" idx="12"/>
          </p:nvPr>
        </p:nvSpPr>
        <p:spPr/>
        <p:txBody>
          <a:bodyPr/>
          <a:lstStyle/>
          <a:p>
            <a:fld id="{65CBFACC-4C5D-4D74-BBC8-C40F3F74846C}" type="slidenum">
              <a:rPr lang="en-US" smtClean="0"/>
              <a:t>‹#›</a:t>
            </a:fld>
            <a:endParaRPr lang="en-US"/>
          </a:p>
        </p:txBody>
      </p:sp>
    </p:spTree>
    <p:extLst>
      <p:ext uri="{BB962C8B-B14F-4D97-AF65-F5344CB8AC3E}">
        <p14:creationId xmlns:p14="http://schemas.microsoft.com/office/powerpoint/2010/main" val="1601874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10D60-A785-4BBB-AC1C-A3FC5C0F1B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3A9853-887B-44A7-984C-485E53585410}"/>
              </a:ext>
            </a:extLst>
          </p:cNvPr>
          <p:cNvSpPr>
            <a:spLocks noGrp="1"/>
          </p:cNvSpPr>
          <p:nvPr>
            <p:ph type="dt" sz="half" idx="10"/>
          </p:nvPr>
        </p:nvSpPr>
        <p:spPr/>
        <p:txBody>
          <a:bodyPr/>
          <a:lstStyle/>
          <a:p>
            <a:fld id="{CD451726-9BBB-49BE-9416-55BD7521C8B6}" type="datetimeFigureOut">
              <a:rPr lang="en-US" smtClean="0"/>
              <a:t>3/4/2019</a:t>
            </a:fld>
            <a:endParaRPr lang="en-US"/>
          </a:p>
        </p:txBody>
      </p:sp>
      <p:sp>
        <p:nvSpPr>
          <p:cNvPr id="4" name="Footer Placeholder 3">
            <a:extLst>
              <a:ext uri="{FF2B5EF4-FFF2-40B4-BE49-F238E27FC236}">
                <a16:creationId xmlns:a16="http://schemas.microsoft.com/office/drawing/2014/main" id="{E7F8F711-57F7-487F-9888-2EF5E692F7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D5F7-C41A-4BF3-8E57-547900837BA8}"/>
              </a:ext>
            </a:extLst>
          </p:cNvPr>
          <p:cNvSpPr>
            <a:spLocks noGrp="1"/>
          </p:cNvSpPr>
          <p:nvPr>
            <p:ph type="sldNum" sz="quarter" idx="12"/>
          </p:nvPr>
        </p:nvSpPr>
        <p:spPr/>
        <p:txBody>
          <a:bodyPr/>
          <a:lstStyle/>
          <a:p>
            <a:fld id="{65CBFACC-4C5D-4D74-BBC8-C40F3F74846C}" type="slidenum">
              <a:rPr lang="en-US" smtClean="0"/>
              <a:t>‹#›</a:t>
            </a:fld>
            <a:endParaRPr lang="en-US"/>
          </a:p>
        </p:txBody>
      </p:sp>
    </p:spTree>
    <p:extLst>
      <p:ext uri="{BB962C8B-B14F-4D97-AF65-F5344CB8AC3E}">
        <p14:creationId xmlns:p14="http://schemas.microsoft.com/office/powerpoint/2010/main" val="4212117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EFBC89-1BF0-4F0A-AA89-8B4AA357460D}"/>
              </a:ext>
            </a:extLst>
          </p:cNvPr>
          <p:cNvSpPr>
            <a:spLocks noGrp="1"/>
          </p:cNvSpPr>
          <p:nvPr>
            <p:ph type="dt" sz="half" idx="10"/>
          </p:nvPr>
        </p:nvSpPr>
        <p:spPr/>
        <p:txBody>
          <a:bodyPr/>
          <a:lstStyle/>
          <a:p>
            <a:fld id="{CD451726-9BBB-49BE-9416-55BD7521C8B6}" type="datetimeFigureOut">
              <a:rPr lang="en-US" smtClean="0"/>
              <a:t>3/4/2019</a:t>
            </a:fld>
            <a:endParaRPr lang="en-US"/>
          </a:p>
        </p:txBody>
      </p:sp>
      <p:sp>
        <p:nvSpPr>
          <p:cNvPr id="3" name="Footer Placeholder 2">
            <a:extLst>
              <a:ext uri="{FF2B5EF4-FFF2-40B4-BE49-F238E27FC236}">
                <a16:creationId xmlns:a16="http://schemas.microsoft.com/office/drawing/2014/main" id="{E4954F18-5259-43C0-AA25-ED2BA2F73E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C3C141-D726-410E-AEC9-FF3FC27ECB2A}"/>
              </a:ext>
            </a:extLst>
          </p:cNvPr>
          <p:cNvSpPr>
            <a:spLocks noGrp="1"/>
          </p:cNvSpPr>
          <p:nvPr>
            <p:ph type="sldNum" sz="quarter" idx="12"/>
          </p:nvPr>
        </p:nvSpPr>
        <p:spPr/>
        <p:txBody>
          <a:bodyPr/>
          <a:lstStyle/>
          <a:p>
            <a:fld id="{65CBFACC-4C5D-4D74-BBC8-C40F3F74846C}" type="slidenum">
              <a:rPr lang="en-US" smtClean="0"/>
              <a:t>‹#›</a:t>
            </a:fld>
            <a:endParaRPr lang="en-US"/>
          </a:p>
        </p:txBody>
      </p:sp>
    </p:spTree>
    <p:extLst>
      <p:ext uri="{BB962C8B-B14F-4D97-AF65-F5344CB8AC3E}">
        <p14:creationId xmlns:p14="http://schemas.microsoft.com/office/powerpoint/2010/main" val="1735614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4138-9E49-4785-92C4-6DF079BF6D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5FB597-B67C-4DC2-91D7-16CB796FE4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7626A2-5A73-45FF-A6C0-BA28AB8275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C29816-D1B1-45F2-87A9-884AF28C86C4}"/>
              </a:ext>
            </a:extLst>
          </p:cNvPr>
          <p:cNvSpPr>
            <a:spLocks noGrp="1"/>
          </p:cNvSpPr>
          <p:nvPr>
            <p:ph type="dt" sz="half" idx="10"/>
          </p:nvPr>
        </p:nvSpPr>
        <p:spPr/>
        <p:txBody>
          <a:bodyPr/>
          <a:lstStyle/>
          <a:p>
            <a:fld id="{CD451726-9BBB-49BE-9416-55BD7521C8B6}" type="datetimeFigureOut">
              <a:rPr lang="en-US" smtClean="0"/>
              <a:t>3/4/2019</a:t>
            </a:fld>
            <a:endParaRPr lang="en-US"/>
          </a:p>
        </p:txBody>
      </p:sp>
      <p:sp>
        <p:nvSpPr>
          <p:cNvPr id="6" name="Footer Placeholder 5">
            <a:extLst>
              <a:ext uri="{FF2B5EF4-FFF2-40B4-BE49-F238E27FC236}">
                <a16:creationId xmlns:a16="http://schemas.microsoft.com/office/drawing/2014/main" id="{09A1C83F-4BAB-4F6B-BC47-558F171B2D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B2C5CC-92C2-4A92-84C2-37EE9DF0BB02}"/>
              </a:ext>
            </a:extLst>
          </p:cNvPr>
          <p:cNvSpPr>
            <a:spLocks noGrp="1"/>
          </p:cNvSpPr>
          <p:nvPr>
            <p:ph type="sldNum" sz="quarter" idx="12"/>
          </p:nvPr>
        </p:nvSpPr>
        <p:spPr/>
        <p:txBody>
          <a:bodyPr/>
          <a:lstStyle/>
          <a:p>
            <a:fld id="{65CBFACC-4C5D-4D74-BBC8-C40F3F74846C}" type="slidenum">
              <a:rPr lang="en-US" smtClean="0"/>
              <a:t>‹#›</a:t>
            </a:fld>
            <a:endParaRPr lang="en-US"/>
          </a:p>
        </p:txBody>
      </p:sp>
    </p:spTree>
    <p:extLst>
      <p:ext uri="{BB962C8B-B14F-4D97-AF65-F5344CB8AC3E}">
        <p14:creationId xmlns:p14="http://schemas.microsoft.com/office/powerpoint/2010/main" val="237251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06362-3746-441A-A4E6-A2800DCF6E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DD7261-BA2F-404E-9E42-C3FB76B892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7D1D13-41BF-4AB8-8F64-033B44498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FF4916-F47F-4CA7-A701-43B3E5D7EF38}"/>
              </a:ext>
            </a:extLst>
          </p:cNvPr>
          <p:cNvSpPr>
            <a:spLocks noGrp="1"/>
          </p:cNvSpPr>
          <p:nvPr>
            <p:ph type="dt" sz="half" idx="10"/>
          </p:nvPr>
        </p:nvSpPr>
        <p:spPr/>
        <p:txBody>
          <a:bodyPr/>
          <a:lstStyle/>
          <a:p>
            <a:fld id="{CD451726-9BBB-49BE-9416-55BD7521C8B6}" type="datetimeFigureOut">
              <a:rPr lang="en-US" smtClean="0"/>
              <a:t>3/4/2019</a:t>
            </a:fld>
            <a:endParaRPr lang="en-US"/>
          </a:p>
        </p:txBody>
      </p:sp>
      <p:sp>
        <p:nvSpPr>
          <p:cNvPr id="6" name="Footer Placeholder 5">
            <a:extLst>
              <a:ext uri="{FF2B5EF4-FFF2-40B4-BE49-F238E27FC236}">
                <a16:creationId xmlns:a16="http://schemas.microsoft.com/office/drawing/2014/main" id="{11BBD94A-EFFA-4514-BFEB-C91277D997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E1F52F-5A60-40B9-BC86-D7BE448971D7}"/>
              </a:ext>
            </a:extLst>
          </p:cNvPr>
          <p:cNvSpPr>
            <a:spLocks noGrp="1"/>
          </p:cNvSpPr>
          <p:nvPr>
            <p:ph type="sldNum" sz="quarter" idx="12"/>
          </p:nvPr>
        </p:nvSpPr>
        <p:spPr/>
        <p:txBody>
          <a:bodyPr/>
          <a:lstStyle/>
          <a:p>
            <a:fld id="{65CBFACC-4C5D-4D74-BBC8-C40F3F74846C}" type="slidenum">
              <a:rPr lang="en-US" smtClean="0"/>
              <a:t>‹#›</a:t>
            </a:fld>
            <a:endParaRPr lang="en-US"/>
          </a:p>
        </p:txBody>
      </p:sp>
    </p:spTree>
    <p:extLst>
      <p:ext uri="{BB962C8B-B14F-4D97-AF65-F5344CB8AC3E}">
        <p14:creationId xmlns:p14="http://schemas.microsoft.com/office/powerpoint/2010/main" val="530870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B61B6F-03C2-44F3-907F-D287522395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175E9F-3A78-4C2A-BEE2-A1F07822FF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975B3-FA45-4677-BE03-992BDBEF31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51726-9BBB-49BE-9416-55BD7521C8B6}" type="datetimeFigureOut">
              <a:rPr lang="en-US" smtClean="0"/>
              <a:t>3/4/2019</a:t>
            </a:fld>
            <a:endParaRPr lang="en-US"/>
          </a:p>
        </p:txBody>
      </p:sp>
      <p:sp>
        <p:nvSpPr>
          <p:cNvPr id="5" name="Footer Placeholder 4">
            <a:extLst>
              <a:ext uri="{FF2B5EF4-FFF2-40B4-BE49-F238E27FC236}">
                <a16:creationId xmlns:a16="http://schemas.microsoft.com/office/drawing/2014/main" id="{94E3A8CE-BC91-4403-9715-1C5EC714A0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5F6098-1C2D-40A3-9C0C-C19892E149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CBFACC-4C5D-4D74-BBC8-C40F3F74846C}" type="slidenum">
              <a:rPr lang="en-US" smtClean="0"/>
              <a:t>‹#›</a:t>
            </a:fld>
            <a:endParaRPr lang="en-US"/>
          </a:p>
        </p:txBody>
      </p:sp>
    </p:spTree>
    <p:extLst>
      <p:ext uri="{BB962C8B-B14F-4D97-AF65-F5344CB8AC3E}">
        <p14:creationId xmlns:p14="http://schemas.microsoft.com/office/powerpoint/2010/main" val="1570980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80E36-0E8C-4B52-954B-A48E38813FE3}"/>
              </a:ext>
            </a:extLst>
          </p:cNvPr>
          <p:cNvSpPr>
            <a:spLocks noGrp="1"/>
          </p:cNvSpPr>
          <p:nvPr>
            <p:ph type="ctrTitle"/>
          </p:nvPr>
        </p:nvSpPr>
        <p:spPr/>
        <p:txBody>
          <a:bodyPr/>
          <a:lstStyle/>
          <a:p>
            <a:r>
              <a:rPr lang="en-US" dirty="0">
                <a:solidFill>
                  <a:schemeClr val="accent2">
                    <a:lumMod val="75000"/>
                  </a:schemeClr>
                </a:solidFill>
              </a:rPr>
              <a:t>High Concept Documents</a:t>
            </a:r>
          </a:p>
        </p:txBody>
      </p:sp>
      <p:sp>
        <p:nvSpPr>
          <p:cNvPr id="3" name="Subtitle 2">
            <a:extLst>
              <a:ext uri="{FF2B5EF4-FFF2-40B4-BE49-F238E27FC236}">
                <a16:creationId xmlns:a16="http://schemas.microsoft.com/office/drawing/2014/main" id="{5279E2C0-A133-45DD-ABC1-FFB8E965D697}"/>
              </a:ext>
            </a:extLst>
          </p:cNvPr>
          <p:cNvSpPr>
            <a:spLocks noGrp="1"/>
          </p:cNvSpPr>
          <p:nvPr>
            <p:ph type="subTitle" idx="1"/>
          </p:nvPr>
        </p:nvSpPr>
        <p:spPr/>
        <p:txBody>
          <a:bodyPr/>
          <a:lstStyle/>
          <a:p>
            <a:r>
              <a:rPr lang="en-US" dirty="0">
                <a:solidFill>
                  <a:schemeClr val="accent4">
                    <a:lumMod val="75000"/>
                  </a:schemeClr>
                </a:solidFill>
              </a:rPr>
              <a:t>A “mini” lecture about a “mini” Game Design Document</a:t>
            </a:r>
          </a:p>
        </p:txBody>
      </p:sp>
    </p:spTree>
    <p:extLst>
      <p:ext uri="{BB962C8B-B14F-4D97-AF65-F5344CB8AC3E}">
        <p14:creationId xmlns:p14="http://schemas.microsoft.com/office/powerpoint/2010/main" val="2468959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A1DC-3275-4FEA-B511-42F62A468F66}"/>
              </a:ext>
            </a:extLst>
          </p:cNvPr>
          <p:cNvSpPr>
            <a:spLocks noGrp="1"/>
          </p:cNvSpPr>
          <p:nvPr>
            <p:ph type="title"/>
          </p:nvPr>
        </p:nvSpPr>
        <p:spPr/>
        <p:txBody>
          <a:bodyPr/>
          <a:lstStyle/>
          <a:p>
            <a:r>
              <a:rPr lang="en-US" dirty="0">
                <a:solidFill>
                  <a:schemeClr val="accent2">
                    <a:lumMod val="75000"/>
                  </a:schemeClr>
                </a:solidFill>
              </a:rPr>
              <a:t>What is a High Concept Document?</a:t>
            </a:r>
          </a:p>
        </p:txBody>
      </p:sp>
      <p:sp>
        <p:nvSpPr>
          <p:cNvPr id="3" name="Content Placeholder 2">
            <a:extLst>
              <a:ext uri="{FF2B5EF4-FFF2-40B4-BE49-F238E27FC236}">
                <a16:creationId xmlns:a16="http://schemas.microsoft.com/office/drawing/2014/main" id="{8928848E-6996-4339-BD1C-3935B3DA1B8C}"/>
              </a:ext>
            </a:extLst>
          </p:cNvPr>
          <p:cNvSpPr>
            <a:spLocks noGrp="1"/>
          </p:cNvSpPr>
          <p:nvPr>
            <p:ph idx="1"/>
          </p:nvPr>
        </p:nvSpPr>
        <p:spPr>
          <a:xfrm>
            <a:off x="714375" y="1825625"/>
            <a:ext cx="10201275" cy="4351338"/>
          </a:xfrm>
        </p:spPr>
        <p:txBody>
          <a:bodyPr/>
          <a:lstStyle/>
          <a:p>
            <a:r>
              <a:rPr lang="en-US" dirty="0">
                <a:solidFill>
                  <a:schemeClr val="bg1">
                    <a:lumMod val="95000"/>
                  </a:schemeClr>
                </a:solidFill>
              </a:rPr>
              <a:t>Details the </a:t>
            </a:r>
            <a:r>
              <a:rPr lang="en-US" dirty="0">
                <a:solidFill>
                  <a:schemeClr val="accent4">
                    <a:lumMod val="75000"/>
                  </a:schemeClr>
                </a:solidFill>
              </a:rPr>
              <a:t>major aspects of your game </a:t>
            </a:r>
            <a:r>
              <a:rPr lang="en-US" dirty="0">
                <a:solidFill>
                  <a:schemeClr val="bg1">
                    <a:lumMod val="95000"/>
                  </a:schemeClr>
                </a:solidFill>
              </a:rPr>
              <a:t>on 1-2 pages</a:t>
            </a:r>
          </a:p>
          <a:p>
            <a:r>
              <a:rPr lang="en-US" dirty="0">
                <a:solidFill>
                  <a:schemeClr val="bg1">
                    <a:lumMod val="95000"/>
                  </a:schemeClr>
                </a:solidFill>
              </a:rPr>
              <a:t>Used to quickly give an interested party more information about your amazing interactive experience</a:t>
            </a:r>
          </a:p>
          <a:p>
            <a:r>
              <a:rPr lang="en-US" dirty="0">
                <a:solidFill>
                  <a:schemeClr val="bg1">
                    <a:lumMod val="95000"/>
                  </a:schemeClr>
                </a:solidFill>
              </a:rPr>
              <a:t>Usually given to others </a:t>
            </a:r>
            <a:r>
              <a:rPr lang="en-US" dirty="0">
                <a:solidFill>
                  <a:schemeClr val="accent4">
                    <a:lumMod val="75000"/>
                  </a:schemeClr>
                </a:solidFill>
              </a:rPr>
              <a:t>after the “elevator pitch” </a:t>
            </a:r>
            <a:r>
              <a:rPr lang="en-US" dirty="0">
                <a:solidFill>
                  <a:schemeClr val="bg1">
                    <a:lumMod val="95000"/>
                  </a:schemeClr>
                </a:solidFill>
              </a:rPr>
              <a:t>is delivered</a:t>
            </a:r>
          </a:p>
          <a:p>
            <a:endParaRPr lang="en-US" dirty="0">
              <a:solidFill>
                <a:schemeClr val="bg1">
                  <a:lumMod val="95000"/>
                </a:schemeClr>
              </a:solidFill>
            </a:endParaRPr>
          </a:p>
          <a:p>
            <a:pPr marL="0" indent="0" algn="ctr">
              <a:buNone/>
            </a:pPr>
            <a:r>
              <a:rPr lang="en-US" dirty="0">
                <a:solidFill>
                  <a:schemeClr val="accent6">
                    <a:lumMod val="75000"/>
                  </a:schemeClr>
                </a:solidFill>
              </a:rPr>
              <a:t>KEEP YOUR HIGH CONCEPT SHORT! IF YOU HAVE MORE THAN A PAGE OR TWO, CHANCES ARE YOUR GAME IS TOO COMPLEX FOR INVESTORS TO CONSIDER!!</a:t>
            </a:r>
          </a:p>
        </p:txBody>
      </p:sp>
    </p:spTree>
    <p:extLst>
      <p:ext uri="{BB962C8B-B14F-4D97-AF65-F5344CB8AC3E}">
        <p14:creationId xmlns:p14="http://schemas.microsoft.com/office/powerpoint/2010/main" val="3782570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8" name="Picture 4" descr="https://is2-ssl.mzstatic.com/image/thumb/Music5/v4/e8/cc/c2/e8ccc24e-1aab-5d64-73bf-8d3bcddb4282/859714433051_cover.jpg/268x0w.jpg">
            <a:extLst>
              <a:ext uri="{FF2B5EF4-FFF2-40B4-BE49-F238E27FC236}">
                <a16:creationId xmlns:a16="http://schemas.microsoft.com/office/drawing/2014/main" id="{211AE524-16BC-43A1-B67A-2BCC84D5BB8D}"/>
              </a:ext>
            </a:extLst>
          </p:cNvPr>
          <p:cNvPicPr>
            <a:picLocks noChangeAspect="1" noChangeArrowheads="1"/>
          </p:cNvPicPr>
          <p:nvPr/>
        </p:nvPicPr>
        <p:blipFill>
          <a:blip r:embed="rId3">
            <a:alphaModFix amt="26000"/>
            <a:extLst>
              <a:ext uri="{28A0092B-C50C-407E-A947-70E740481C1C}">
                <a14:useLocalDpi xmlns:a14="http://schemas.microsoft.com/office/drawing/2010/main" val="0"/>
              </a:ext>
            </a:extLst>
          </a:blip>
          <a:srcRect/>
          <a:stretch>
            <a:fillRect/>
          </a:stretch>
        </p:blipFill>
        <p:spPr bwMode="auto">
          <a:xfrm>
            <a:off x="7848600" y="681037"/>
            <a:ext cx="2552700" cy="2552700"/>
          </a:xfrm>
          <a:prstGeom prst="rect">
            <a:avLst/>
          </a:prstGeom>
          <a:noFill/>
          <a:effectLst>
            <a:softEdge rad="292100"/>
          </a:effectLst>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57C45E42-34F8-4C19-B3DC-41EC08DBDD92}"/>
              </a:ext>
            </a:extLst>
          </p:cNvPr>
          <p:cNvSpPr>
            <a:spLocks noGrp="1"/>
          </p:cNvSpPr>
          <p:nvPr>
            <p:ph type="title"/>
          </p:nvPr>
        </p:nvSpPr>
        <p:spPr/>
        <p:txBody>
          <a:bodyPr/>
          <a:lstStyle/>
          <a:p>
            <a:r>
              <a:rPr lang="en-US" dirty="0">
                <a:solidFill>
                  <a:schemeClr val="accent2">
                    <a:lumMod val="75000"/>
                  </a:schemeClr>
                </a:solidFill>
              </a:rPr>
              <a:t>1. High Concept Statement</a:t>
            </a:r>
          </a:p>
        </p:txBody>
      </p:sp>
      <p:sp>
        <p:nvSpPr>
          <p:cNvPr id="5" name="Content Placeholder 4">
            <a:extLst>
              <a:ext uri="{FF2B5EF4-FFF2-40B4-BE49-F238E27FC236}">
                <a16:creationId xmlns:a16="http://schemas.microsoft.com/office/drawing/2014/main" id="{4EF84710-97BC-4619-BFD5-E590F038D105}"/>
              </a:ext>
            </a:extLst>
          </p:cNvPr>
          <p:cNvSpPr>
            <a:spLocks noGrp="1"/>
          </p:cNvSpPr>
          <p:nvPr>
            <p:ph sz="half" idx="1"/>
          </p:nvPr>
        </p:nvSpPr>
        <p:spPr>
          <a:xfrm>
            <a:off x="838200" y="1825625"/>
            <a:ext cx="5181600" cy="4351338"/>
          </a:xfrm>
        </p:spPr>
        <p:txBody>
          <a:bodyPr anchor="t">
            <a:normAutofit fontScale="92500" lnSpcReduction="10000"/>
          </a:bodyPr>
          <a:lstStyle/>
          <a:p>
            <a:pPr marL="0" indent="0">
              <a:buNone/>
            </a:pPr>
            <a:r>
              <a:rPr lang="en-US" sz="2600" dirty="0">
                <a:solidFill>
                  <a:schemeClr val="bg1">
                    <a:lumMod val="95000"/>
                  </a:schemeClr>
                </a:solidFill>
              </a:rPr>
              <a:t>A high concept statement is a slightly more refined elevator pitch. After the title/your name on the document, have </a:t>
            </a:r>
            <a:r>
              <a:rPr lang="en-US" sz="2600" dirty="0">
                <a:solidFill>
                  <a:schemeClr val="accent4">
                    <a:lumMod val="75000"/>
                  </a:schemeClr>
                </a:solidFill>
              </a:rPr>
              <a:t>no more than two lines/sentences </a:t>
            </a:r>
            <a:r>
              <a:rPr lang="en-US" sz="2600" dirty="0">
                <a:solidFill>
                  <a:schemeClr val="bg1">
                    <a:lumMod val="95000"/>
                  </a:schemeClr>
                </a:solidFill>
              </a:rPr>
              <a:t>describing the major gameplay experience of your game.</a:t>
            </a:r>
          </a:p>
          <a:p>
            <a:pPr marL="0" indent="0">
              <a:buNone/>
            </a:pPr>
            <a:endParaRPr lang="en-US" sz="3500" dirty="0">
              <a:solidFill>
                <a:schemeClr val="bg1">
                  <a:lumMod val="95000"/>
                </a:schemeClr>
              </a:solidFill>
            </a:endParaRPr>
          </a:p>
          <a:p>
            <a:r>
              <a:rPr lang="en-US" sz="2200" dirty="0">
                <a:solidFill>
                  <a:schemeClr val="accent4">
                    <a:lumMod val="75000"/>
                  </a:schemeClr>
                </a:solidFill>
              </a:rPr>
              <a:t>Must be concise </a:t>
            </a:r>
            <a:r>
              <a:rPr lang="en-US" sz="2200" dirty="0">
                <a:solidFill>
                  <a:schemeClr val="bg1">
                    <a:lumMod val="95000"/>
                  </a:schemeClr>
                </a:solidFill>
              </a:rPr>
              <a:t>to preserve time, the most valuable resource</a:t>
            </a:r>
          </a:p>
          <a:p>
            <a:r>
              <a:rPr lang="en-US" sz="2200" dirty="0">
                <a:solidFill>
                  <a:schemeClr val="accent4">
                    <a:lumMod val="75000"/>
                  </a:schemeClr>
                </a:solidFill>
              </a:rPr>
              <a:t>Must be easily understandable </a:t>
            </a:r>
            <a:r>
              <a:rPr lang="en-US" sz="2200" dirty="0">
                <a:solidFill>
                  <a:schemeClr val="bg1">
                    <a:lumMod val="95000"/>
                  </a:schemeClr>
                </a:solidFill>
              </a:rPr>
              <a:t>to non-gamers, or executives in the gaming environment</a:t>
            </a:r>
          </a:p>
        </p:txBody>
      </p:sp>
      <p:sp>
        <p:nvSpPr>
          <p:cNvPr id="6" name="Content Placeholder 5">
            <a:extLst>
              <a:ext uri="{FF2B5EF4-FFF2-40B4-BE49-F238E27FC236}">
                <a16:creationId xmlns:a16="http://schemas.microsoft.com/office/drawing/2014/main" id="{EA3CB9BC-6D7E-441E-94EC-7B0D34E970DB}"/>
              </a:ext>
            </a:extLst>
          </p:cNvPr>
          <p:cNvSpPr>
            <a:spLocks noGrp="1"/>
          </p:cNvSpPr>
          <p:nvPr>
            <p:ph sz="half" idx="2"/>
          </p:nvPr>
        </p:nvSpPr>
        <p:spPr>
          <a:xfrm>
            <a:off x="6172200" y="1825625"/>
            <a:ext cx="4343400" cy="4351338"/>
          </a:xfrm>
        </p:spPr>
        <p:txBody>
          <a:bodyPr anchor="ctr">
            <a:normAutofit fontScale="92500" lnSpcReduction="10000"/>
          </a:bodyPr>
          <a:lstStyle/>
          <a:p>
            <a:pPr marL="0" indent="0" algn="ctr">
              <a:buNone/>
            </a:pPr>
            <a:r>
              <a:rPr lang="en-US" dirty="0">
                <a:solidFill>
                  <a:schemeClr val="accent6">
                    <a:lumMod val="60000"/>
                    <a:lumOff val="40000"/>
                  </a:schemeClr>
                </a:solidFill>
              </a:rPr>
              <a:t>“Jet Slinger is an endless runner style game, where the player must use their futuristic slingshot to shoot down invading mutant doughnuts from outer space. As the player earns rewards in each match, new slingshot upgrades and mutant doughnut enemies become available for them to purchase with in-game or real-world currency.”</a:t>
            </a:r>
          </a:p>
        </p:txBody>
      </p:sp>
    </p:spTree>
    <p:extLst>
      <p:ext uri="{BB962C8B-B14F-4D97-AF65-F5344CB8AC3E}">
        <p14:creationId xmlns:p14="http://schemas.microsoft.com/office/powerpoint/2010/main" val="3453623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500" fill="hold"/>
                                        <p:tgtEl>
                                          <p:spTgt spid="1028"/>
                                        </p:tgtEl>
                                        <p:attrNameLst>
                                          <p:attrName>ppt_w</p:attrName>
                                        </p:attrNameLst>
                                      </p:cBhvr>
                                      <p:tavLst>
                                        <p:tav tm="0">
                                          <p:val>
                                            <p:fltVal val="0"/>
                                          </p:val>
                                        </p:tav>
                                        <p:tav tm="100000">
                                          <p:val>
                                            <p:strVal val="#ppt_w"/>
                                          </p:val>
                                        </p:tav>
                                      </p:tavLst>
                                    </p:anim>
                                    <p:anim calcmode="lin" valueType="num">
                                      <p:cBhvr>
                                        <p:cTn id="13" dur="500" fill="hold"/>
                                        <p:tgtEl>
                                          <p:spTgt spid="1028"/>
                                        </p:tgtEl>
                                        <p:attrNameLst>
                                          <p:attrName>ppt_h</p:attrName>
                                        </p:attrNameLst>
                                      </p:cBhvr>
                                      <p:tavLst>
                                        <p:tav tm="0">
                                          <p:val>
                                            <p:fltVal val="0"/>
                                          </p:val>
                                        </p:tav>
                                        <p:tav tm="100000">
                                          <p:val>
                                            <p:strVal val="#ppt_h"/>
                                          </p:val>
                                        </p:tav>
                                      </p:tavLst>
                                    </p:anim>
                                    <p:animEffect transition="in" filter="fade">
                                      <p:cBhvr>
                                        <p:cTn id="14"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65B207-6026-4AFB-9434-CD9DA66736B6}"/>
              </a:ext>
            </a:extLst>
          </p:cNvPr>
          <p:cNvSpPr>
            <a:spLocks noGrp="1"/>
          </p:cNvSpPr>
          <p:nvPr>
            <p:ph type="title"/>
          </p:nvPr>
        </p:nvSpPr>
        <p:spPr/>
        <p:txBody>
          <a:bodyPr/>
          <a:lstStyle/>
          <a:p>
            <a:pPr algn="ctr"/>
            <a:r>
              <a:rPr lang="en-US" dirty="0">
                <a:solidFill>
                  <a:schemeClr val="accent2">
                    <a:lumMod val="75000"/>
                  </a:schemeClr>
                </a:solidFill>
              </a:rPr>
              <a:t>2. Features</a:t>
            </a:r>
          </a:p>
        </p:txBody>
      </p:sp>
      <p:sp>
        <p:nvSpPr>
          <p:cNvPr id="6" name="Content Placeholder 5">
            <a:extLst>
              <a:ext uri="{FF2B5EF4-FFF2-40B4-BE49-F238E27FC236}">
                <a16:creationId xmlns:a16="http://schemas.microsoft.com/office/drawing/2014/main" id="{D1046EE4-47CE-4868-85EA-933F1FEB32C6}"/>
              </a:ext>
            </a:extLst>
          </p:cNvPr>
          <p:cNvSpPr>
            <a:spLocks noGrp="1"/>
          </p:cNvSpPr>
          <p:nvPr>
            <p:ph sz="half" idx="1"/>
          </p:nvPr>
        </p:nvSpPr>
        <p:spPr>
          <a:xfrm>
            <a:off x="4038600" y="1356012"/>
            <a:ext cx="6534150" cy="4686014"/>
          </a:xfrm>
        </p:spPr>
        <p:txBody>
          <a:bodyPr>
            <a:normAutofit lnSpcReduction="10000"/>
          </a:bodyPr>
          <a:lstStyle/>
          <a:p>
            <a:r>
              <a:rPr lang="en-US" dirty="0">
                <a:solidFill>
                  <a:schemeClr val="bg1">
                    <a:lumMod val="95000"/>
                  </a:schemeClr>
                </a:solidFill>
              </a:rPr>
              <a:t>Create a </a:t>
            </a:r>
            <a:r>
              <a:rPr lang="en-US" dirty="0">
                <a:solidFill>
                  <a:schemeClr val="accent6">
                    <a:lumMod val="75000"/>
                  </a:schemeClr>
                </a:solidFill>
              </a:rPr>
              <a:t>bullet-point list of the major features</a:t>
            </a:r>
            <a:r>
              <a:rPr lang="en-US" dirty="0">
                <a:solidFill>
                  <a:schemeClr val="bg1">
                    <a:lumMod val="95000"/>
                  </a:schemeClr>
                </a:solidFill>
              </a:rPr>
              <a:t> of your game (remember simple, easy to understand!)</a:t>
            </a:r>
          </a:p>
          <a:p>
            <a:r>
              <a:rPr lang="en-US" dirty="0">
                <a:solidFill>
                  <a:schemeClr val="bg1">
                    <a:lumMod val="95000"/>
                  </a:schemeClr>
                </a:solidFill>
              </a:rPr>
              <a:t>Start with the </a:t>
            </a:r>
            <a:r>
              <a:rPr lang="en-US" dirty="0">
                <a:solidFill>
                  <a:schemeClr val="accent4">
                    <a:lumMod val="75000"/>
                  </a:schemeClr>
                </a:solidFill>
              </a:rPr>
              <a:t>unique features</a:t>
            </a:r>
            <a:r>
              <a:rPr lang="en-US" dirty="0">
                <a:solidFill>
                  <a:schemeClr val="bg1">
                    <a:lumMod val="95000"/>
                  </a:schemeClr>
                </a:solidFill>
              </a:rPr>
              <a:t>, something that will make your game stand out from its competition (usually only one or two)</a:t>
            </a:r>
          </a:p>
          <a:p>
            <a:r>
              <a:rPr lang="en-US" dirty="0">
                <a:solidFill>
                  <a:schemeClr val="bg1">
                    <a:lumMod val="95000"/>
                  </a:schemeClr>
                </a:solidFill>
              </a:rPr>
              <a:t>Next, list the </a:t>
            </a:r>
            <a:r>
              <a:rPr lang="en-US" dirty="0">
                <a:solidFill>
                  <a:schemeClr val="accent4">
                    <a:lumMod val="75000"/>
                  </a:schemeClr>
                </a:solidFill>
              </a:rPr>
              <a:t>most “sellable” features</a:t>
            </a:r>
            <a:r>
              <a:rPr lang="en-US" dirty="0">
                <a:solidFill>
                  <a:schemeClr val="bg1">
                    <a:lumMod val="95000"/>
                  </a:schemeClr>
                </a:solidFill>
              </a:rPr>
              <a:t>; things that an investor can earn money with</a:t>
            </a:r>
          </a:p>
          <a:p>
            <a:r>
              <a:rPr lang="en-US" dirty="0">
                <a:solidFill>
                  <a:schemeClr val="bg1">
                    <a:lumMod val="95000"/>
                  </a:schemeClr>
                </a:solidFill>
              </a:rPr>
              <a:t>Consider what you’d put on the back of a game box. </a:t>
            </a:r>
            <a:r>
              <a:rPr lang="en-US" dirty="0">
                <a:solidFill>
                  <a:schemeClr val="accent4">
                    <a:lumMod val="75000"/>
                  </a:schemeClr>
                </a:solidFill>
              </a:rPr>
              <a:t>Will these features draw/keep attention</a:t>
            </a:r>
            <a:r>
              <a:rPr lang="en-US" dirty="0">
                <a:solidFill>
                  <a:schemeClr val="bg1">
                    <a:lumMod val="95000"/>
                  </a:schemeClr>
                </a:solidFill>
              </a:rPr>
              <a:t>?</a:t>
            </a:r>
          </a:p>
        </p:txBody>
      </p:sp>
      <p:pic>
        <p:nvPicPr>
          <p:cNvPr id="2050" name="Picture 2" descr="https://mixnmojo.com/galleries/full/full20050613141836.jpg">
            <a:extLst>
              <a:ext uri="{FF2B5EF4-FFF2-40B4-BE49-F238E27FC236}">
                <a16:creationId xmlns:a16="http://schemas.microsoft.com/office/drawing/2014/main" id="{0CB8CCC3-A574-4E7D-BA1A-E6818F5181F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7513" y="1356012"/>
            <a:ext cx="3324887" cy="4686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53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3E88A-92AB-4C53-AAE7-82F4677D1C5D}"/>
              </a:ext>
            </a:extLst>
          </p:cNvPr>
          <p:cNvSpPr>
            <a:spLocks noGrp="1"/>
          </p:cNvSpPr>
          <p:nvPr>
            <p:ph type="title"/>
          </p:nvPr>
        </p:nvSpPr>
        <p:spPr>
          <a:xfrm>
            <a:off x="838200" y="365125"/>
            <a:ext cx="8915400" cy="911225"/>
          </a:xfrm>
        </p:spPr>
        <p:txBody>
          <a:bodyPr/>
          <a:lstStyle/>
          <a:p>
            <a:pPr algn="r"/>
            <a:r>
              <a:rPr lang="en-US" dirty="0">
                <a:solidFill>
                  <a:schemeClr val="accent2">
                    <a:lumMod val="75000"/>
                  </a:schemeClr>
                </a:solidFill>
              </a:rPr>
              <a:t>3. Overview</a:t>
            </a:r>
          </a:p>
        </p:txBody>
      </p:sp>
      <p:sp>
        <p:nvSpPr>
          <p:cNvPr id="3" name="Content Placeholder 2">
            <a:extLst>
              <a:ext uri="{FF2B5EF4-FFF2-40B4-BE49-F238E27FC236}">
                <a16:creationId xmlns:a16="http://schemas.microsoft.com/office/drawing/2014/main" id="{23BDE95B-B1F3-4A26-A299-CD1F2AAE4D9B}"/>
              </a:ext>
            </a:extLst>
          </p:cNvPr>
          <p:cNvSpPr>
            <a:spLocks noGrp="1"/>
          </p:cNvSpPr>
          <p:nvPr>
            <p:ph sz="half" idx="1"/>
          </p:nvPr>
        </p:nvSpPr>
        <p:spPr>
          <a:xfrm>
            <a:off x="838200" y="1276350"/>
            <a:ext cx="5181600" cy="4900613"/>
          </a:xfrm>
        </p:spPr>
        <p:txBody>
          <a:bodyPr/>
          <a:lstStyle/>
          <a:p>
            <a:r>
              <a:rPr lang="en-US" dirty="0">
                <a:solidFill>
                  <a:schemeClr val="accent6">
                    <a:lumMod val="75000"/>
                  </a:schemeClr>
                </a:solidFill>
              </a:rPr>
              <a:t>Player motivation</a:t>
            </a:r>
          </a:p>
          <a:p>
            <a:r>
              <a:rPr lang="en-US" dirty="0">
                <a:solidFill>
                  <a:schemeClr val="accent6">
                    <a:lumMod val="75000"/>
                  </a:schemeClr>
                </a:solidFill>
              </a:rPr>
              <a:t>Genre</a:t>
            </a:r>
          </a:p>
          <a:p>
            <a:r>
              <a:rPr lang="en-US" dirty="0">
                <a:solidFill>
                  <a:schemeClr val="accent6">
                    <a:lumMod val="75000"/>
                  </a:schemeClr>
                </a:solidFill>
              </a:rPr>
              <a:t>Licenses</a:t>
            </a:r>
          </a:p>
          <a:p>
            <a:r>
              <a:rPr lang="en-US" dirty="0">
                <a:solidFill>
                  <a:schemeClr val="accent6">
                    <a:lumMod val="75000"/>
                  </a:schemeClr>
                </a:solidFill>
              </a:rPr>
              <a:t>Target Audience/Customers</a:t>
            </a:r>
          </a:p>
          <a:p>
            <a:r>
              <a:rPr lang="en-US" dirty="0">
                <a:solidFill>
                  <a:schemeClr val="accent6">
                    <a:lumMod val="75000"/>
                  </a:schemeClr>
                </a:solidFill>
              </a:rPr>
              <a:t>Competition/Market Research</a:t>
            </a:r>
          </a:p>
          <a:p>
            <a:r>
              <a:rPr lang="en-US" dirty="0">
                <a:solidFill>
                  <a:schemeClr val="accent6">
                    <a:lumMod val="75000"/>
                  </a:schemeClr>
                </a:solidFill>
              </a:rPr>
              <a:t>Unique Selling Points</a:t>
            </a:r>
          </a:p>
          <a:p>
            <a:r>
              <a:rPr lang="en-US" dirty="0">
                <a:solidFill>
                  <a:schemeClr val="accent6">
                    <a:lumMod val="75000"/>
                  </a:schemeClr>
                </a:solidFill>
              </a:rPr>
              <a:t>Target Hardware/Specs Requirements</a:t>
            </a:r>
          </a:p>
          <a:p>
            <a:r>
              <a:rPr lang="en-US" dirty="0">
                <a:solidFill>
                  <a:schemeClr val="accent6">
                    <a:lumMod val="75000"/>
                  </a:schemeClr>
                </a:solidFill>
              </a:rPr>
              <a:t>Design Goals/Future Plans</a:t>
            </a:r>
          </a:p>
        </p:txBody>
      </p:sp>
      <p:sp>
        <p:nvSpPr>
          <p:cNvPr id="4" name="Content Placeholder 3">
            <a:extLst>
              <a:ext uri="{FF2B5EF4-FFF2-40B4-BE49-F238E27FC236}">
                <a16:creationId xmlns:a16="http://schemas.microsoft.com/office/drawing/2014/main" id="{CE97F891-0A06-4EFF-B063-EEB3C41D2AA9}"/>
              </a:ext>
            </a:extLst>
          </p:cNvPr>
          <p:cNvSpPr>
            <a:spLocks noGrp="1"/>
          </p:cNvSpPr>
          <p:nvPr>
            <p:ph sz="half" idx="2"/>
          </p:nvPr>
        </p:nvSpPr>
        <p:spPr>
          <a:xfrm>
            <a:off x="6172200" y="1276350"/>
            <a:ext cx="4343400" cy="4900613"/>
          </a:xfrm>
        </p:spPr>
        <p:txBody>
          <a:bodyPr anchor="ctr"/>
          <a:lstStyle/>
          <a:p>
            <a:pPr marL="0" indent="0" algn="ctr">
              <a:buNone/>
            </a:pPr>
            <a:r>
              <a:rPr lang="en-US" dirty="0">
                <a:solidFill>
                  <a:schemeClr val="bg1">
                    <a:lumMod val="95000"/>
                  </a:schemeClr>
                </a:solidFill>
              </a:rPr>
              <a:t>The major part of the document, this is an </a:t>
            </a:r>
            <a:r>
              <a:rPr lang="en-US" dirty="0">
                <a:solidFill>
                  <a:schemeClr val="accent4">
                    <a:lumMod val="75000"/>
                  </a:schemeClr>
                </a:solidFill>
              </a:rPr>
              <a:t>extensive overview of the various requirements/ targets</a:t>
            </a:r>
            <a:r>
              <a:rPr lang="en-US" dirty="0">
                <a:solidFill>
                  <a:schemeClr val="bg1">
                    <a:lumMod val="95000"/>
                  </a:schemeClr>
                </a:solidFill>
              </a:rPr>
              <a:t> for the game. By this stage you’ve got their attention, now it’s time to seal the deal. Make sure to cover all bases, while remaining concise at the same time!</a:t>
            </a:r>
          </a:p>
        </p:txBody>
      </p:sp>
    </p:spTree>
    <p:extLst>
      <p:ext uri="{BB962C8B-B14F-4D97-AF65-F5344CB8AC3E}">
        <p14:creationId xmlns:p14="http://schemas.microsoft.com/office/powerpoint/2010/main" val="28437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p:cTn id="55"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6"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7"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8" dur="1000"/>
                                        <p:tgtEl>
                                          <p:spTgt spid="3">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 calcmode="lin" valueType="num">
                                      <p:cBhvr>
                                        <p:cTn id="63"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4"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65"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66"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4796FA-65B8-4D24-B548-0A69DAAEECC6}"/>
              </a:ext>
            </a:extLst>
          </p:cNvPr>
          <p:cNvSpPr>
            <a:spLocks noGrp="1"/>
          </p:cNvSpPr>
          <p:nvPr>
            <p:ph type="title"/>
          </p:nvPr>
        </p:nvSpPr>
        <p:spPr/>
        <p:txBody>
          <a:bodyPr/>
          <a:lstStyle/>
          <a:p>
            <a:pPr algn="ctr"/>
            <a:r>
              <a:rPr lang="en-US" dirty="0">
                <a:solidFill>
                  <a:schemeClr val="accent2">
                    <a:lumMod val="75000"/>
                  </a:schemeClr>
                </a:solidFill>
              </a:rPr>
              <a:t>4. Further Details</a:t>
            </a:r>
          </a:p>
        </p:txBody>
      </p:sp>
      <p:sp>
        <p:nvSpPr>
          <p:cNvPr id="6" name="Content Placeholder 5">
            <a:extLst>
              <a:ext uri="{FF2B5EF4-FFF2-40B4-BE49-F238E27FC236}">
                <a16:creationId xmlns:a16="http://schemas.microsoft.com/office/drawing/2014/main" id="{A8C46D15-C7D0-4029-BFE5-0D561EB7C9FB}"/>
              </a:ext>
            </a:extLst>
          </p:cNvPr>
          <p:cNvSpPr>
            <a:spLocks noGrp="1"/>
          </p:cNvSpPr>
          <p:nvPr>
            <p:ph idx="1"/>
          </p:nvPr>
        </p:nvSpPr>
        <p:spPr>
          <a:xfrm>
            <a:off x="838200" y="1825625"/>
            <a:ext cx="9686925" cy="4351338"/>
          </a:xfrm>
        </p:spPr>
        <p:txBody>
          <a:bodyPr>
            <a:normAutofit fontScale="92500" lnSpcReduction="10000"/>
          </a:bodyPr>
          <a:lstStyle/>
          <a:p>
            <a:r>
              <a:rPr lang="en-US" dirty="0">
                <a:solidFill>
                  <a:schemeClr val="bg1">
                    <a:lumMod val="95000"/>
                  </a:schemeClr>
                </a:solidFill>
              </a:rPr>
              <a:t>Any further information that an investor or prospective players will be interested in:</a:t>
            </a:r>
          </a:p>
          <a:p>
            <a:pPr lvl="1"/>
            <a:r>
              <a:rPr lang="en-US" dirty="0">
                <a:solidFill>
                  <a:schemeClr val="bg1">
                    <a:lumMod val="95000"/>
                  </a:schemeClr>
                </a:solidFill>
              </a:rPr>
              <a:t>Characters</a:t>
            </a:r>
          </a:p>
          <a:p>
            <a:pPr lvl="1"/>
            <a:r>
              <a:rPr lang="en-US" dirty="0">
                <a:solidFill>
                  <a:schemeClr val="bg1">
                    <a:lumMod val="95000"/>
                  </a:schemeClr>
                </a:solidFill>
              </a:rPr>
              <a:t>Artwork</a:t>
            </a:r>
          </a:p>
          <a:p>
            <a:pPr lvl="1"/>
            <a:r>
              <a:rPr lang="en-US" dirty="0">
                <a:solidFill>
                  <a:schemeClr val="bg1">
                    <a:lumMod val="95000"/>
                  </a:schemeClr>
                </a:solidFill>
              </a:rPr>
              <a:t>Music</a:t>
            </a:r>
          </a:p>
          <a:p>
            <a:pPr lvl="1"/>
            <a:r>
              <a:rPr lang="en-US" dirty="0">
                <a:solidFill>
                  <a:schemeClr val="bg1">
                    <a:lumMod val="95000"/>
                  </a:schemeClr>
                </a:solidFill>
              </a:rPr>
              <a:t>Narrative/Plot</a:t>
            </a:r>
          </a:p>
          <a:p>
            <a:pPr lvl="1"/>
            <a:r>
              <a:rPr lang="en-US" dirty="0">
                <a:solidFill>
                  <a:schemeClr val="bg1">
                    <a:lumMod val="95000"/>
                  </a:schemeClr>
                </a:solidFill>
              </a:rPr>
              <a:t>DLC opportunities</a:t>
            </a:r>
          </a:p>
          <a:p>
            <a:pPr lvl="1"/>
            <a:r>
              <a:rPr lang="en-US" dirty="0">
                <a:solidFill>
                  <a:schemeClr val="bg1">
                    <a:lumMod val="95000"/>
                  </a:schemeClr>
                </a:solidFill>
              </a:rPr>
              <a:t>Etc.</a:t>
            </a:r>
          </a:p>
          <a:p>
            <a:pPr lvl="1"/>
            <a:endParaRPr lang="en-US" dirty="0">
              <a:solidFill>
                <a:schemeClr val="bg1">
                  <a:lumMod val="95000"/>
                </a:schemeClr>
              </a:solidFill>
            </a:endParaRPr>
          </a:p>
          <a:p>
            <a:pPr marL="457200" lvl="1" indent="0">
              <a:buNone/>
            </a:pPr>
            <a:r>
              <a:rPr lang="en-US" dirty="0">
                <a:solidFill>
                  <a:schemeClr val="accent4">
                    <a:lumMod val="75000"/>
                  </a:schemeClr>
                </a:solidFill>
              </a:rPr>
              <a:t>BE CAREFUL NOT TO ADD TOO MUCH! </a:t>
            </a:r>
            <a:r>
              <a:rPr lang="en-US" dirty="0">
                <a:solidFill>
                  <a:schemeClr val="bg1">
                    <a:lumMod val="95000"/>
                  </a:schemeClr>
                </a:solidFill>
              </a:rPr>
              <a:t>High Concept needs to be realized, but not finished. Some investors want to change things based on market interests, so the more you have finished means the more they can remove from the game.</a:t>
            </a:r>
          </a:p>
        </p:txBody>
      </p:sp>
    </p:spTree>
    <p:extLst>
      <p:ext uri="{BB962C8B-B14F-4D97-AF65-F5344CB8AC3E}">
        <p14:creationId xmlns:p14="http://schemas.microsoft.com/office/powerpoint/2010/main" val="2076211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450</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High Concept Documents</vt:lpstr>
      <vt:lpstr>What is a High Concept Document?</vt:lpstr>
      <vt:lpstr>1. High Concept Statement</vt:lpstr>
      <vt:lpstr>2. Features</vt:lpstr>
      <vt:lpstr>3. Overview</vt:lpstr>
      <vt:lpstr>4. Further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Concept Documents</dc:title>
  <dc:creator>Joel Hayward</dc:creator>
  <cp:lastModifiedBy>Joel Hayward</cp:lastModifiedBy>
  <cp:revision>6</cp:revision>
  <dcterms:created xsi:type="dcterms:W3CDTF">2019-03-04T00:35:20Z</dcterms:created>
  <dcterms:modified xsi:type="dcterms:W3CDTF">2019-03-04T01:21:25Z</dcterms:modified>
</cp:coreProperties>
</file>