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h8ev9gx1lTXSzOOFogll1x+jP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3ACB8F-3601-45A6-B57F-829577888CDB}">
  <a:tblStyle styleId="{CC3ACB8F-3601-45A6-B57F-829577888C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7" Type="http://customschemas.google.com/relationships/presentationmetadata" Target="meta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Hi, this is Cheyenne and I’m here to present an introduction to the team who worked on this semester’s Software Engineering Practices group project.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Together, we created the web application Vacation Planner Pro.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first glance, our app logo(see here on the screen) -  an image of a single date on a simplified calendar - may seem arbitrary for a vacation planning app. However, it symbolizes much more. January 2024 marks the start of our team’s </a:t>
            </a:r>
            <a:r>
              <a:rPr lang="en" sz="1250">
                <a:solidFill>
                  <a:schemeClr val="dk1"/>
                </a:solidFill>
              </a:rPr>
              <a:t>wonderful</a:t>
            </a:r>
            <a:r>
              <a:rPr lang="en">
                <a:solidFill>
                  <a:schemeClr val="dk1"/>
                </a:solidFill>
              </a:rPr>
              <a:t> journey together.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support from our SUNY Ulster Professors Thomason &amp; Sheehan, as well as guidance from IBM, we developed a vision, refined our teamwork skills, and successfully created a vacation planning app.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of our names are represented here.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slogan, "We deliver the Q.U.E.R.Y.," encapsulates our commitment to excellence throughout the project. Each letter represents key areas we assessed throughout the semester to maintain a positive team dynamic and effectively fulfill our mission statement.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set out on a mission to offer a streamlined solution, enabling both large corporations and small businesses to effortlessly track, view, and manage employee vacation time through a single, efficient tool.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Next, I’ve spotlighted various roles that some of our team members took on as we divided into smaller teams to develop the app. This includes Scrum Masters, front-end and back-end developers, database architects, software testers, and status reporters.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Celebrating collaboration &amp; utilizing Agile methodologies, </a:t>
            </a:r>
            <a:r>
              <a:rPr lang="en" sz="1250">
                <a:solidFill>
                  <a:schemeClr val="dk1"/>
                </a:solidFill>
              </a:rPr>
              <a:t>we’re happy to have successfully transformed our hard work into a functional product.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Vacation Planner Pro -- Finally, a solution to company-wide vacation planning.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Check it out on GitHub!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722483" y="65584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388" y="481475"/>
            <a:ext cx="3221225" cy="32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1641288" y="3774575"/>
            <a:ext cx="5861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Spring 2024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Software Engineering Practices</a:t>
            </a:r>
            <a:endParaRPr sz="23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A86E8"/>
                </a:solidFill>
                <a:latin typeface="Average"/>
                <a:ea typeface="Average"/>
                <a:cs typeface="Average"/>
                <a:sym typeface="Average"/>
              </a:rPr>
              <a:t>Intro to the Team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2985600" y="466450"/>
            <a:ext cx="31728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The Team</a:t>
            </a:r>
            <a:endParaRPr b="0" i="0" sz="2800" u="none" cap="none" strike="noStrike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973100" y="3558925"/>
            <a:ext cx="51978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We deliver the Q.U.E.R.Y.</a:t>
            </a:r>
            <a:endParaRPr b="0" i="0" sz="1900" u="none" cap="none" strike="noStrike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Quality ~ Utilization ~ Energy ~ Responsibility ~ Yield</a:t>
            </a:r>
            <a:endParaRPr b="0" i="1" sz="170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68" name="Google Shape;68;p2"/>
          <p:cNvGraphicFramePr/>
          <p:nvPr/>
        </p:nvGraphicFramePr>
        <p:xfrm>
          <a:off x="435800" y="15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{CC3ACB8F-3601-45A6-B57F-829577888CDB}</a:tableStyleId>
              </a:tblPr>
              <a:tblGrid>
                <a:gridCol w="1829050"/>
                <a:gridCol w="2307150"/>
                <a:gridCol w="2455350"/>
                <a:gridCol w="1680850"/>
              </a:tblGrid>
              <a:tr h="54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Adam Marsh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Catherine Stafford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Cheyenne Rossler-Demskie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Cory Waldheim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Gabriella Romero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Jevaughn Hastings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Geovanny Mora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John Cagle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Kyle Sullivan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Mariia Voianova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Oscar Zandonella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Ruth Zaccardo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904750" y="589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904750" y="5241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41525" y="144300"/>
            <a:ext cx="5148900" cy="34836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-1404050" y="-1347350"/>
            <a:ext cx="33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919575" y="415800"/>
            <a:ext cx="5855400" cy="29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 			  </a:t>
            </a: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Sprint 1 Scrum Master:</a:t>
            </a:r>
            <a:r>
              <a:rPr b="0" i="0" lang="en" sz="10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Oscar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      Sprint 2 Scrum Master: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Cheyenne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      Sprint 3 Scrum Master: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Cheyenne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 Back-end leads</a:t>
            </a:r>
            <a:r>
              <a:rPr b="0" i="0" lang="en" sz="1700" u="none" cap="none" strike="noStrike">
                <a:solidFill>
                  <a:srgbClr val="F34848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Catherine, Oscar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 Front-end leads:</a:t>
            </a: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Catherine, Cheyenne, Mariia, Ruth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Database lead:</a:t>
            </a:r>
            <a:r>
              <a:rPr lang="en" sz="17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John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 Testing lead:</a:t>
            </a:r>
            <a:r>
              <a:rPr b="0" i="0" lang="en" sz="1700" u="none" cap="none" strike="noStrike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Kyle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EA3A3D"/>
                </a:solidFill>
                <a:latin typeface="Average"/>
                <a:ea typeface="Average"/>
                <a:cs typeface="Average"/>
                <a:sym typeface="Average"/>
              </a:rPr>
              <a:t> Status Reporters:</a:t>
            </a: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Adam, Catherine, Cheyenne, Gabriella, 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         Geovanny, John, Kyle, Mariia, Oscar, Ruth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15884" l="11971" r="0" t="15320"/>
          <a:stretch/>
        </p:blipFill>
        <p:spPr>
          <a:xfrm>
            <a:off x="5290435" y="3627900"/>
            <a:ext cx="3267739" cy="14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2404125" y="4084575"/>
            <a:ext cx="288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Vacation Planner Pro ~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