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6" r:id="rId3"/>
    <p:sldId id="279" r:id="rId4"/>
    <p:sldId id="260" r:id="rId5"/>
    <p:sldId id="262" r:id="rId6"/>
    <p:sldId id="266" r:id="rId7"/>
    <p:sldId id="263" r:id="rId8"/>
    <p:sldId id="259" r:id="rId9"/>
    <p:sldId id="270" r:id="rId10"/>
    <p:sldId id="265" r:id="rId11"/>
    <p:sldId id="264" r:id="rId12"/>
    <p:sldId id="274" r:id="rId13"/>
    <p:sldId id="278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B524F-F658-72AE-F1B4-908EC30D72FD}" name="Wood, Kyle" initials="WK" userId="Wood, Kyl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1126"/>
    <a:srgbClr val="C10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84746" autoAdjust="0"/>
  </p:normalViewPr>
  <p:slideViewPr>
    <p:cSldViewPr>
      <p:cViewPr varScale="1">
        <p:scale>
          <a:sx n="58" d="100"/>
          <a:sy n="58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Bat Head Speed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Long Stride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Sheet2!$D$2</c:f>
              <c:numCache>
                <c:formatCode>General</c:formatCode>
                <c:ptCount val="1"/>
                <c:pt idx="0">
                  <c:v>54.333333333333336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B-4993-A407-51C89A2A0EB1}"/>
            </c:ext>
          </c:extLst>
        </c:ser>
        <c:ser>
          <c:idx val="1"/>
          <c:order val="1"/>
          <c:tx>
            <c:v>Short Stride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Sheet2!$E$2</c:f>
              <c:numCache>
                <c:formatCode>General</c:formatCode>
                <c:ptCount val="1"/>
                <c:pt idx="0">
                  <c:v>58.5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B-4993-A407-51C89A2A0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7009008"/>
        <c:axId val="2077004016"/>
      </c:barChart>
      <c:catAx>
        <c:axId val="2077009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7004016"/>
        <c:crosses val="autoZero"/>
        <c:auto val="1"/>
        <c:lblAlgn val="ctr"/>
        <c:lblOffset val="100"/>
        <c:noMultiLvlLbl val="0"/>
      </c:catAx>
      <c:valAx>
        <c:axId val="207700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Bat Head Speed (MPH)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0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M/L GRF in the Rear Leg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Long Stride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Averages!$D$2:$D$1311</c:f>
              <c:numCache>
                <c:formatCode>General</c:formatCode>
                <c:ptCount val="1310"/>
                <c:pt idx="0">
                  <c:v>-40.329000000000001</c:v>
                </c:pt>
                <c:pt idx="1">
                  <c:v>-40.220100000000002</c:v>
                </c:pt>
                <c:pt idx="2">
                  <c:v>-40.041266666666665</c:v>
                </c:pt>
                <c:pt idx="3">
                  <c:v>-39.843899999999998</c:v>
                </c:pt>
                <c:pt idx="4">
                  <c:v>-39.652299999999997</c:v>
                </c:pt>
                <c:pt idx="5">
                  <c:v>-39.469133333333332</c:v>
                </c:pt>
                <c:pt idx="6">
                  <c:v>-39.309366666666669</c:v>
                </c:pt>
                <c:pt idx="7">
                  <c:v>-39.174200000000006</c:v>
                </c:pt>
                <c:pt idx="8">
                  <c:v>-39.029266666666665</c:v>
                </c:pt>
                <c:pt idx="9">
                  <c:v>-38.853233333333328</c:v>
                </c:pt>
                <c:pt idx="10">
                  <c:v>-38.671500000000002</c:v>
                </c:pt>
                <c:pt idx="11">
                  <c:v>-38.508166666666661</c:v>
                </c:pt>
                <c:pt idx="12">
                  <c:v>-38.346866666666664</c:v>
                </c:pt>
                <c:pt idx="13">
                  <c:v>-38.167200000000001</c:v>
                </c:pt>
                <c:pt idx="14">
                  <c:v>-37.977800000000002</c:v>
                </c:pt>
                <c:pt idx="15">
                  <c:v>-37.792999999999999</c:v>
                </c:pt>
                <c:pt idx="16">
                  <c:v>-37.616433333333333</c:v>
                </c:pt>
                <c:pt idx="17">
                  <c:v>-37.452233333333332</c:v>
                </c:pt>
                <c:pt idx="18">
                  <c:v>-37.293733333333336</c:v>
                </c:pt>
                <c:pt idx="19">
                  <c:v>-37.112299999999998</c:v>
                </c:pt>
                <c:pt idx="20">
                  <c:v>-36.899799999999999</c:v>
                </c:pt>
                <c:pt idx="21">
                  <c:v>-36.697333333333333</c:v>
                </c:pt>
                <c:pt idx="22">
                  <c:v>-36.541033333333331</c:v>
                </c:pt>
                <c:pt idx="23">
                  <c:v>-36.409700000000001</c:v>
                </c:pt>
                <c:pt idx="24">
                  <c:v>-36.262599999999999</c:v>
                </c:pt>
                <c:pt idx="25">
                  <c:v>-36.096233333333331</c:v>
                </c:pt>
                <c:pt idx="26">
                  <c:v>-35.933633333333333</c:v>
                </c:pt>
                <c:pt idx="27">
                  <c:v>-35.787266666666667</c:v>
                </c:pt>
                <c:pt idx="28">
                  <c:v>-35.657833333333336</c:v>
                </c:pt>
                <c:pt idx="29">
                  <c:v>-35.541533333333334</c:v>
                </c:pt>
                <c:pt idx="30">
                  <c:v>-35.412133333333337</c:v>
                </c:pt>
                <c:pt idx="31">
                  <c:v>-35.23073333333334</c:v>
                </c:pt>
                <c:pt idx="32">
                  <c:v>-35.008299999999998</c:v>
                </c:pt>
                <c:pt idx="33">
                  <c:v>-34.819933333333331</c:v>
                </c:pt>
                <c:pt idx="34">
                  <c:v>-34.717800000000004</c:v>
                </c:pt>
                <c:pt idx="35">
                  <c:v>-34.657966666666667</c:v>
                </c:pt>
                <c:pt idx="36">
                  <c:v>-34.548200000000001</c:v>
                </c:pt>
                <c:pt idx="37">
                  <c:v>-34.355366666666669</c:v>
                </c:pt>
                <c:pt idx="38">
                  <c:v>-34.140500000000003</c:v>
                </c:pt>
                <c:pt idx="39">
                  <c:v>-33.985166666666665</c:v>
                </c:pt>
                <c:pt idx="40">
                  <c:v>-33.899366666666673</c:v>
                </c:pt>
                <c:pt idx="41">
                  <c:v>-33.818000000000005</c:v>
                </c:pt>
                <c:pt idx="42">
                  <c:v>-33.684200000000004</c:v>
                </c:pt>
                <c:pt idx="43">
                  <c:v>-33.516333333333336</c:v>
                </c:pt>
                <c:pt idx="44">
                  <c:v>-33.379533333333335</c:v>
                </c:pt>
                <c:pt idx="45">
                  <c:v>-33.30063333333333</c:v>
                </c:pt>
                <c:pt idx="46">
                  <c:v>-33.241399999999999</c:v>
                </c:pt>
                <c:pt idx="47">
                  <c:v>-33.151066666666672</c:v>
                </c:pt>
                <c:pt idx="48">
                  <c:v>-33.010600000000004</c:v>
                </c:pt>
                <c:pt idx="49">
                  <c:v>-32.837566666666667</c:v>
                </c:pt>
                <c:pt idx="50">
                  <c:v>-32.673633333333335</c:v>
                </c:pt>
                <c:pt idx="51">
                  <c:v>-32.547266666666665</c:v>
                </c:pt>
                <c:pt idx="52">
                  <c:v>-32.440933333333334</c:v>
                </c:pt>
                <c:pt idx="53">
                  <c:v>-32.323233333333334</c:v>
                </c:pt>
                <c:pt idx="54">
                  <c:v>-32.2012</c:v>
                </c:pt>
                <c:pt idx="55">
                  <c:v>-32.102133333333335</c:v>
                </c:pt>
                <c:pt idx="56">
                  <c:v>-32.02473333333333</c:v>
                </c:pt>
                <c:pt idx="57">
                  <c:v>-31.939633333333337</c:v>
                </c:pt>
                <c:pt idx="58">
                  <c:v>-31.825166666666671</c:v>
                </c:pt>
                <c:pt idx="59">
                  <c:v>-31.686433333333337</c:v>
                </c:pt>
                <c:pt idx="60">
                  <c:v>-31.551500000000001</c:v>
                </c:pt>
                <c:pt idx="61">
                  <c:v>-31.448499999999999</c:v>
                </c:pt>
                <c:pt idx="62">
                  <c:v>-31.375533333333333</c:v>
                </c:pt>
                <c:pt idx="63">
                  <c:v>-31.292033333333336</c:v>
                </c:pt>
                <c:pt idx="64">
                  <c:v>-31.152800000000003</c:v>
                </c:pt>
                <c:pt idx="65">
                  <c:v>-30.962800000000001</c:v>
                </c:pt>
                <c:pt idx="66">
                  <c:v>-30.791333333333331</c:v>
                </c:pt>
                <c:pt idx="67">
                  <c:v>-30.69926666666667</c:v>
                </c:pt>
                <c:pt idx="68">
                  <c:v>-30.658033333333332</c:v>
                </c:pt>
                <c:pt idx="69">
                  <c:v>-30.583333333333332</c:v>
                </c:pt>
                <c:pt idx="70">
                  <c:v>-30.438566666666663</c:v>
                </c:pt>
                <c:pt idx="71">
                  <c:v>-30.268066666666666</c:v>
                </c:pt>
                <c:pt idx="72">
                  <c:v>-30.145033333333334</c:v>
                </c:pt>
                <c:pt idx="73">
                  <c:v>-30.099833333333333</c:v>
                </c:pt>
                <c:pt idx="74">
                  <c:v>-30.082266666666669</c:v>
                </c:pt>
                <c:pt idx="75">
                  <c:v>-30.011133333333333</c:v>
                </c:pt>
                <c:pt idx="76">
                  <c:v>-29.879100000000005</c:v>
                </c:pt>
                <c:pt idx="77">
                  <c:v>-29.763033333333336</c:v>
                </c:pt>
                <c:pt idx="78">
                  <c:v>-29.706266666666664</c:v>
                </c:pt>
                <c:pt idx="79">
                  <c:v>-29.65346666666667</c:v>
                </c:pt>
                <c:pt idx="80">
                  <c:v>-29.542633333333331</c:v>
                </c:pt>
                <c:pt idx="81">
                  <c:v>-29.395399999999999</c:v>
                </c:pt>
                <c:pt idx="82">
                  <c:v>-29.268766666666664</c:v>
                </c:pt>
                <c:pt idx="83">
                  <c:v>-29.169466666666665</c:v>
                </c:pt>
                <c:pt idx="84">
                  <c:v>-29.066933333333338</c:v>
                </c:pt>
                <c:pt idx="85">
                  <c:v>-28.954733333333333</c:v>
                </c:pt>
                <c:pt idx="86">
                  <c:v>-28.850399999999997</c:v>
                </c:pt>
                <c:pt idx="87">
                  <c:v>-28.757300000000001</c:v>
                </c:pt>
                <c:pt idx="88">
                  <c:v>-28.669799999999999</c:v>
                </c:pt>
                <c:pt idx="89">
                  <c:v>-28.596733333333333</c:v>
                </c:pt>
                <c:pt idx="90">
                  <c:v>-28.539033333333332</c:v>
                </c:pt>
                <c:pt idx="91">
                  <c:v>-28.463300000000004</c:v>
                </c:pt>
                <c:pt idx="92">
                  <c:v>-28.341100000000001</c:v>
                </c:pt>
                <c:pt idx="93">
                  <c:v>-28.205966666666665</c:v>
                </c:pt>
                <c:pt idx="94">
                  <c:v>-28.130399999999998</c:v>
                </c:pt>
                <c:pt idx="95">
                  <c:v>-28.133499999999998</c:v>
                </c:pt>
                <c:pt idx="96">
                  <c:v>-28.133433333333333</c:v>
                </c:pt>
                <c:pt idx="97">
                  <c:v>-28.027599999999996</c:v>
                </c:pt>
                <c:pt idx="98">
                  <c:v>-27.825100000000003</c:v>
                </c:pt>
                <c:pt idx="99">
                  <c:v>-27.645766666666663</c:v>
                </c:pt>
                <c:pt idx="100">
                  <c:v>-27.562866666666665</c:v>
                </c:pt>
                <c:pt idx="101">
                  <c:v>-27.518633333333337</c:v>
                </c:pt>
                <c:pt idx="102">
                  <c:v>-27.434133333333335</c:v>
                </c:pt>
                <c:pt idx="103">
                  <c:v>-27.320899999999998</c:v>
                </c:pt>
                <c:pt idx="104">
                  <c:v>-27.238933333333335</c:v>
                </c:pt>
                <c:pt idx="105">
                  <c:v>-27.21166666666667</c:v>
                </c:pt>
                <c:pt idx="106">
                  <c:v>-27.20913333333333</c:v>
                </c:pt>
                <c:pt idx="107">
                  <c:v>-27.174499999999998</c:v>
                </c:pt>
                <c:pt idx="108">
                  <c:v>-27.0702</c:v>
                </c:pt>
                <c:pt idx="109">
                  <c:v>-26.926199999999998</c:v>
                </c:pt>
                <c:pt idx="110">
                  <c:v>-26.820833333333336</c:v>
                </c:pt>
                <c:pt idx="111">
                  <c:v>-26.790533333333332</c:v>
                </c:pt>
                <c:pt idx="112">
                  <c:v>-26.788833333333333</c:v>
                </c:pt>
                <c:pt idx="113">
                  <c:v>-26.753399999999999</c:v>
                </c:pt>
                <c:pt idx="114">
                  <c:v>-26.674733333333336</c:v>
                </c:pt>
                <c:pt idx="115">
                  <c:v>-26.583433333333335</c:v>
                </c:pt>
                <c:pt idx="116">
                  <c:v>-26.505700000000001</c:v>
                </c:pt>
                <c:pt idx="117">
                  <c:v>-26.4468</c:v>
                </c:pt>
                <c:pt idx="118">
                  <c:v>-26.393900000000002</c:v>
                </c:pt>
                <c:pt idx="119">
                  <c:v>-26.329633333333334</c:v>
                </c:pt>
                <c:pt idx="120">
                  <c:v>-26.254000000000001</c:v>
                </c:pt>
                <c:pt idx="121">
                  <c:v>-26.187833333333334</c:v>
                </c:pt>
                <c:pt idx="122">
                  <c:v>-26.150133333333333</c:v>
                </c:pt>
                <c:pt idx="123">
                  <c:v>-26.137700000000006</c:v>
                </c:pt>
                <c:pt idx="124">
                  <c:v>-26.127399999999998</c:v>
                </c:pt>
                <c:pt idx="125">
                  <c:v>-26.094333333333335</c:v>
                </c:pt>
                <c:pt idx="126">
                  <c:v>-26.031099999999999</c:v>
                </c:pt>
                <c:pt idx="127">
                  <c:v>-25.953833333333336</c:v>
                </c:pt>
                <c:pt idx="128">
                  <c:v>-25.894533333333332</c:v>
                </c:pt>
                <c:pt idx="129">
                  <c:v>-25.879966666666665</c:v>
                </c:pt>
                <c:pt idx="130">
                  <c:v>-25.901866666666667</c:v>
                </c:pt>
                <c:pt idx="131">
                  <c:v>-25.914633333333331</c:v>
                </c:pt>
                <c:pt idx="132">
                  <c:v>-25.879666666666669</c:v>
                </c:pt>
                <c:pt idx="133">
                  <c:v>-25.803500000000003</c:v>
                </c:pt>
                <c:pt idx="134">
                  <c:v>-25.723699999999997</c:v>
                </c:pt>
                <c:pt idx="135">
                  <c:v>-25.668066666666665</c:v>
                </c:pt>
                <c:pt idx="136">
                  <c:v>-25.632533333333338</c:v>
                </c:pt>
                <c:pt idx="137">
                  <c:v>-25.592033333333333</c:v>
                </c:pt>
                <c:pt idx="138">
                  <c:v>-25.534999999999997</c:v>
                </c:pt>
                <c:pt idx="139">
                  <c:v>-25.487499999999997</c:v>
                </c:pt>
                <c:pt idx="140">
                  <c:v>-25.486033333333335</c:v>
                </c:pt>
                <c:pt idx="141">
                  <c:v>-25.520499999999998</c:v>
                </c:pt>
                <c:pt idx="142">
                  <c:v>-25.533799999999999</c:v>
                </c:pt>
                <c:pt idx="143">
                  <c:v>-25.494299999999999</c:v>
                </c:pt>
                <c:pt idx="144">
                  <c:v>-25.436233333333334</c:v>
                </c:pt>
                <c:pt idx="145">
                  <c:v>-25.407866666666667</c:v>
                </c:pt>
                <c:pt idx="146">
                  <c:v>-25.415166666666664</c:v>
                </c:pt>
                <c:pt idx="147">
                  <c:v>-25.4331</c:v>
                </c:pt>
                <c:pt idx="148">
                  <c:v>-25.446166666666667</c:v>
                </c:pt>
                <c:pt idx="149">
                  <c:v>-25.461466666666666</c:v>
                </c:pt>
                <c:pt idx="150">
                  <c:v>-25.488933333333335</c:v>
                </c:pt>
                <c:pt idx="151">
                  <c:v>-25.515333333333331</c:v>
                </c:pt>
                <c:pt idx="152">
                  <c:v>-25.514066666666668</c:v>
                </c:pt>
                <c:pt idx="153">
                  <c:v>-25.481966666666665</c:v>
                </c:pt>
                <c:pt idx="154">
                  <c:v>-25.444933333333335</c:v>
                </c:pt>
                <c:pt idx="155">
                  <c:v>-25.425966666666664</c:v>
                </c:pt>
                <c:pt idx="156">
                  <c:v>-25.431333333333331</c:v>
                </c:pt>
                <c:pt idx="157">
                  <c:v>-25.455266666666663</c:v>
                </c:pt>
                <c:pt idx="158">
                  <c:v>-25.48</c:v>
                </c:pt>
                <c:pt idx="159">
                  <c:v>-25.492366666666669</c:v>
                </c:pt>
                <c:pt idx="160">
                  <c:v>-25.51046666666667</c:v>
                </c:pt>
                <c:pt idx="161">
                  <c:v>-25.563766666666666</c:v>
                </c:pt>
                <c:pt idx="162">
                  <c:v>-25.638933333333338</c:v>
                </c:pt>
                <c:pt idx="163">
                  <c:v>-25.676266666666663</c:v>
                </c:pt>
                <c:pt idx="164">
                  <c:v>-25.642499999999998</c:v>
                </c:pt>
                <c:pt idx="165">
                  <c:v>-25.584166666666665</c:v>
                </c:pt>
                <c:pt idx="166">
                  <c:v>-25.575700000000001</c:v>
                </c:pt>
                <c:pt idx="167">
                  <c:v>-25.632333333333335</c:v>
                </c:pt>
                <c:pt idx="168">
                  <c:v>-25.709299999999999</c:v>
                </c:pt>
                <c:pt idx="169">
                  <c:v>-25.76863333333333</c:v>
                </c:pt>
                <c:pt idx="170">
                  <c:v>-25.812366666666666</c:v>
                </c:pt>
                <c:pt idx="171">
                  <c:v>-25.855966666666664</c:v>
                </c:pt>
                <c:pt idx="172">
                  <c:v>-25.894800000000004</c:v>
                </c:pt>
                <c:pt idx="173">
                  <c:v>-25.909733333333332</c:v>
                </c:pt>
                <c:pt idx="174">
                  <c:v>-25.906066666666664</c:v>
                </c:pt>
                <c:pt idx="175">
                  <c:v>-25.92016666666667</c:v>
                </c:pt>
                <c:pt idx="176">
                  <c:v>-25.970366666666667</c:v>
                </c:pt>
                <c:pt idx="177">
                  <c:v>-26.030266666666666</c:v>
                </c:pt>
                <c:pt idx="178">
                  <c:v>-26.07213333333333</c:v>
                </c:pt>
                <c:pt idx="179">
                  <c:v>-26.108433333333334</c:v>
                </c:pt>
                <c:pt idx="180">
                  <c:v>-26.166933333333333</c:v>
                </c:pt>
                <c:pt idx="181">
                  <c:v>-26.24723333333333</c:v>
                </c:pt>
                <c:pt idx="182">
                  <c:v>-26.326833333333337</c:v>
                </c:pt>
                <c:pt idx="183">
                  <c:v>-26.390699999999999</c:v>
                </c:pt>
                <c:pt idx="184">
                  <c:v>-26.431866666666664</c:v>
                </c:pt>
                <c:pt idx="185">
                  <c:v>-26.445233333333334</c:v>
                </c:pt>
                <c:pt idx="186">
                  <c:v>-26.4391</c:v>
                </c:pt>
                <c:pt idx="187">
                  <c:v>-26.441500000000001</c:v>
                </c:pt>
                <c:pt idx="188">
                  <c:v>-26.48606666666667</c:v>
                </c:pt>
                <c:pt idx="189">
                  <c:v>-26.588933333333333</c:v>
                </c:pt>
                <c:pt idx="190">
                  <c:v>-26.724166666666665</c:v>
                </c:pt>
                <c:pt idx="191">
                  <c:v>-26.827000000000002</c:v>
                </c:pt>
                <c:pt idx="192">
                  <c:v>-26.852399999999999</c:v>
                </c:pt>
                <c:pt idx="193">
                  <c:v>-26.831566666666664</c:v>
                </c:pt>
                <c:pt idx="194">
                  <c:v>-26.837666666666667</c:v>
                </c:pt>
                <c:pt idx="195">
                  <c:v>-26.895033333333334</c:v>
                </c:pt>
                <c:pt idx="196">
                  <c:v>-26.965433333333333</c:v>
                </c:pt>
                <c:pt idx="197">
                  <c:v>-27.020799999999998</c:v>
                </c:pt>
                <c:pt idx="198">
                  <c:v>-27.075000000000003</c:v>
                </c:pt>
                <c:pt idx="199">
                  <c:v>-27.134433333333334</c:v>
                </c:pt>
                <c:pt idx="200">
                  <c:v>-27.174633333333333</c:v>
                </c:pt>
                <c:pt idx="201">
                  <c:v>-27.183733333333333</c:v>
                </c:pt>
                <c:pt idx="202">
                  <c:v>-27.186233333333334</c:v>
                </c:pt>
                <c:pt idx="203">
                  <c:v>-27.211833333333335</c:v>
                </c:pt>
                <c:pt idx="204">
                  <c:v>-27.269633333333335</c:v>
                </c:pt>
                <c:pt idx="205">
                  <c:v>-27.350533333333331</c:v>
                </c:pt>
                <c:pt idx="206">
                  <c:v>-27.432033333333333</c:v>
                </c:pt>
                <c:pt idx="207">
                  <c:v>-27.490233333333332</c:v>
                </c:pt>
                <c:pt idx="208">
                  <c:v>-27.527433333333335</c:v>
                </c:pt>
                <c:pt idx="209">
                  <c:v>-27.577233333333336</c:v>
                </c:pt>
                <c:pt idx="210">
                  <c:v>-27.660166666666669</c:v>
                </c:pt>
                <c:pt idx="211">
                  <c:v>-27.746166666666664</c:v>
                </c:pt>
                <c:pt idx="212">
                  <c:v>-27.790933333333331</c:v>
                </c:pt>
                <c:pt idx="213">
                  <c:v>-27.794666666666672</c:v>
                </c:pt>
                <c:pt idx="214">
                  <c:v>-27.789566666666669</c:v>
                </c:pt>
                <c:pt idx="215">
                  <c:v>-27.793400000000002</c:v>
                </c:pt>
                <c:pt idx="216">
                  <c:v>-27.813866666666666</c:v>
                </c:pt>
                <c:pt idx="217">
                  <c:v>-27.865266666666667</c:v>
                </c:pt>
                <c:pt idx="218">
                  <c:v>-27.9438</c:v>
                </c:pt>
                <c:pt idx="219">
                  <c:v>-28.01263333333333</c:v>
                </c:pt>
                <c:pt idx="220">
                  <c:v>-28.044566666666665</c:v>
                </c:pt>
                <c:pt idx="221">
                  <c:v>-28.061566666666664</c:v>
                </c:pt>
                <c:pt idx="222">
                  <c:v>-28.103899999999999</c:v>
                </c:pt>
                <c:pt idx="223">
                  <c:v>-28.172766666666671</c:v>
                </c:pt>
                <c:pt idx="224">
                  <c:v>-28.230866666666667</c:v>
                </c:pt>
                <c:pt idx="225">
                  <c:v>-28.252899999999997</c:v>
                </c:pt>
                <c:pt idx="226">
                  <c:v>-28.2547</c:v>
                </c:pt>
                <c:pt idx="227">
                  <c:v>-28.278566666666666</c:v>
                </c:pt>
                <c:pt idx="228">
                  <c:v>-28.354099999999999</c:v>
                </c:pt>
                <c:pt idx="229">
                  <c:v>-28.461233333333336</c:v>
                </c:pt>
                <c:pt idx="230">
                  <c:v>-28.537066666666671</c:v>
                </c:pt>
                <c:pt idx="231">
                  <c:v>-28.541299999999996</c:v>
                </c:pt>
                <c:pt idx="232">
                  <c:v>-28.509966666666671</c:v>
                </c:pt>
                <c:pt idx="233">
                  <c:v>-28.513566666666662</c:v>
                </c:pt>
                <c:pt idx="234">
                  <c:v>-28.569466666666667</c:v>
                </c:pt>
                <c:pt idx="235">
                  <c:v>-28.637800000000002</c:v>
                </c:pt>
                <c:pt idx="236">
                  <c:v>-28.689666666666664</c:v>
                </c:pt>
                <c:pt idx="237">
                  <c:v>-28.737400000000004</c:v>
                </c:pt>
                <c:pt idx="238">
                  <c:v>-28.808033333333331</c:v>
                </c:pt>
                <c:pt idx="239">
                  <c:v>-28.9132</c:v>
                </c:pt>
                <c:pt idx="240">
                  <c:v>-29.037599999999998</c:v>
                </c:pt>
                <c:pt idx="241">
                  <c:v>-29.149766666666668</c:v>
                </c:pt>
                <c:pt idx="242">
                  <c:v>-29.237066666666667</c:v>
                </c:pt>
                <c:pt idx="243">
                  <c:v>-29.320233333333334</c:v>
                </c:pt>
                <c:pt idx="244">
                  <c:v>-29.419766666666664</c:v>
                </c:pt>
                <c:pt idx="245">
                  <c:v>-29.526899999999998</c:v>
                </c:pt>
                <c:pt idx="246">
                  <c:v>-29.61996666666667</c:v>
                </c:pt>
                <c:pt idx="247">
                  <c:v>-29.689966666666663</c:v>
                </c:pt>
                <c:pt idx="248">
                  <c:v>-29.749800000000004</c:v>
                </c:pt>
                <c:pt idx="249">
                  <c:v>-29.831166666666665</c:v>
                </c:pt>
                <c:pt idx="250">
                  <c:v>-29.953666666666667</c:v>
                </c:pt>
                <c:pt idx="251">
                  <c:v>-30.093599999999999</c:v>
                </c:pt>
                <c:pt idx="252">
                  <c:v>-30.209666666666664</c:v>
                </c:pt>
                <c:pt idx="253">
                  <c:v>-30.298066666666667</c:v>
                </c:pt>
                <c:pt idx="254">
                  <c:v>-30.399099999999994</c:v>
                </c:pt>
                <c:pt idx="255">
                  <c:v>-30.548733333333331</c:v>
                </c:pt>
                <c:pt idx="256">
                  <c:v>-30.735633333333336</c:v>
                </c:pt>
                <c:pt idx="257">
                  <c:v>-30.90946666666667</c:v>
                </c:pt>
                <c:pt idx="258">
                  <c:v>-31.034400000000002</c:v>
                </c:pt>
                <c:pt idx="259">
                  <c:v>-31.132833333333327</c:v>
                </c:pt>
                <c:pt idx="260">
                  <c:v>-31.261633333333332</c:v>
                </c:pt>
                <c:pt idx="261">
                  <c:v>-31.444033333333334</c:v>
                </c:pt>
                <c:pt idx="262">
                  <c:v>-31.650199999999998</c:v>
                </c:pt>
                <c:pt idx="263">
                  <c:v>-31.839499999999997</c:v>
                </c:pt>
                <c:pt idx="264">
                  <c:v>-31.991433333333333</c:v>
                </c:pt>
                <c:pt idx="265">
                  <c:v>-32.109366666666666</c:v>
                </c:pt>
                <c:pt idx="266">
                  <c:v>-32.2303</c:v>
                </c:pt>
                <c:pt idx="267">
                  <c:v>-32.407899999999998</c:v>
                </c:pt>
                <c:pt idx="268">
                  <c:v>-32.647199999999998</c:v>
                </c:pt>
                <c:pt idx="269">
                  <c:v>-32.887499999999996</c:v>
                </c:pt>
                <c:pt idx="270">
                  <c:v>-33.081866666666663</c:v>
                </c:pt>
                <c:pt idx="271">
                  <c:v>-33.259033333333328</c:v>
                </c:pt>
                <c:pt idx="272">
                  <c:v>-33.476800000000004</c:v>
                </c:pt>
                <c:pt idx="273">
                  <c:v>-33.743600000000001</c:v>
                </c:pt>
                <c:pt idx="274">
                  <c:v>-34.013999999999996</c:v>
                </c:pt>
                <c:pt idx="275">
                  <c:v>-34.247700000000002</c:v>
                </c:pt>
                <c:pt idx="276">
                  <c:v>-34.460599999999999</c:v>
                </c:pt>
                <c:pt idx="277">
                  <c:v>-34.71073333333333</c:v>
                </c:pt>
                <c:pt idx="278">
                  <c:v>-35.026133333333334</c:v>
                </c:pt>
                <c:pt idx="279">
                  <c:v>-35.358899999999998</c:v>
                </c:pt>
                <c:pt idx="280">
                  <c:v>-35.634800000000006</c:v>
                </c:pt>
                <c:pt idx="281">
                  <c:v>-35.842033333333333</c:v>
                </c:pt>
                <c:pt idx="282">
                  <c:v>-36.045200000000001</c:v>
                </c:pt>
                <c:pt idx="283">
                  <c:v>-36.310499999999998</c:v>
                </c:pt>
                <c:pt idx="284">
                  <c:v>-36.635466666666666</c:v>
                </c:pt>
                <c:pt idx="285">
                  <c:v>-36.967099999999995</c:v>
                </c:pt>
                <c:pt idx="286">
                  <c:v>-37.272666666666666</c:v>
                </c:pt>
                <c:pt idx="287">
                  <c:v>-37.562599999999996</c:v>
                </c:pt>
                <c:pt idx="288">
                  <c:v>-37.858633333333337</c:v>
                </c:pt>
                <c:pt idx="289">
                  <c:v>-38.170299999999997</c:v>
                </c:pt>
                <c:pt idx="290">
                  <c:v>-38.489266666666659</c:v>
                </c:pt>
                <c:pt idx="291">
                  <c:v>-38.794000000000004</c:v>
                </c:pt>
                <c:pt idx="292">
                  <c:v>-39.072600000000001</c:v>
                </c:pt>
                <c:pt idx="293">
                  <c:v>-39.3367</c:v>
                </c:pt>
                <c:pt idx="294">
                  <c:v>-39.614766666666668</c:v>
                </c:pt>
                <c:pt idx="295">
                  <c:v>-39.940899999999999</c:v>
                </c:pt>
                <c:pt idx="296">
                  <c:v>-40.318333333333328</c:v>
                </c:pt>
                <c:pt idx="297">
                  <c:v>-40.688800000000001</c:v>
                </c:pt>
                <c:pt idx="298">
                  <c:v>-40.990166666666667</c:v>
                </c:pt>
                <c:pt idx="299">
                  <c:v>-41.239033333333332</c:v>
                </c:pt>
                <c:pt idx="300">
                  <c:v>-41.498966666666668</c:v>
                </c:pt>
                <c:pt idx="301">
                  <c:v>-41.788233333333331</c:v>
                </c:pt>
                <c:pt idx="302">
                  <c:v>-42.080833333333338</c:v>
                </c:pt>
                <c:pt idx="303">
                  <c:v>-42.374933333333331</c:v>
                </c:pt>
                <c:pt idx="304">
                  <c:v>-42.696566666666662</c:v>
                </c:pt>
                <c:pt idx="305">
                  <c:v>-43.051933333333331</c:v>
                </c:pt>
                <c:pt idx="306">
                  <c:v>-43.422466666666658</c:v>
                </c:pt>
                <c:pt idx="307">
                  <c:v>-43.786033333333329</c:v>
                </c:pt>
                <c:pt idx="308">
                  <c:v>-44.128099999999996</c:v>
                </c:pt>
                <c:pt idx="309">
                  <c:v>-44.458033333333333</c:v>
                </c:pt>
                <c:pt idx="310">
                  <c:v>-44.806766666666668</c:v>
                </c:pt>
                <c:pt idx="311">
                  <c:v>-45.186733333333329</c:v>
                </c:pt>
                <c:pt idx="312">
                  <c:v>-45.574533333333335</c:v>
                </c:pt>
                <c:pt idx="313">
                  <c:v>-45.933566666666671</c:v>
                </c:pt>
                <c:pt idx="314">
                  <c:v>-46.2363</c:v>
                </c:pt>
                <c:pt idx="315">
                  <c:v>-46.49883333333333</c:v>
                </c:pt>
                <c:pt idx="316">
                  <c:v>-46.798233333333343</c:v>
                </c:pt>
                <c:pt idx="317">
                  <c:v>-47.188933333333331</c:v>
                </c:pt>
                <c:pt idx="318">
                  <c:v>-47.615100000000005</c:v>
                </c:pt>
                <c:pt idx="319">
                  <c:v>-47.986899999999999</c:v>
                </c:pt>
                <c:pt idx="320">
                  <c:v>-48.312866666666672</c:v>
                </c:pt>
                <c:pt idx="321">
                  <c:v>-48.671866666666666</c:v>
                </c:pt>
                <c:pt idx="322">
                  <c:v>-49.094933333333337</c:v>
                </c:pt>
                <c:pt idx="323">
                  <c:v>-49.544366666666669</c:v>
                </c:pt>
                <c:pt idx="324">
                  <c:v>-49.975699999999996</c:v>
                </c:pt>
                <c:pt idx="325">
                  <c:v>-50.370333333333328</c:v>
                </c:pt>
                <c:pt idx="326">
                  <c:v>-50.737899999999996</c:v>
                </c:pt>
                <c:pt idx="327">
                  <c:v>-51.119933333333336</c:v>
                </c:pt>
                <c:pt idx="328">
                  <c:v>-51.562633333333338</c:v>
                </c:pt>
                <c:pt idx="329">
                  <c:v>-52.057333333333332</c:v>
                </c:pt>
                <c:pt idx="330">
                  <c:v>-52.532466666666664</c:v>
                </c:pt>
                <c:pt idx="331">
                  <c:v>-52.938533333333339</c:v>
                </c:pt>
                <c:pt idx="332">
                  <c:v>-53.310433333333329</c:v>
                </c:pt>
                <c:pt idx="333">
                  <c:v>-53.706966666666666</c:v>
                </c:pt>
                <c:pt idx="334">
                  <c:v>-54.125900000000001</c:v>
                </c:pt>
                <c:pt idx="335">
                  <c:v>-54.529166666666661</c:v>
                </c:pt>
                <c:pt idx="336">
                  <c:v>-54.920800000000007</c:v>
                </c:pt>
                <c:pt idx="337">
                  <c:v>-55.344900000000003</c:v>
                </c:pt>
                <c:pt idx="338">
                  <c:v>-55.821233333333339</c:v>
                </c:pt>
                <c:pt idx="339">
                  <c:v>-56.315433333333324</c:v>
                </c:pt>
                <c:pt idx="340">
                  <c:v>-56.77236666666667</c:v>
                </c:pt>
                <c:pt idx="341">
                  <c:v>-57.170333333333332</c:v>
                </c:pt>
                <c:pt idx="342">
                  <c:v>-57.545466666666663</c:v>
                </c:pt>
                <c:pt idx="343">
                  <c:v>-57.955799999999989</c:v>
                </c:pt>
                <c:pt idx="344">
                  <c:v>-58.411900000000003</c:v>
                </c:pt>
                <c:pt idx="345">
                  <c:v>-58.863166666666665</c:v>
                </c:pt>
                <c:pt idx="346">
                  <c:v>-59.2622</c:v>
                </c:pt>
                <c:pt idx="347">
                  <c:v>-59.620399999999997</c:v>
                </c:pt>
                <c:pt idx="348">
                  <c:v>-59.997599999999998</c:v>
                </c:pt>
                <c:pt idx="349">
                  <c:v>-60.449600000000004</c:v>
                </c:pt>
                <c:pt idx="350">
                  <c:v>-60.969033333333336</c:v>
                </c:pt>
                <c:pt idx="351">
                  <c:v>-61.476400000000005</c:v>
                </c:pt>
                <c:pt idx="352">
                  <c:v>-61.903466666666667</c:v>
                </c:pt>
                <c:pt idx="353">
                  <c:v>-62.271833333333326</c:v>
                </c:pt>
                <c:pt idx="354">
                  <c:v>-62.65626666666666</c:v>
                </c:pt>
                <c:pt idx="355">
                  <c:v>-63.100699999999996</c:v>
                </c:pt>
                <c:pt idx="356">
                  <c:v>-63.586466666666666</c:v>
                </c:pt>
                <c:pt idx="357">
                  <c:v>-64.056133333333335</c:v>
                </c:pt>
                <c:pt idx="358">
                  <c:v>-64.477199999999996</c:v>
                </c:pt>
                <c:pt idx="359">
                  <c:v>-64.8857</c:v>
                </c:pt>
                <c:pt idx="360">
                  <c:v>-65.333833333333345</c:v>
                </c:pt>
                <c:pt idx="361">
                  <c:v>-65.81656666666666</c:v>
                </c:pt>
                <c:pt idx="362">
                  <c:v>-66.294699999999992</c:v>
                </c:pt>
                <c:pt idx="363">
                  <c:v>-66.747466666666654</c:v>
                </c:pt>
                <c:pt idx="364">
                  <c:v>-67.166200000000003</c:v>
                </c:pt>
                <c:pt idx="365">
                  <c:v>-67.550166666666669</c:v>
                </c:pt>
                <c:pt idx="366">
                  <c:v>-67.926366666666652</c:v>
                </c:pt>
                <c:pt idx="367">
                  <c:v>-68.328366666666668</c:v>
                </c:pt>
                <c:pt idx="368">
                  <c:v>-68.755533333333332</c:v>
                </c:pt>
                <c:pt idx="369">
                  <c:v>-69.179066666666671</c:v>
                </c:pt>
                <c:pt idx="370">
                  <c:v>-69.575233333333344</c:v>
                </c:pt>
                <c:pt idx="371">
                  <c:v>-69.951733333333323</c:v>
                </c:pt>
                <c:pt idx="372">
                  <c:v>-70.349599999999995</c:v>
                </c:pt>
                <c:pt idx="373">
                  <c:v>-70.796566666666664</c:v>
                </c:pt>
                <c:pt idx="374">
                  <c:v>-71.257933333333327</c:v>
                </c:pt>
                <c:pt idx="375">
                  <c:v>-71.67713333333333</c:v>
                </c:pt>
                <c:pt idx="376">
                  <c:v>-72.057733333333331</c:v>
                </c:pt>
                <c:pt idx="377">
                  <c:v>-72.450833333333335</c:v>
                </c:pt>
                <c:pt idx="378">
                  <c:v>-72.877099999999999</c:v>
                </c:pt>
                <c:pt idx="379">
                  <c:v>-73.317699999999988</c:v>
                </c:pt>
                <c:pt idx="380">
                  <c:v>-73.762533333333337</c:v>
                </c:pt>
                <c:pt idx="381">
                  <c:v>-74.209199999999996</c:v>
                </c:pt>
                <c:pt idx="382">
                  <c:v>-74.643500000000003</c:v>
                </c:pt>
                <c:pt idx="383">
                  <c:v>-75.064300000000003</c:v>
                </c:pt>
                <c:pt idx="384">
                  <c:v>-75.487633333333335</c:v>
                </c:pt>
                <c:pt idx="385">
                  <c:v>-75.900800000000004</c:v>
                </c:pt>
                <c:pt idx="386">
                  <c:v>-76.275966666666662</c:v>
                </c:pt>
                <c:pt idx="387">
                  <c:v>-76.637166666666673</c:v>
                </c:pt>
                <c:pt idx="388">
                  <c:v>-77.04676666666667</c:v>
                </c:pt>
                <c:pt idx="389">
                  <c:v>-77.516866666666658</c:v>
                </c:pt>
                <c:pt idx="390">
                  <c:v>-77.992766666666668</c:v>
                </c:pt>
                <c:pt idx="391">
                  <c:v>-78.424866666666659</c:v>
                </c:pt>
                <c:pt idx="392">
                  <c:v>-78.8185</c:v>
                </c:pt>
                <c:pt idx="393">
                  <c:v>-79.206599999999995</c:v>
                </c:pt>
                <c:pt idx="394">
                  <c:v>-79.612933333333331</c:v>
                </c:pt>
                <c:pt idx="395">
                  <c:v>-80.049566666666664</c:v>
                </c:pt>
                <c:pt idx="396">
                  <c:v>-80.511966666666666</c:v>
                </c:pt>
                <c:pt idx="397">
                  <c:v>-80.965599999999995</c:v>
                </c:pt>
                <c:pt idx="398">
                  <c:v>-81.365433333333343</c:v>
                </c:pt>
                <c:pt idx="399">
                  <c:v>-81.712433333333323</c:v>
                </c:pt>
                <c:pt idx="400">
                  <c:v>-82.061199999999999</c:v>
                </c:pt>
                <c:pt idx="401">
                  <c:v>-82.455399999999997</c:v>
                </c:pt>
                <c:pt idx="402">
                  <c:v>-82.880100000000013</c:v>
                </c:pt>
                <c:pt idx="403">
                  <c:v>-83.287366666666671</c:v>
                </c:pt>
                <c:pt idx="404">
                  <c:v>-83.6571</c:v>
                </c:pt>
                <c:pt idx="405">
                  <c:v>-84.020799999999994</c:v>
                </c:pt>
                <c:pt idx="406">
                  <c:v>-84.415566666666678</c:v>
                </c:pt>
                <c:pt idx="407">
                  <c:v>-84.836966666666669</c:v>
                </c:pt>
                <c:pt idx="408">
                  <c:v>-85.250533333333337</c:v>
                </c:pt>
                <c:pt idx="409">
                  <c:v>-85.646299999999997</c:v>
                </c:pt>
                <c:pt idx="410">
                  <c:v>-86.051433333333321</c:v>
                </c:pt>
                <c:pt idx="411">
                  <c:v>-86.490799999999993</c:v>
                </c:pt>
                <c:pt idx="412">
                  <c:v>-86.944633333333329</c:v>
                </c:pt>
                <c:pt idx="413">
                  <c:v>-87.357633333333339</c:v>
                </c:pt>
                <c:pt idx="414">
                  <c:v>-87.700299999999984</c:v>
                </c:pt>
                <c:pt idx="415">
                  <c:v>-88.012600000000006</c:v>
                </c:pt>
                <c:pt idx="416">
                  <c:v>-88.369100000000003</c:v>
                </c:pt>
                <c:pt idx="417">
                  <c:v>-88.795533333333324</c:v>
                </c:pt>
                <c:pt idx="418">
                  <c:v>-89.249233333333336</c:v>
                </c:pt>
                <c:pt idx="419">
                  <c:v>-89.670366666666666</c:v>
                </c:pt>
                <c:pt idx="420">
                  <c:v>-90.031533333333343</c:v>
                </c:pt>
                <c:pt idx="421">
                  <c:v>-90.359066666666664</c:v>
                </c:pt>
                <c:pt idx="422">
                  <c:v>-90.72026666666666</c:v>
                </c:pt>
                <c:pt idx="423">
                  <c:v>-91.154966666666681</c:v>
                </c:pt>
                <c:pt idx="424">
                  <c:v>-91.610200000000006</c:v>
                </c:pt>
                <c:pt idx="425">
                  <c:v>-92.001466666666659</c:v>
                </c:pt>
                <c:pt idx="426">
                  <c:v>-92.335300000000004</c:v>
                </c:pt>
                <c:pt idx="427">
                  <c:v>-92.705699999999993</c:v>
                </c:pt>
                <c:pt idx="428">
                  <c:v>-93.16043333333333</c:v>
                </c:pt>
                <c:pt idx="429">
                  <c:v>-93.633600000000001</c:v>
                </c:pt>
                <c:pt idx="430">
                  <c:v>-94.036833333333334</c:v>
                </c:pt>
                <c:pt idx="431">
                  <c:v>-94.36933333333333</c:v>
                </c:pt>
                <c:pt idx="432">
                  <c:v>-94.704366666666672</c:v>
                </c:pt>
                <c:pt idx="433">
                  <c:v>-95.086066666666667</c:v>
                </c:pt>
                <c:pt idx="434">
                  <c:v>-95.483666666666679</c:v>
                </c:pt>
                <c:pt idx="435">
                  <c:v>-95.845533333333321</c:v>
                </c:pt>
                <c:pt idx="436">
                  <c:v>-96.167866666666669</c:v>
                </c:pt>
                <c:pt idx="437">
                  <c:v>-96.491133333333323</c:v>
                </c:pt>
                <c:pt idx="438">
                  <c:v>-96.844100000000012</c:v>
                </c:pt>
                <c:pt idx="439">
                  <c:v>-97.210899999999995</c:v>
                </c:pt>
                <c:pt idx="440">
                  <c:v>-97.564233333333334</c:v>
                </c:pt>
                <c:pt idx="441">
                  <c:v>-97.904899999999998</c:v>
                </c:pt>
                <c:pt idx="442">
                  <c:v>-98.256466666666668</c:v>
                </c:pt>
                <c:pt idx="443">
                  <c:v>-98.637999999999991</c:v>
                </c:pt>
                <c:pt idx="444">
                  <c:v>-99.047800000000009</c:v>
                </c:pt>
                <c:pt idx="445">
                  <c:v>-99.463366666666673</c:v>
                </c:pt>
                <c:pt idx="446">
                  <c:v>-99.85436666666665</c:v>
                </c:pt>
                <c:pt idx="447">
                  <c:v>-100.20906666666667</c:v>
                </c:pt>
                <c:pt idx="448">
                  <c:v>-100.53626666666666</c:v>
                </c:pt>
                <c:pt idx="449">
                  <c:v>-100.85136666666666</c:v>
                </c:pt>
                <c:pt idx="450">
                  <c:v>-101.16786666666667</c:v>
                </c:pt>
                <c:pt idx="451">
                  <c:v>-101.49306666666666</c:v>
                </c:pt>
                <c:pt idx="452">
                  <c:v>-101.81503333333332</c:v>
                </c:pt>
                <c:pt idx="453">
                  <c:v>-102.11746666666666</c:v>
                </c:pt>
                <c:pt idx="454">
                  <c:v>-102.4074</c:v>
                </c:pt>
                <c:pt idx="455">
                  <c:v>-102.71696666666666</c:v>
                </c:pt>
                <c:pt idx="456">
                  <c:v>-103.07383333333333</c:v>
                </c:pt>
                <c:pt idx="457">
                  <c:v>-103.46289999999999</c:v>
                </c:pt>
                <c:pt idx="458">
                  <c:v>-103.82680000000001</c:v>
                </c:pt>
                <c:pt idx="459">
                  <c:v>-104.13143333333333</c:v>
                </c:pt>
                <c:pt idx="460">
                  <c:v>-104.4117</c:v>
                </c:pt>
                <c:pt idx="461">
                  <c:v>-104.72113333333334</c:v>
                </c:pt>
                <c:pt idx="462">
                  <c:v>-105.0673</c:v>
                </c:pt>
                <c:pt idx="463">
                  <c:v>-105.41250000000001</c:v>
                </c:pt>
                <c:pt idx="464">
                  <c:v>-105.71636666666666</c:v>
                </c:pt>
                <c:pt idx="465">
                  <c:v>-105.97269999999999</c:v>
                </c:pt>
                <c:pt idx="466">
                  <c:v>-106.21769999999999</c:v>
                </c:pt>
                <c:pt idx="467">
                  <c:v>-106.48973333333333</c:v>
                </c:pt>
                <c:pt idx="468">
                  <c:v>-106.78463333333333</c:v>
                </c:pt>
                <c:pt idx="469">
                  <c:v>-107.0641</c:v>
                </c:pt>
                <c:pt idx="470">
                  <c:v>-107.30986666666666</c:v>
                </c:pt>
                <c:pt idx="471">
                  <c:v>-107.53513333333332</c:v>
                </c:pt>
                <c:pt idx="472">
                  <c:v>-107.76716666666668</c:v>
                </c:pt>
                <c:pt idx="473">
                  <c:v>-108.0296</c:v>
                </c:pt>
                <c:pt idx="474">
                  <c:v>-108.32443333333333</c:v>
                </c:pt>
                <c:pt idx="475">
                  <c:v>-108.61446666666666</c:v>
                </c:pt>
                <c:pt idx="476">
                  <c:v>-108.85426666666667</c:v>
                </c:pt>
                <c:pt idx="477">
                  <c:v>-109.0476</c:v>
                </c:pt>
                <c:pt idx="478">
                  <c:v>-109.23970000000001</c:v>
                </c:pt>
                <c:pt idx="479">
                  <c:v>-109.46193333333333</c:v>
                </c:pt>
                <c:pt idx="480">
                  <c:v>-109.69366666666667</c:v>
                </c:pt>
                <c:pt idx="481">
                  <c:v>-109.89466666666668</c:v>
                </c:pt>
                <c:pt idx="482">
                  <c:v>-110.06533333333334</c:v>
                </c:pt>
                <c:pt idx="483">
                  <c:v>-110.24299999999999</c:v>
                </c:pt>
                <c:pt idx="484">
                  <c:v>-110.43666666666667</c:v>
                </c:pt>
                <c:pt idx="485">
                  <c:v>-110.61266666666667</c:v>
                </c:pt>
                <c:pt idx="486">
                  <c:v>-110.75333333333333</c:v>
                </c:pt>
                <c:pt idx="487">
                  <c:v>-110.892</c:v>
                </c:pt>
                <c:pt idx="488">
                  <c:v>-111.06433333333332</c:v>
                </c:pt>
                <c:pt idx="489">
                  <c:v>-111.26633333333332</c:v>
                </c:pt>
                <c:pt idx="490">
                  <c:v>-111.47766666666666</c:v>
                </c:pt>
                <c:pt idx="491">
                  <c:v>-111.68799999999999</c:v>
                </c:pt>
                <c:pt idx="492">
                  <c:v>-111.87966666666667</c:v>
                </c:pt>
                <c:pt idx="493">
                  <c:v>-112.036</c:v>
                </c:pt>
                <c:pt idx="494">
                  <c:v>-112.17633333333333</c:v>
                </c:pt>
                <c:pt idx="495">
                  <c:v>-112.34699999999999</c:v>
                </c:pt>
                <c:pt idx="496">
                  <c:v>-112.55866666666667</c:v>
                </c:pt>
                <c:pt idx="497">
                  <c:v>-112.76466666666666</c:v>
                </c:pt>
                <c:pt idx="498">
                  <c:v>-112.91166666666668</c:v>
                </c:pt>
                <c:pt idx="499">
                  <c:v>-113.012</c:v>
                </c:pt>
                <c:pt idx="500">
                  <c:v>-113.12766666666666</c:v>
                </c:pt>
                <c:pt idx="501">
                  <c:v>-113.28133333333334</c:v>
                </c:pt>
                <c:pt idx="502">
                  <c:v>-113.42533333333334</c:v>
                </c:pt>
                <c:pt idx="503">
                  <c:v>-113.53033333333333</c:v>
                </c:pt>
                <c:pt idx="504">
                  <c:v>-113.64066666666668</c:v>
                </c:pt>
                <c:pt idx="505">
                  <c:v>-113.79933333333334</c:v>
                </c:pt>
                <c:pt idx="506">
                  <c:v>-113.98233333333333</c:v>
                </c:pt>
                <c:pt idx="507">
                  <c:v>-114.13400000000001</c:v>
                </c:pt>
                <c:pt idx="508">
                  <c:v>-114.22833333333334</c:v>
                </c:pt>
                <c:pt idx="509">
                  <c:v>-114.27966666666669</c:v>
                </c:pt>
                <c:pt idx="510">
                  <c:v>-114.32299999999999</c:v>
                </c:pt>
                <c:pt idx="511">
                  <c:v>-114.39533333333334</c:v>
                </c:pt>
                <c:pt idx="512">
                  <c:v>-114.51400000000001</c:v>
                </c:pt>
                <c:pt idx="513">
                  <c:v>-114.66466666666668</c:v>
                </c:pt>
                <c:pt idx="514">
                  <c:v>-114.79833333333333</c:v>
                </c:pt>
                <c:pt idx="515">
                  <c:v>-114.87366666666667</c:v>
                </c:pt>
                <c:pt idx="516">
                  <c:v>-114.91333333333334</c:v>
                </c:pt>
                <c:pt idx="517">
                  <c:v>-114.98033333333332</c:v>
                </c:pt>
                <c:pt idx="518">
                  <c:v>-115.09899999999999</c:v>
                </c:pt>
                <c:pt idx="519">
                  <c:v>-115.22966666666667</c:v>
                </c:pt>
                <c:pt idx="520">
                  <c:v>-115.33866666666667</c:v>
                </c:pt>
                <c:pt idx="521">
                  <c:v>-115.43900000000001</c:v>
                </c:pt>
                <c:pt idx="522">
                  <c:v>-115.54866666666668</c:v>
                </c:pt>
                <c:pt idx="523">
                  <c:v>-115.65733333333333</c:v>
                </c:pt>
                <c:pt idx="524">
                  <c:v>-115.74566666666665</c:v>
                </c:pt>
                <c:pt idx="525">
                  <c:v>-115.81566666666667</c:v>
                </c:pt>
                <c:pt idx="526">
                  <c:v>-115.89</c:v>
                </c:pt>
                <c:pt idx="527">
                  <c:v>-115.98666666666666</c:v>
                </c:pt>
                <c:pt idx="528">
                  <c:v>-116.09833333333334</c:v>
                </c:pt>
                <c:pt idx="529">
                  <c:v>-116.20233333333333</c:v>
                </c:pt>
                <c:pt idx="530">
                  <c:v>-116.28666666666668</c:v>
                </c:pt>
                <c:pt idx="531">
                  <c:v>-116.342</c:v>
                </c:pt>
                <c:pt idx="532">
                  <c:v>-116.35566666666666</c:v>
                </c:pt>
                <c:pt idx="533">
                  <c:v>-116.34699999999999</c:v>
                </c:pt>
                <c:pt idx="534">
                  <c:v>-116.37566666666667</c:v>
                </c:pt>
                <c:pt idx="535">
                  <c:v>-116.46033333333334</c:v>
                </c:pt>
                <c:pt idx="536">
                  <c:v>-116.539</c:v>
                </c:pt>
                <c:pt idx="537">
                  <c:v>-116.55366666666667</c:v>
                </c:pt>
                <c:pt idx="538">
                  <c:v>-116.524</c:v>
                </c:pt>
                <c:pt idx="539">
                  <c:v>-116.51066666666667</c:v>
                </c:pt>
                <c:pt idx="540">
                  <c:v>-116.53633333333333</c:v>
                </c:pt>
                <c:pt idx="541">
                  <c:v>-116.57566666666666</c:v>
                </c:pt>
                <c:pt idx="542">
                  <c:v>-116.59766666666667</c:v>
                </c:pt>
                <c:pt idx="543">
                  <c:v>-116.60233333333333</c:v>
                </c:pt>
                <c:pt idx="544">
                  <c:v>-116.60566666666666</c:v>
                </c:pt>
                <c:pt idx="545">
                  <c:v>-116.61533333333334</c:v>
                </c:pt>
                <c:pt idx="546">
                  <c:v>-116.62166666666667</c:v>
                </c:pt>
                <c:pt idx="547">
                  <c:v>-116.60433333333333</c:v>
                </c:pt>
                <c:pt idx="548">
                  <c:v>-116.54933333333334</c:v>
                </c:pt>
                <c:pt idx="549">
                  <c:v>-116.46533333333333</c:v>
                </c:pt>
                <c:pt idx="550">
                  <c:v>-116.372</c:v>
                </c:pt>
                <c:pt idx="551">
                  <c:v>-116.282</c:v>
                </c:pt>
                <c:pt idx="552">
                  <c:v>-116.19933333333331</c:v>
                </c:pt>
                <c:pt idx="553">
                  <c:v>-116.12166666666667</c:v>
                </c:pt>
                <c:pt idx="554">
                  <c:v>-116.03033333333333</c:v>
                </c:pt>
                <c:pt idx="555">
                  <c:v>-115.91033333333333</c:v>
                </c:pt>
                <c:pt idx="556">
                  <c:v>-115.78866666666666</c:v>
                </c:pt>
                <c:pt idx="557">
                  <c:v>-115.71166666666666</c:v>
                </c:pt>
                <c:pt idx="558">
                  <c:v>-115.676</c:v>
                </c:pt>
                <c:pt idx="559">
                  <c:v>-115.62933333333335</c:v>
                </c:pt>
                <c:pt idx="560">
                  <c:v>-115.54166666666667</c:v>
                </c:pt>
                <c:pt idx="561">
                  <c:v>-115.42333333333333</c:v>
                </c:pt>
                <c:pt idx="562">
                  <c:v>-115.28933333333333</c:v>
                </c:pt>
                <c:pt idx="563">
                  <c:v>-115.13600000000001</c:v>
                </c:pt>
                <c:pt idx="564">
                  <c:v>-114.95666666666666</c:v>
                </c:pt>
                <c:pt idx="565">
                  <c:v>-114.75999999999999</c:v>
                </c:pt>
                <c:pt idx="566">
                  <c:v>-114.57566666666668</c:v>
                </c:pt>
                <c:pt idx="567">
                  <c:v>-114.43066666666665</c:v>
                </c:pt>
                <c:pt idx="568">
                  <c:v>-114.32166666666667</c:v>
                </c:pt>
                <c:pt idx="569">
                  <c:v>-114.21466666666667</c:v>
                </c:pt>
                <c:pt idx="570">
                  <c:v>-114.06566666666667</c:v>
                </c:pt>
                <c:pt idx="571">
                  <c:v>-113.86633333333333</c:v>
                </c:pt>
                <c:pt idx="572">
                  <c:v>-113.66166666666668</c:v>
                </c:pt>
                <c:pt idx="573">
                  <c:v>-113.51600000000001</c:v>
                </c:pt>
                <c:pt idx="574">
                  <c:v>-113.43866666666668</c:v>
                </c:pt>
                <c:pt idx="575">
                  <c:v>-113.367</c:v>
                </c:pt>
                <c:pt idx="576">
                  <c:v>-113.23099999999999</c:v>
                </c:pt>
                <c:pt idx="577">
                  <c:v>-113.03500000000001</c:v>
                </c:pt>
                <c:pt idx="578">
                  <c:v>-112.85033333333332</c:v>
                </c:pt>
                <c:pt idx="579">
                  <c:v>-112.73266666666667</c:v>
                </c:pt>
                <c:pt idx="580">
                  <c:v>-112.66333333333334</c:v>
                </c:pt>
                <c:pt idx="581">
                  <c:v>-112.58499999999999</c:v>
                </c:pt>
                <c:pt idx="582">
                  <c:v>-112.47233333333334</c:v>
                </c:pt>
                <c:pt idx="583">
                  <c:v>-112.35133333333333</c:v>
                </c:pt>
                <c:pt idx="584">
                  <c:v>-112.24866666666667</c:v>
                </c:pt>
                <c:pt idx="585">
                  <c:v>-112.14799999999998</c:v>
                </c:pt>
                <c:pt idx="586">
                  <c:v>-112.01866666666666</c:v>
                </c:pt>
                <c:pt idx="587">
                  <c:v>-111.86866666666667</c:v>
                </c:pt>
                <c:pt idx="588">
                  <c:v>-111.73933333333333</c:v>
                </c:pt>
                <c:pt idx="589">
                  <c:v>-111.65166666666666</c:v>
                </c:pt>
                <c:pt idx="590">
                  <c:v>-111.57600000000001</c:v>
                </c:pt>
                <c:pt idx="591">
                  <c:v>-111.46133333333334</c:v>
                </c:pt>
                <c:pt idx="592">
                  <c:v>-111.30266666666667</c:v>
                </c:pt>
                <c:pt idx="593">
                  <c:v>-111.14866666666667</c:v>
                </c:pt>
                <c:pt idx="594">
                  <c:v>-111.02733333333333</c:v>
                </c:pt>
                <c:pt idx="595">
                  <c:v>-110.90866666666666</c:v>
                </c:pt>
                <c:pt idx="596">
                  <c:v>-110.76333333333334</c:v>
                </c:pt>
                <c:pt idx="597">
                  <c:v>-110.596</c:v>
                </c:pt>
                <c:pt idx="598">
                  <c:v>-110.42033333333332</c:v>
                </c:pt>
                <c:pt idx="599">
                  <c:v>-110.247</c:v>
                </c:pt>
                <c:pt idx="600">
                  <c:v>-110.10299999999999</c:v>
                </c:pt>
                <c:pt idx="601">
                  <c:v>-110.00100000000002</c:v>
                </c:pt>
                <c:pt idx="602">
                  <c:v>-109.90599999999999</c:v>
                </c:pt>
                <c:pt idx="603">
                  <c:v>-109.76633333333335</c:v>
                </c:pt>
                <c:pt idx="604">
                  <c:v>-109.58199999999999</c:v>
                </c:pt>
                <c:pt idx="605">
                  <c:v>-109.39999999999999</c:v>
                </c:pt>
                <c:pt idx="606">
                  <c:v>-109.26400000000001</c:v>
                </c:pt>
                <c:pt idx="607">
                  <c:v>-109.16099999999999</c:v>
                </c:pt>
                <c:pt idx="608">
                  <c:v>-109.03533333333333</c:v>
                </c:pt>
                <c:pt idx="609">
                  <c:v>-108.866</c:v>
                </c:pt>
                <c:pt idx="610">
                  <c:v>-108.69566666666667</c:v>
                </c:pt>
                <c:pt idx="611">
                  <c:v>-108.56299999999999</c:v>
                </c:pt>
                <c:pt idx="612">
                  <c:v>-108.44499999999999</c:v>
                </c:pt>
                <c:pt idx="613">
                  <c:v>-108.307</c:v>
                </c:pt>
                <c:pt idx="614">
                  <c:v>-108.15533333333333</c:v>
                </c:pt>
                <c:pt idx="615">
                  <c:v>-108.008</c:v>
                </c:pt>
                <c:pt idx="616">
                  <c:v>-107.85966666666667</c:v>
                </c:pt>
                <c:pt idx="617">
                  <c:v>-107.70366666666666</c:v>
                </c:pt>
                <c:pt idx="618">
                  <c:v>-107.54333333333334</c:v>
                </c:pt>
                <c:pt idx="619">
                  <c:v>-107.37566666666667</c:v>
                </c:pt>
                <c:pt idx="620">
                  <c:v>-107.19066666666667</c:v>
                </c:pt>
                <c:pt idx="621">
                  <c:v>-106.99766666666669</c:v>
                </c:pt>
                <c:pt idx="622">
                  <c:v>-106.81666666666666</c:v>
                </c:pt>
                <c:pt idx="623">
                  <c:v>-106.657</c:v>
                </c:pt>
                <c:pt idx="624">
                  <c:v>-106.50466666666667</c:v>
                </c:pt>
                <c:pt idx="625">
                  <c:v>-106.33766666666666</c:v>
                </c:pt>
                <c:pt idx="626">
                  <c:v>-106.14966666666668</c:v>
                </c:pt>
                <c:pt idx="627">
                  <c:v>-105.95233333333333</c:v>
                </c:pt>
                <c:pt idx="628">
                  <c:v>-105.75</c:v>
                </c:pt>
                <c:pt idx="629">
                  <c:v>-105.53733333333332</c:v>
                </c:pt>
                <c:pt idx="630">
                  <c:v>-105.30366666666667</c:v>
                </c:pt>
                <c:pt idx="631">
                  <c:v>-105.03066666666668</c:v>
                </c:pt>
                <c:pt idx="632">
                  <c:v>-104.71966666666667</c:v>
                </c:pt>
                <c:pt idx="633">
                  <c:v>-104.41333333333334</c:v>
                </c:pt>
                <c:pt idx="634">
                  <c:v>-104.14733333333334</c:v>
                </c:pt>
                <c:pt idx="635">
                  <c:v>-103.89100000000001</c:v>
                </c:pt>
                <c:pt idx="636">
                  <c:v>-103.58800000000001</c:v>
                </c:pt>
                <c:pt idx="637">
                  <c:v>-103.247</c:v>
                </c:pt>
                <c:pt idx="638">
                  <c:v>-102.94663333333334</c:v>
                </c:pt>
                <c:pt idx="639">
                  <c:v>-102.75506666666666</c:v>
                </c:pt>
                <c:pt idx="640">
                  <c:v>-102.64100000000001</c:v>
                </c:pt>
                <c:pt idx="641">
                  <c:v>-102.49209999999999</c:v>
                </c:pt>
                <c:pt idx="642">
                  <c:v>-102.2407</c:v>
                </c:pt>
                <c:pt idx="643">
                  <c:v>-101.95303333333334</c:v>
                </c:pt>
                <c:pt idx="644">
                  <c:v>-101.73096666666667</c:v>
                </c:pt>
                <c:pt idx="645">
                  <c:v>-101.56383333333333</c:v>
                </c:pt>
                <c:pt idx="646">
                  <c:v>-101.35853333333334</c:v>
                </c:pt>
                <c:pt idx="647">
                  <c:v>-101.07533333333333</c:v>
                </c:pt>
                <c:pt idx="648">
                  <c:v>-100.76236666666667</c:v>
                </c:pt>
                <c:pt idx="649">
                  <c:v>-100.47866666666665</c:v>
                </c:pt>
                <c:pt idx="650">
                  <c:v>-100.23616666666668</c:v>
                </c:pt>
                <c:pt idx="651">
                  <c:v>-100.00836666666667</c:v>
                </c:pt>
                <c:pt idx="652">
                  <c:v>-99.768100000000004</c:v>
                </c:pt>
                <c:pt idx="653">
                  <c:v>-99.524000000000001</c:v>
                </c:pt>
                <c:pt idx="654">
                  <c:v>-99.307633333333342</c:v>
                </c:pt>
                <c:pt idx="655">
                  <c:v>-99.126766666666654</c:v>
                </c:pt>
                <c:pt idx="656">
                  <c:v>-98.955733333333328</c:v>
                </c:pt>
                <c:pt idx="657">
                  <c:v>-98.77106666666667</c:v>
                </c:pt>
                <c:pt idx="658">
                  <c:v>-98.575733333333332</c:v>
                </c:pt>
                <c:pt idx="659">
                  <c:v>-98.383633333333322</c:v>
                </c:pt>
                <c:pt idx="660">
                  <c:v>-98.207266666666669</c:v>
                </c:pt>
                <c:pt idx="661">
                  <c:v>-98.050700000000006</c:v>
                </c:pt>
                <c:pt idx="662">
                  <c:v>-97.900833333333324</c:v>
                </c:pt>
                <c:pt idx="663">
                  <c:v>-97.726333333333329</c:v>
                </c:pt>
                <c:pt idx="664">
                  <c:v>-97.520366666666675</c:v>
                </c:pt>
                <c:pt idx="665">
                  <c:v>-97.317033333333328</c:v>
                </c:pt>
                <c:pt idx="666">
                  <c:v>-97.147466666666674</c:v>
                </c:pt>
                <c:pt idx="667">
                  <c:v>-97.007199999999997</c:v>
                </c:pt>
                <c:pt idx="668">
                  <c:v>-96.870833333333337</c:v>
                </c:pt>
                <c:pt idx="669">
                  <c:v>-96.706866666666656</c:v>
                </c:pt>
                <c:pt idx="670">
                  <c:v>-96.499266666666657</c:v>
                </c:pt>
                <c:pt idx="671">
                  <c:v>-96.282899999999998</c:v>
                </c:pt>
                <c:pt idx="672">
                  <c:v>-96.12073333333332</c:v>
                </c:pt>
                <c:pt idx="673">
                  <c:v>-96.026033333333331</c:v>
                </c:pt>
                <c:pt idx="674">
                  <c:v>-95.946333333333328</c:v>
                </c:pt>
                <c:pt idx="675">
                  <c:v>-95.833133333333322</c:v>
                </c:pt>
                <c:pt idx="676">
                  <c:v>-95.696633333333338</c:v>
                </c:pt>
                <c:pt idx="677">
                  <c:v>-95.583633333333339</c:v>
                </c:pt>
                <c:pt idx="678">
                  <c:v>-95.513300000000001</c:v>
                </c:pt>
                <c:pt idx="679">
                  <c:v>-95.450800000000001</c:v>
                </c:pt>
                <c:pt idx="680">
                  <c:v>-95.35766666666666</c:v>
                </c:pt>
                <c:pt idx="681">
                  <c:v>-95.244166666666672</c:v>
                </c:pt>
                <c:pt idx="682">
                  <c:v>-95.142100000000013</c:v>
                </c:pt>
                <c:pt idx="683">
                  <c:v>-95.058566666666664</c:v>
                </c:pt>
                <c:pt idx="684">
                  <c:v>-94.986800000000002</c:v>
                </c:pt>
                <c:pt idx="685">
                  <c:v>-94.925166666666669</c:v>
                </c:pt>
                <c:pt idx="686">
                  <c:v>-94.858866666666657</c:v>
                </c:pt>
                <c:pt idx="687">
                  <c:v>-94.771200000000007</c:v>
                </c:pt>
                <c:pt idx="688">
                  <c:v>-94.690066666666667</c:v>
                </c:pt>
                <c:pt idx="689">
                  <c:v>-94.667966666666658</c:v>
                </c:pt>
                <c:pt idx="690">
                  <c:v>-94.694700000000012</c:v>
                </c:pt>
                <c:pt idx="691">
                  <c:v>-94.68910000000001</c:v>
                </c:pt>
                <c:pt idx="692">
                  <c:v>-94.608566666666661</c:v>
                </c:pt>
                <c:pt idx="693">
                  <c:v>-94.513666666666666</c:v>
                </c:pt>
                <c:pt idx="694">
                  <c:v>-94.480533333333327</c:v>
                </c:pt>
                <c:pt idx="695">
                  <c:v>-94.492999999999995</c:v>
                </c:pt>
                <c:pt idx="696">
                  <c:v>-94.47293333333333</c:v>
                </c:pt>
                <c:pt idx="697">
                  <c:v>-94.388933333333327</c:v>
                </c:pt>
                <c:pt idx="698">
                  <c:v>-94.285900000000012</c:v>
                </c:pt>
                <c:pt idx="699">
                  <c:v>-94.217899999999986</c:v>
                </c:pt>
                <c:pt idx="700">
                  <c:v>-94.189133333333345</c:v>
                </c:pt>
                <c:pt idx="701">
                  <c:v>-94.165399999999991</c:v>
                </c:pt>
                <c:pt idx="702">
                  <c:v>-94.11399999999999</c:v>
                </c:pt>
                <c:pt idx="703">
                  <c:v>-94.024000000000001</c:v>
                </c:pt>
                <c:pt idx="704">
                  <c:v>-93.91546666666666</c:v>
                </c:pt>
                <c:pt idx="705">
                  <c:v>-93.838300000000004</c:v>
                </c:pt>
                <c:pt idx="706">
                  <c:v>-93.826966666666678</c:v>
                </c:pt>
                <c:pt idx="707">
                  <c:v>-93.855266666666651</c:v>
                </c:pt>
                <c:pt idx="708">
                  <c:v>-93.862099999999998</c:v>
                </c:pt>
                <c:pt idx="709">
                  <c:v>-93.813233333333343</c:v>
                </c:pt>
                <c:pt idx="710">
                  <c:v>-93.725300000000004</c:v>
                </c:pt>
                <c:pt idx="711">
                  <c:v>-93.642033333333345</c:v>
                </c:pt>
                <c:pt idx="712">
                  <c:v>-93.59096666666666</c:v>
                </c:pt>
                <c:pt idx="713">
                  <c:v>-93.560999999999993</c:v>
                </c:pt>
                <c:pt idx="714">
                  <c:v>-93.527499999999989</c:v>
                </c:pt>
                <c:pt idx="715">
                  <c:v>-93.484433333333342</c:v>
                </c:pt>
                <c:pt idx="716">
                  <c:v>-93.440899999999999</c:v>
                </c:pt>
                <c:pt idx="717">
                  <c:v>-93.399600000000007</c:v>
                </c:pt>
                <c:pt idx="718">
                  <c:v>-93.346799999999988</c:v>
                </c:pt>
                <c:pt idx="719">
                  <c:v>-93.262600000000006</c:v>
                </c:pt>
                <c:pt idx="720">
                  <c:v>-93.147566666666663</c:v>
                </c:pt>
                <c:pt idx="721">
                  <c:v>-93.034533333333329</c:v>
                </c:pt>
                <c:pt idx="722">
                  <c:v>-92.95620000000001</c:v>
                </c:pt>
                <c:pt idx="723">
                  <c:v>-92.90303333333334</c:v>
                </c:pt>
                <c:pt idx="724">
                  <c:v>-92.835633333333348</c:v>
                </c:pt>
                <c:pt idx="725">
                  <c:v>-92.744133333333323</c:v>
                </c:pt>
                <c:pt idx="726">
                  <c:v>-92.668633333333332</c:v>
                </c:pt>
                <c:pt idx="727">
                  <c:v>-92.644999999999996</c:v>
                </c:pt>
                <c:pt idx="728">
                  <c:v>-92.656700000000001</c:v>
                </c:pt>
                <c:pt idx="729">
                  <c:v>-92.654466666666664</c:v>
                </c:pt>
                <c:pt idx="730">
                  <c:v>-92.603499999999997</c:v>
                </c:pt>
                <c:pt idx="731">
                  <c:v>-92.50473333333332</c:v>
                </c:pt>
                <c:pt idx="732">
                  <c:v>-92.381533333333323</c:v>
                </c:pt>
                <c:pt idx="733">
                  <c:v>-92.254999999999995</c:v>
                </c:pt>
                <c:pt idx="734">
                  <c:v>-92.134999999999991</c:v>
                </c:pt>
                <c:pt idx="735">
                  <c:v>-92.030466666666669</c:v>
                </c:pt>
                <c:pt idx="736">
                  <c:v>-91.948899999999995</c:v>
                </c:pt>
                <c:pt idx="737">
                  <c:v>-91.880466666666663</c:v>
                </c:pt>
                <c:pt idx="738">
                  <c:v>-91.809100000000001</c:v>
                </c:pt>
                <c:pt idx="739">
                  <c:v>-91.740499999999997</c:v>
                </c:pt>
                <c:pt idx="740">
                  <c:v>-91.686766666666657</c:v>
                </c:pt>
                <c:pt idx="741">
                  <c:v>-91.640499999999989</c:v>
                </c:pt>
                <c:pt idx="742">
                  <c:v>-91.594433333333328</c:v>
                </c:pt>
                <c:pt idx="743">
                  <c:v>-91.56</c:v>
                </c:pt>
                <c:pt idx="744">
                  <c:v>-91.536500000000004</c:v>
                </c:pt>
                <c:pt idx="745">
                  <c:v>-91.494399999999999</c:v>
                </c:pt>
                <c:pt idx="746">
                  <c:v>-91.413299999999992</c:v>
                </c:pt>
                <c:pt idx="747">
                  <c:v>-91.309533333333334</c:v>
                </c:pt>
                <c:pt idx="748">
                  <c:v>-91.212333333333333</c:v>
                </c:pt>
                <c:pt idx="749">
                  <c:v>-91.139266666666671</c:v>
                </c:pt>
                <c:pt idx="750">
                  <c:v>-91.093500000000006</c:v>
                </c:pt>
                <c:pt idx="751">
                  <c:v>-91.061999999999998</c:v>
                </c:pt>
                <c:pt idx="752">
                  <c:v>-91.027833333333334</c:v>
                </c:pt>
                <c:pt idx="753">
                  <c:v>-91.001733333333334</c:v>
                </c:pt>
                <c:pt idx="754">
                  <c:v>-91.01639999999999</c:v>
                </c:pt>
                <c:pt idx="755">
                  <c:v>-91.071966666666654</c:v>
                </c:pt>
                <c:pt idx="756">
                  <c:v>-91.115999999999985</c:v>
                </c:pt>
                <c:pt idx="757">
                  <c:v>-91.094566666666665</c:v>
                </c:pt>
                <c:pt idx="758">
                  <c:v>-91.006133333333352</c:v>
                </c:pt>
                <c:pt idx="759">
                  <c:v>-90.907300000000006</c:v>
                </c:pt>
                <c:pt idx="760">
                  <c:v>-90.876266666666666</c:v>
                </c:pt>
                <c:pt idx="761">
                  <c:v>-90.950433333333322</c:v>
                </c:pt>
                <c:pt idx="762">
                  <c:v>-91.083600000000004</c:v>
                </c:pt>
                <c:pt idx="763">
                  <c:v>-91.181366666666676</c:v>
                </c:pt>
                <c:pt idx="764">
                  <c:v>-91.193100000000001</c:v>
                </c:pt>
                <c:pt idx="765">
                  <c:v>-91.160900000000012</c:v>
                </c:pt>
                <c:pt idx="766">
                  <c:v>-91.167899999999989</c:v>
                </c:pt>
                <c:pt idx="767">
                  <c:v>-91.243266666666671</c:v>
                </c:pt>
                <c:pt idx="768">
                  <c:v>-91.338966666666678</c:v>
                </c:pt>
                <c:pt idx="769">
                  <c:v>-91.405699999999982</c:v>
                </c:pt>
                <c:pt idx="770">
                  <c:v>-91.456366666666668</c:v>
                </c:pt>
                <c:pt idx="771">
                  <c:v>-91.529333333333327</c:v>
                </c:pt>
                <c:pt idx="772">
                  <c:v>-91.628</c:v>
                </c:pt>
                <c:pt idx="773">
                  <c:v>-91.726200000000006</c:v>
                </c:pt>
                <c:pt idx="774">
                  <c:v>-91.805099999999996</c:v>
                </c:pt>
                <c:pt idx="775">
                  <c:v>-91.870433333333338</c:v>
                </c:pt>
                <c:pt idx="776">
                  <c:v>-91.951700000000002</c:v>
                </c:pt>
                <c:pt idx="777">
                  <c:v>-92.080366666666677</c:v>
                </c:pt>
                <c:pt idx="778">
                  <c:v>-92.251566666666648</c:v>
                </c:pt>
                <c:pt idx="779">
                  <c:v>-92.424199999999999</c:v>
                </c:pt>
                <c:pt idx="780">
                  <c:v>-92.559399999999997</c:v>
                </c:pt>
                <c:pt idx="781">
                  <c:v>-92.650833333333324</c:v>
                </c:pt>
                <c:pt idx="782">
                  <c:v>-92.727633333333344</c:v>
                </c:pt>
                <c:pt idx="783">
                  <c:v>-92.835099999999997</c:v>
                </c:pt>
                <c:pt idx="784">
                  <c:v>-92.991866666666667</c:v>
                </c:pt>
                <c:pt idx="785">
                  <c:v>-93.1721</c:v>
                </c:pt>
                <c:pt idx="786">
                  <c:v>-93.347833333333327</c:v>
                </c:pt>
                <c:pt idx="787">
                  <c:v>-93.529166666666654</c:v>
                </c:pt>
                <c:pt idx="788">
                  <c:v>-93.740566666666666</c:v>
                </c:pt>
                <c:pt idx="789">
                  <c:v>-93.984833333333327</c:v>
                </c:pt>
                <c:pt idx="790">
                  <c:v>-94.237233333333336</c:v>
                </c:pt>
                <c:pt idx="791">
                  <c:v>-94.468299999999999</c:v>
                </c:pt>
                <c:pt idx="792">
                  <c:v>-94.679666666666662</c:v>
                </c:pt>
                <c:pt idx="793">
                  <c:v>-94.907033333333331</c:v>
                </c:pt>
                <c:pt idx="794">
                  <c:v>-95.174300000000002</c:v>
                </c:pt>
                <c:pt idx="795">
                  <c:v>-95.458666666666659</c:v>
                </c:pt>
                <c:pt idx="796">
                  <c:v>-95.718166666666676</c:v>
                </c:pt>
                <c:pt idx="797">
                  <c:v>-95.930333333333337</c:v>
                </c:pt>
                <c:pt idx="798">
                  <c:v>-96.100500000000011</c:v>
                </c:pt>
                <c:pt idx="799">
                  <c:v>-96.26209999999999</c:v>
                </c:pt>
                <c:pt idx="800">
                  <c:v>-96.463766666666672</c:v>
                </c:pt>
                <c:pt idx="801">
                  <c:v>-96.722333333333339</c:v>
                </c:pt>
                <c:pt idx="802">
                  <c:v>-96.992533333333327</c:v>
                </c:pt>
                <c:pt idx="803">
                  <c:v>-97.217100000000002</c:v>
                </c:pt>
                <c:pt idx="804">
                  <c:v>-97.40006666666666</c:v>
                </c:pt>
                <c:pt idx="805">
                  <c:v>-97.596833333333336</c:v>
                </c:pt>
                <c:pt idx="806">
                  <c:v>-97.829466666666676</c:v>
                </c:pt>
                <c:pt idx="807">
                  <c:v>-98.061166666666665</c:v>
                </c:pt>
                <c:pt idx="808">
                  <c:v>-98.25139999999999</c:v>
                </c:pt>
                <c:pt idx="809">
                  <c:v>-98.40916666666665</c:v>
                </c:pt>
                <c:pt idx="810">
                  <c:v>-98.580333333333328</c:v>
                </c:pt>
                <c:pt idx="811">
                  <c:v>-98.794366666666676</c:v>
                </c:pt>
                <c:pt idx="812">
                  <c:v>-99.030233333333342</c:v>
                </c:pt>
                <c:pt idx="813">
                  <c:v>-99.240233333333336</c:v>
                </c:pt>
                <c:pt idx="814">
                  <c:v>-99.399433333333334</c:v>
                </c:pt>
                <c:pt idx="815">
                  <c:v>-99.520966666666666</c:v>
                </c:pt>
                <c:pt idx="816">
                  <c:v>-99.632899999999992</c:v>
                </c:pt>
                <c:pt idx="817">
                  <c:v>-99.762299999999996</c:v>
                </c:pt>
                <c:pt idx="818">
                  <c:v>-99.909766666666656</c:v>
                </c:pt>
                <c:pt idx="819">
                  <c:v>-100.04629999999999</c:v>
                </c:pt>
                <c:pt idx="820">
                  <c:v>-100.15776666666666</c:v>
                </c:pt>
                <c:pt idx="821">
                  <c:v>-100.27333333333333</c:v>
                </c:pt>
                <c:pt idx="822">
                  <c:v>-100.42756666666666</c:v>
                </c:pt>
                <c:pt idx="823">
                  <c:v>-100.61573333333332</c:v>
                </c:pt>
                <c:pt idx="824">
                  <c:v>-100.81283333333334</c:v>
                </c:pt>
                <c:pt idx="825">
                  <c:v>-101.00136666666667</c:v>
                </c:pt>
                <c:pt idx="826">
                  <c:v>-101.17540000000001</c:v>
                </c:pt>
                <c:pt idx="827">
                  <c:v>-101.33193333333332</c:v>
                </c:pt>
                <c:pt idx="828">
                  <c:v>-101.46493333333335</c:v>
                </c:pt>
                <c:pt idx="829">
                  <c:v>-101.58073333333334</c:v>
                </c:pt>
                <c:pt idx="830">
                  <c:v>-101.70186666666666</c:v>
                </c:pt>
                <c:pt idx="831">
                  <c:v>-101.83383333333332</c:v>
                </c:pt>
                <c:pt idx="832">
                  <c:v>-101.95596666666667</c:v>
                </c:pt>
                <c:pt idx="833">
                  <c:v>-102.0639</c:v>
                </c:pt>
                <c:pt idx="834">
                  <c:v>-102.17956666666667</c:v>
                </c:pt>
                <c:pt idx="835">
                  <c:v>-102.31823333333334</c:v>
                </c:pt>
                <c:pt idx="836">
                  <c:v>-102.46803333333332</c:v>
                </c:pt>
                <c:pt idx="837">
                  <c:v>-102.61423333333335</c:v>
                </c:pt>
                <c:pt idx="838">
                  <c:v>-102.75773333333332</c:v>
                </c:pt>
                <c:pt idx="839">
                  <c:v>-102.90803333333332</c:v>
                </c:pt>
                <c:pt idx="840">
                  <c:v>-103.05110000000001</c:v>
                </c:pt>
                <c:pt idx="841">
                  <c:v>-103.16106666666667</c:v>
                </c:pt>
                <c:pt idx="842">
                  <c:v>-103.25023333333333</c:v>
                </c:pt>
                <c:pt idx="843">
                  <c:v>-103.37146666666666</c:v>
                </c:pt>
                <c:pt idx="844">
                  <c:v>-103.54906666666666</c:v>
                </c:pt>
                <c:pt idx="845">
                  <c:v>-103.74213333333334</c:v>
                </c:pt>
                <c:pt idx="846">
                  <c:v>-103.8891</c:v>
                </c:pt>
                <c:pt idx="847">
                  <c:v>-103.96696666666666</c:v>
                </c:pt>
                <c:pt idx="848">
                  <c:v>-104.00253333333335</c:v>
                </c:pt>
                <c:pt idx="849">
                  <c:v>-104.03609999999999</c:v>
                </c:pt>
                <c:pt idx="850">
                  <c:v>-104.09586666666667</c:v>
                </c:pt>
                <c:pt idx="851">
                  <c:v>-104.188</c:v>
                </c:pt>
                <c:pt idx="852">
                  <c:v>-104.28776666666666</c:v>
                </c:pt>
                <c:pt idx="853">
                  <c:v>-104.35860000000001</c:v>
                </c:pt>
                <c:pt idx="854">
                  <c:v>-104.41226666666667</c:v>
                </c:pt>
                <c:pt idx="855">
                  <c:v>-104.50523333333332</c:v>
                </c:pt>
                <c:pt idx="856">
                  <c:v>-104.65690000000001</c:v>
                </c:pt>
                <c:pt idx="857">
                  <c:v>-104.80146666666667</c:v>
                </c:pt>
                <c:pt idx="858">
                  <c:v>-104.86643333333332</c:v>
                </c:pt>
                <c:pt idx="859">
                  <c:v>-104.87663333333334</c:v>
                </c:pt>
                <c:pt idx="860">
                  <c:v>-104.91950000000001</c:v>
                </c:pt>
                <c:pt idx="861">
                  <c:v>-105.04006666666665</c:v>
                </c:pt>
                <c:pt idx="862">
                  <c:v>-105.20463333333333</c:v>
                </c:pt>
                <c:pt idx="863">
                  <c:v>-105.3522</c:v>
                </c:pt>
                <c:pt idx="864">
                  <c:v>-105.44426666666668</c:v>
                </c:pt>
                <c:pt idx="865">
                  <c:v>-105.48779999999999</c:v>
                </c:pt>
                <c:pt idx="866">
                  <c:v>-105.52806666666667</c:v>
                </c:pt>
                <c:pt idx="867">
                  <c:v>-105.60579999999999</c:v>
                </c:pt>
                <c:pt idx="868">
                  <c:v>-105.72176666666667</c:v>
                </c:pt>
                <c:pt idx="869">
                  <c:v>-105.84160000000001</c:v>
                </c:pt>
                <c:pt idx="870">
                  <c:v>-105.94330000000001</c:v>
                </c:pt>
                <c:pt idx="871">
                  <c:v>-106.04790000000001</c:v>
                </c:pt>
                <c:pt idx="872">
                  <c:v>-106.19073333333334</c:v>
                </c:pt>
                <c:pt idx="873">
                  <c:v>-106.3695</c:v>
                </c:pt>
                <c:pt idx="874">
                  <c:v>-106.54696666666666</c:v>
                </c:pt>
                <c:pt idx="875">
                  <c:v>-106.70309999999999</c:v>
                </c:pt>
                <c:pt idx="876">
                  <c:v>-106.85263333333334</c:v>
                </c:pt>
                <c:pt idx="877">
                  <c:v>-107.0151</c:v>
                </c:pt>
                <c:pt idx="878">
                  <c:v>-107.18819999999999</c:v>
                </c:pt>
                <c:pt idx="879">
                  <c:v>-107.35706666666665</c:v>
                </c:pt>
                <c:pt idx="880">
                  <c:v>-107.50376666666666</c:v>
                </c:pt>
                <c:pt idx="881">
                  <c:v>-107.62446666666666</c:v>
                </c:pt>
                <c:pt idx="882">
                  <c:v>-107.74953333333333</c:v>
                </c:pt>
                <c:pt idx="883">
                  <c:v>-107.9119</c:v>
                </c:pt>
                <c:pt idx="884">
                  <c:v>-108.09853333333335</c:v>
                </c:pt>
                <c:pt idx="885">
                  <c:v>-108.25836666666667</c:v>
                </c:pt>
                <c:pt idx="886">
                  <c:v>-108.37693333333334</c:v>
                </c:pt>
                <c:pt idx="887">
                  <c:v>-108.4991</c:v>
                </c:pt>
                <c:pt idx="888">
                  <c:v>-108.66676666666666</c:v>
                </c:pt>
                <c:pt idx="889">
                  <c:v>-108.87353333333333</c:v>
                </c:pt>
                <c:pt idx="890">
                  <c:v>-109.08660000000002</c:v>
                </c:pt>
                <c:pt idx="891">
                  <c:v>-109.28070000000001</c:v>
                </c:pt>
                <c:pt idx="892">
                  <c:v>-109.45563333333332</c:v>
                </c:pt>
                <c:pt idx="893">
                  <c:v>-109.63523333333335</c:v>
                </c:pt>
                <c:pt idx="894">
                  <c:v>-109.83656666666666</c:v>
                </c:pt>
                <c:pt idx="895">
                  <c:v>-110.04233333333333</c:v>
                </c:pt>
                <c:pt idx="896">
                  <c:v>-110.22423333333334</c:v>
                </c:pt>
                <c:pt idx="897">
                  <c:v>-110.3824</c:v>
                </c:pt>
                <c:pt idx="898">
                  <c:v>-110.54559999999999</c:v>
                </c:pt>
                <c:pt idx="899">
                  <c:v>-110.73506666666667</c:v>
                </c:pt>
                <c:pt idx="900">
                  <c:v>-110.94083333333333</c:v>
                </c:pt>
                <c:pt idx="901">
                  <c:v>-111.1254</c:v>
                </c:pt>
                <c:pt idx="902">
                  <c:v>-111.2611</c:v>
                </c:pt>
                <c:pt idx="903">
                  <c:v>-111.36243333333334</c:v>
                </c:pt>
                <c:pt idx="904">
                  <c:v>-111.47679999999998</c:v>
                </c:pt>
                <c:pt idx="905">
                  <c:v>-111.63906666666666</c:v>
                </c:pt>
                <c:pt idx="906">
                  <c:v>-111.85066666666667</c:v>
                </c:pt>
                <c:pt idx="907">
                  <c:v>-112.07833333333333</c:v>
                </c:pt>
                <c:pt idx="908">
                  <c:v>-112.27833333333335</c:v>
                </c:pt>
                <c:pt idx="909">
                  <c:v>-112.43366666666668</c:v>
                </c:pt>
                <c:pt idx="910">
                  <c:v>-112.56666666666668</c:v>
                </c:pt>
                <c:pt idx="911">
                  <c:v>-112.70433333333334</c:v>
                </c:pt>
                <c:pt idx="912">
                  <c:v>-112.85533333333335</c:v>
                </c:pt>
                <c:pt idx="913">
                  <c:v>-113.00866666666667</c:v>
                </c:pt>
                <c:pt idx="914">
                  <c:v>-113.14466666666665</c:v>
                </c:pt>
                <c:pt idx="915">
                  <c:v>-113.253</c:v>
                </c:pt>
                <c:pt idx="916">
                  <c:v>-113.36766666666666</c:v>
                </c:pt>
                <c:pt idx="917">
                  <c:v>-113.52966666666667</c:v>
                </c:pt>
                <c:pt idx="918">
                  <c:v>-113.71733333333334</c:v>
                </c:pt>
                <c:pt idx="919">
                  <c:v>-113.87033333333333</c:v>
                </c:pt>
                <c:pt idx="920">
                  <c:v>-113.98</c:v>
                </c:pt>
                <c:pt idx="921">
                  <c:v>-114.10133333333333</c:v>
                </c:pt>
                <c:pt idx="922">
                  <c:v>-114.274</c:v>
                </c:pt>
                <c:pt idx="923">
                  <c:v>-114.476</c:v>
                </c:pt>
                <c:pt idx="924">
                  <c:v>-114.66966666666667</c:v>
                </c:pt>
                <c:pt idx="925">
                  <c:v>-114.84666666666665</c:v>
                </c:pt>
                <c:pt idx="926">
                  <c:v>-115.02733333333333</c:v>
                </c:pt>
                <c:pt idx="927">
                  <c:v>-115.22966666666667</c:v>
                </c:pt>
                <c:pt idx="928">
                  <c:v>-115.45299999999999</c:v>
                </c:pt>
                <c:pt idx="929">
                  <c:v>-115.67766666666667</c:v>
                </c:pt>
                <c:pt idx="930">
                  <c:v>-115.88333333333334</c:v>
                </c:pt>
                <c:pt idx="931">
                  <c:v>-116.05200000000001</c:v>
                </c:pt>
                <c:pt idx="932">
                  <c:v>-116.17566666666666</c:v>
                </c:pt>
                <c:pt idx="933">
                  <c:v>-116.28666666666668</c:v>
                </c:pt>
                <c:pt idx="934">
                  <c:v>-116.44599999999998</c:v>
                </c:pt>
                <c:pt idx="935">
                  <c:v>-116.67533333333334</c:v>
                </c:pt>
                <c:pt idx="936">
                  <c:v>-116.92333333333333</c:v>
                </c:pt>
                <c:pt idx="937">
                  <c:v>-117.13566666666667</c:v>
                </c:pt>
                <c:pt idx="938">
                  <c:v>-117.32833333333333</c:v>
                </c:pt>
                <c:pt idx="939">
                  <c:v>-117.55200000000001</c:v>
                </c:pt>
                <c:pt idx="940">
                  <c:v>-117.80533333333334</c:v>
                </c:pt>
                <c:pt idx="941">
                  <c:v>-118.04433333333333</c:v>
                </c:pt>
                <c:pt idx="942">
                  <c:v>-118.25866666666667</c:v>
                </c:pt>
                <c:pt idx="943">
                  <c:v>-118.48899999999999</c:v>
                </c:pt>
                <c:pt idx="944">
                  <c:v>-118.75633333333333</c:v>
                </c:pt>
                <c:pt idx="945">
                  <c:v>-119.03633333333333</c:v>
                </c:pt>
                <c:pt idx="946">
                  <c:v>-119.28233333333333</c:v>
                </c:pt>
                <c:pt idx="947">
                  <c:v>-119.464</c:v>
                </c:pt>
                <c:pt idx="948">
                  <c:v>-119.59499999999998</c:v>
                </c:pt>
                <c:pt idx="949">
                  <c:v>-119.72766666666666</c:v>
                </c:pt>
                <c:pt idx="950">
                  <c:v>-119.89633333333335</c:v>
                </c:pt>
                <c:pt idx="951">
                  <c:v>-120.08333333333333</c:v>
                </c:pt>
                <c:pt idx="952">
                  <c:v>-120.25966666666666</c:v>
                </c:pt>
                <c:pt idx="953">
                  <c:v>-120.43033333333334</c:v>
                </c:pt>
                <c:pt idx="954">
                  <c:v>-120.628</c:v>
                </c:pt>
                <c:pt idx="955">
                  <c:v>-120.86200000000001</c:v>
                </c:pt>
                <c:pt idx="956">
                  <c:v>-121.10166666666667</c:v>
                </c:pt>
                <c:pt idx="957">
                  <c:v>-121.315</c:v>
                </c:pt>
                <c:pt idx="958">
                  <c:v>-121.50466666666667</c:v>
                </c:pt>
                <c:pt idx="959">
                  <c:v>-121.69666666666666</c:v>
                </c:pt>
                <c:pt idx="960">
                  <c:v>-121.904</c:v>
                </c:pt>
                <c:pt idx="961">
                  <c:v>-122.11566666666666</c:v>
                </c:pt>
                <c:pt idx="962">
                  <c:v>-122.31833333333333</c:v>
                </c:pt>
                <c:pt idx="963">
                  <c:v>-122.50666666666666</c:v>
                </c:pt>
                <c:pt idx="964">
                  <c:v>-122.68233333333335</c:v>
                </c:pt>
                <c:pt idx="965">
                  <c:v>-122.84633333333333</c:v>
                </c:pt>
                <c:pt idx="966">
                  <c:v>-123.01600000000001</c:v>
                </c:pt>
                <c:pt idx="967">
                  <c:v>-123.21266666666666</c:v>
                </c:pt>
                <c:pt idx="968">
                  <c:v>-123.44099999999999</c:v>
                </c:pt>
                <c:pt idx="969">
                  <c:v>-123.68166666666667</c:v>
                </c:pt>
                <c:pt idx="970">
                  <c:v>-123.91466666666666</c:v>
                </c:pt>
                <c:pt idx="971">
                  <c:v>-124.142</c:v>
                </c:pt>
                <c:pt idx="972">
                  <c:v>-124.37333333333333</c:v>
                </c:pt>
                <c:pt idx="973">
                  <c:v>-124.616</c:v>
                </c:pt>
                <c:pt idx="974">
                  <c:v>-124.85966666666667</c:v>
                </c:pt>
                <c:pt idx="975">
                  <c:v>-125.07966666666665</c:v>
                </c:pt>
                <c:pt idx="976">
                  <c:v>-125.262</c:v>
                </c:pt>
                <c:pt idx="977">
                  <c:v>-125.435</c:v>
                </c:pt>
                <c:pt idx="978">
                  <c:v>-125.64533333333333</c:v>
                </c:pt>
                <c:pt idx="979">
                  <c:v>-125.88933333333334</c:v>
                </c:pt>
                <c:pt idx="980">
                  <c:v>-126.11566666666666</c:v>
                </c:pt>
                <c:pt idx="981">
                  <c:v>-126.30933333333333</c:v>
                </c:pt>
                <c:pt idx="982">
                  <c:v>-126.51233333333334</c:v>
                </c:pt>
                <c:pt idx="983">
                  <c:v>-126.75133333333332</c:v>
                </c:pt>
                <c:pt idx="984">
                  <c:v>-126.99466666666667</c:v>
                </c:pt>
                <c:pt idx="985">
                  <c:v>-127.19966666666666</c:v>
                </c:pt>
                <c:pt idx="986">
                  <c:v>-127.358</c:v>
                </c:pt>
                <c:pt idx="987">
                  <c:v>-127.50733333333334</c:v>
                </c:pt>
                <c:pt idx="988">
                  <c:v>-127.7</c:v>
                </c:pt>
                <c:pt idx="989">
                  <c:v>-127.96033333333334</c:v>
                </c:pt>
                <c:pt idx="990">
                  <c:v>-128.26466666666667</c:v>
                </c:pt>
                <c:pt idx="991">
                  <c:v>-128.56133333333335</c:v>
                </c:pt>
                <c:pt idx="992">
                  <c:v>-128.81066666666666</c:v>
                </c:pt>
                <c:pt idx="993">
                  <c:v>-129.01366666666669</c:v>
                </c:pt>
                <c:pt idx="994">
                  <c:v>-129.21333333333334</c:v>
                </c:pt>
                <c:pt idx="995">
                  <c:v>-129.45033333333336</c:v>
                </c:pt>
                <c:pt idx="996">
                  <c:v>-129.72666666666666</c:v>
                </c:pt>
                <c:pt idx="997">
                  <c:v>-130.01666666666668</c:v>
                </c:pt>
                <c:pt idx="998">
                  <c:v>-130.29533333333333</c:v>
                </c:pt>
                <c:pt idx="999">
                  <c:v>-130.54966666666667</c:v>
                </c:pt>
                <c:pt idx="1000">
                  <c:v>-130.77600000000001</c:v>
                </c:pt>
                <c:pt idx="1001">
                  <c:v>-130.98766666666668</c:v>
                </c:pt>
                <c:pt idx="1002">
                  <c:v>-131.21199999999999</c:v>
                </c:pt>
                <c:pt idx="1003">
                  <c:v>-131.46633333333332</c:v>
                </c:pt>
                <c:pt idx="1004">
                  <c:v>-131.74100000000001</c:v>
                </c:pt>
                <c:pt idx="1005">
                  <c:v>-132.00466666666665</c:v>
                </c:pt>
                <c:pt idx="1006">
                  <c:v>-132.23833333333332</c:v>
                </c:pt>
                <c:pt idx="1007">
                  <c:v>-132.46133333333333</c:v>
                </c:pt>
                <c:pt idx="1008">
                  <c:v>-132.70666666666668</c:v>
                </c:pt>
                <c:pt idx="1009">
                  <c:v>-132.98533333333333</c:v>
                </c:pt>
                <c:pt idx="1010">
                  <c:v>-133.27766666666665</c:v>
                </c:pt>
                <c:pt idx="1011">
                  <c:v>-133.55233333333334</c:v>
                </c:pt>
                <c:pt idx="1012">
                  <c:v>-133.78800000000001</c:v>
                </c:pt>
                <c:pt idx="1013">
                  <c:v>-133.99</c:v>
                </c:pt>
                <c:pt idx="1014">
                  <c:v>-134.17966666666666</c:v>
                </c:pt>
                <c:pt idx="1015">
                  <c:v>-134.37266666666667</c:v>
                </c:pt>
                <c:pt idx="1016">
                  <c:v>-134.57566666666665</c:v>
                </c:pt>
                <c:pt idx="1017">
                  <c:v>-134.79066666666668</c:v>
                </c:pt>
                <c:pt idx="1018">
                  <c:v>-135.02200000000002</c:v>
                </c:pt>
                <c:pt idx="1019">
                  <c:v>-135.26200000000003</c:v>
                </c:pt>
                <c:pt idx="1020">
                  <c:v>-135.49</c:v>
                </c:pt>
                <c:pt idx="1021">
                  <c:v>-135.69366666666664</c:v>
                </c:pt>
                <c:pt idx="1022">
                  <c:v>-135.905</c:v>
                </c:pt>
                <c:pt idx="1023">
                  <c:v>-136.17633333333336</c:v>
                </c:pt>
                <c:pt idx="1024">
                  <c:v>-136.50233333333333</c:v>
                </c:pt>
                <c:pt idx="1025">
                  <c:v>-136.80733333333333</c:v>
                </c:pt>
                <c:pt idx="1026">
                  <c:v>-137.03666666666666</c:v>
                </c:pt>
                <c:pt idx="1027">
                  <c:v>-137.23133333333334</c:v>
                </c:pt>
                <c:pt idx="1028">
                  <c:v>-137.47299999999998</c:v>
                </c:pt>
                <c:pt idx="1029">
                  <c:v>-137.77133333333333</c:v>
                </c:pt>
                <c:pt idx="1030">
                  <c:v>-138.06733333333332</c:v>
                </c:pt>
                <c:pt idx="1031">
                  <c:v>-138.32733333333334</c:v>
                </c:pt>
                <c:pt idx="1032">
                  <c:v>-138.57633333333334</c:v>
                </c:pt>
                <c:pt idx="1033">
                  <c:v>-138.84333333333333</c:v>
                </c:pt>
                <c:pt idx="1034">
                  <c:v>-139.11966666666669</c:v>
                </c:pt>
                <c:pt idx="1035">
                  <c:v>-139.37466666666668</c:v>
                </c:pt>
                <c:pt idx="1036">
                  <c:v>-139.59899999999999</c:v>
                </c:pt>
                <c:pt idx="1037">
                  <c:v>-139.828</c:v>
                </c:pt>
                <c:pt idx="1038">
                  <c:v>-140.11066666666667</c:v>
                </c:pt>
                <c:pt idx="1039">
                  <c:v>-140.459</c:v>
                </c:pt>
                <c:pt idx="1040">
                  <c:v>-140.83000000000001</c:v>
                </c:pt>
                <c:pt idx="1041">
                  <c:v>-141.16133333333335</c:v>
                </c:pt>
                <c:pt idx="1042">
                  <c:v>-141.43033333333335</c:v>
                </c:pt>
                <c:pt idx="1043">
                  <c:v>-141.66600000000003</c:v>
                </c:pt>
                <c:pt idx="1044">
                  <c:v>-141.90366666666668</c:v>
                </c:pt>
                <c:pt idx="1045">
                  <c:v>-142.14700000000002</c:v>
                </c:pt>
                <c:pt idx="1046">
                  <c:v>-142.38366666666664</c:v>
                </c:pt>
                <c:pt idx="1047">
                  <c:v>-142.60633333333331</c:v>
                </c:pt>
                <c:pt idx="1048">
                  <c:v>-142.81633333333332</c:v>
                </c:pt>
                <c:pt idx="1049">
                  <c:v>-143.02233333333334</c:v>
                </c:pt>
                <c:pt idx="1050">
                  <c:v>-143.22766666666666</c:v>
                </c:pt>
                <c:pt idx="1051">
                  <c:v>-143.41333333333333</c:v>
                </c:pt>
                <c:pt idx="1052">
                  <c:v>-143.54633333333334</c:v>
                </c:pt>
                <c:pt idx="1053">
                  <c:v>-143.62633333333335</c:v>
                </c:pt>
                <c:pt idx="1054">
                  <c:v>-143.69200000000001</c:v>
                </c:pt>
                <c:pt idx="1055">
                  <c:v>-143.78133333333335</c:v>
                </c:pt>
                <c:pt idx="1056">
                  <c:v>-143.89199999999997</c:v>
                </c:pt>
                <c:pt idx="1057">
                  <c:v>-143.98433333333332</c:v>
                </c:pt>
                <c:pt idx="1058">
                  <c:v>-144.02566666666667</c:v>
                </c:pt>
                <c:pt idx="1059">
                  <c:v>-144.024</c:v>
                </c:pt>
                <c:pt idx="1060">
                  <c:v>-144.02166666666668</c:v>
                </c:pt>
                <c:pt idx="1061">
                  <c:v>-144.04400000000001</c:v>
                </c:pt>
                <c:pt idx="1062">
                  <c:v>-144.06666666666669</c:v>
                </c:pt>
                <c:pt idx="1063">
                  <c:v>-144.04566666666665</c:v>
                </c:pt>
                <c:pt idx="1064">
                  <c:v>-143.96766666666667</c:v>
                </c:pt>
                <c:pt idx="1065">
                  <c:v>-143.86366666666666</c:v>
                </c:pt>
                <c:pt idx="1066">
                  <c:v>-143.76466666666667</c:v>
                </c:pt>
                <c:pt idx="1067">
                  <c:v>-143.65433333333331</c:v>
                </c:pt>
                <c:pt idx="1068">
                  <c:v>-143.49366666666668</c:v>
                </c:pt>
                <c:pt idx="1069">
                  <c:v>-143.28066666666666</c:v>
                </c:pt>
                <c:pt idx="1070">
                  <c:v>-143.04533333333333</c:v>
                </c:pt>
                <c:pt idx="1071">
                  <c:v>-142.79933333333332</c:v>
                </c:pt>
                <c:pt idx="1072">
                  <c:v>-142.53133333333332</c:v>
                </c:pt>
                <c:pt idx="1073">
                  <c:v>-142.23766666666668</c:v>
                </c:pt>
                <c:pt idx="1074">
                  <c:v>-141.91966666666667</c:v>
                </c:pt>
                <c:pt idx="1075">
                  <c:v>-141.56700000000001</c:v>
                </c:pt>
                <c:pt idx="1076">
                  <c:v>-141.17966666666666</c:v>
                </c:pt>
                <c:pt idx="1077">
                  <c:v>-140.78100000000001</c:v>
                </c:pt>
                <c:pt idx="1078">
                  <c:v>-140.38366666666667</c:v>
                </c:pt>
                <c:pt idx="1079">
                  <c:v>-139.96033333333335</c:v>
                </c:pt>
                <c:pt idx="1080">
                  <c:v>-139.47299999999998</c:v>
                </c:pt>
                <c:pt idx="1081">
                  <c:v>-138.91466666666665</c:v>
                </c:pt>
                <c:pt idx="1082">
                  <c:v>-138.32733333333331</c:v>
                </c:pt>
                <c:pt idx="1083">
                  <c:v>-137.76733333333331</c:v>
                </c:pt>
                <c:pt idx="1084">
                  <c:v>-137.24699999999999</c:v>
                </c:pt>
                <c:pt idx="1085">
                  <c:v>-136.71899999999999</c:v>
                </c:pt>
                <c:pt idx="1086">
                  <c:v>-136.13999999999999</c:v>
                </c:pt>
                <c:pt idx="1087">
                  <c:v>-135.53066666666666</c:v>
                </c:pt>
                <c:pt idx="1088">
                  <c:v>-134.93033333333332</c:v>
                </c:pt>
                <c:pt idx="1089">
                  <c:v>-134.32300000000001</c:v>
                </c:pt>
                <c:pt idx="1090">
                  <c:v>-133.67333333333332</c:v>
                </c:pt>
                <c:pt idx="1091">
                  <c:v>-132.98866666666666</c:v>
                </c:pt>
                <c:pt idx="1092">
                  <c:v>-132.30066666666667</c:v>
                </c:pt>
                <c:pt idx="1093">
                  <c:v>-131.624</c:v>
                </c:pt>
                <c:pt idx="1094">
                  <c:v>-130.96466666666666</c:v>
                </c:pt>
                <c:pt idx="1095">
                  <c:v>-130.31766666666667</c:v>
                </c:pt>
                <c:pt idx="1096">
                  <c:v>-129.65466666666666</c:v>
                </c:pt>
                <c:pt idx="1097">
                  <c:v>-128.95233333333331</c:v>
                </c:pt>
                <c:pt idx="1098">
                  <c:v>-128.21766666666667</c:v>
                </c:pt>
                <c:pt idx="1099">
                  <c:v>-127.46033333333332</c:v>
                </c:pt>
                <c:pt idx="1100">
                  <c:v>-126.66866666666665</c:v>
                </c:pt>
                <c:pt idx="1101">
                  <c:v>-125.84133333333334</c:v>
                </c:pt>
                <c:pt idx="1102">
                  <c:v>-124.98866666666667</c:v>
                </c:pt>
                <c:pt idx="1103">
                  <c:v>-124.11099999999999</c:v>
                </c:pt>
                <c:pt idx="1104">
                  <c:v>-123.22166666666668</c:v>
                </c:pt>
                <c:pt idx="1105">
                  <c:v>-122.35033333333335</c:v>
                </c:pt>
                <c:pt idx="1106">
                  <c:v>-121.49399999999999</c:v>
                </c:pt>
                <c:pt idx="1107">
                  <c:v>-120.62033333333333</c:v>
                </c:pt>
                <c:pt idx="1108">
                  <c:v>-119.73463333333332</c:v>
                </c:pt>
                <c:pt idx="1109">
                  <c:v>-118.85986666666668</c:v>
                </c:pt>
                <c:pt idx="1110">
                  <c:v>-117.96453333333334</c:v>
                </c:pt>
                <c:pt idx="1111">
                  <c:v>-117.00653333333334</c:v>
                </c:pt>
                <c:pt idx="1112">
                  <c:v>-116.01003333333334</c:v>
                </c:pt>
                <c:pt idx="1113">
                  <c:v>-115.03016666666667</c:v>
                </c:pt>
                <c:pt idx="1114">
                  <c:v>-114.08370000000001</c:v>
                </c:pt>
                <c:pt idx="1115">
                  <c:v>-113.14626666666668</c:v>
                </c:pt>
                <c:pt idx="1116">
                  <c:v>-112.18383333333334</c:v>
                </c:pt>
                <c:pt idx="1117">
                  <c:v>-111.18106666666667</c:v>
                </c:pt>
                <c:pt idx="1118">
                  <c:v>-110.15263333333333</c:v>
                </c:pt>
                <c:pt idx="1119">
                  <c:v>-109.1253</c:v>
                </c:pt>
                <c:pt idx="1120">
                  <c:v>-108.1118</c:v>
                </c:pt>
                <c:pt idx="1121">
                  <c:v>-107.07710000000002</c:v>
                </c:pt>
                <c:pt idx="1122">
                  <c:v>-105.9542</c:v>
                </c:pt>
                <c:pt idx="1123">
                  <c:v>-104.72143333333334</c:v>
                </c:pt>
                <c:pt idx="1124">
                  <c:v>-103.42909999999999</c:v>
                </c:pt>
                <c:pt idx="1125">
                  <c:v>-102.12603333333334</c:v>
                </c:pt>
                <c:pt idx="1126">
                  <c:v>-100.80833333333332</c:v>
                </c:pt>
                <c:pt idx="1127">
                  <c:v>-99.451466666666661</c:v>
                </c:pt>
                <c:pt idx="1128">
                  <c:v>-98.075733333333346</c:v>
                </c:pt>
                <c:pt idx="1129">
                  <c:v>-96.757033333333325</c:v>
                </c:pt>
                <c:pt idx="1130">
                  <c:v>-95.534599999999998</c:v>
                </c:pt>
                <c:pt idx="1131">
                  <c:v>-94.356666666666683</c:v>
                </c:pt>
                <c:pt idx="1132">
                  <c:v>-93.176966666666658</c:v>
                </c:pt>
                <c:pt idx="1133">
                  <c:v>-92.006666666666661</c:v>
                </c:pt>
                <c:pt idx="1134">
                  <c:v>-90.836733333333328</c:v>
                </c:pt>
                <c:pt idx="1135">
                  <c:v>-89.614233333333345</c:v>
                </c:pt>
                <c:pt idx="1136">
                  <c:v>-88.318966666666668</c:v>
                </c:pt>
                <c:pt idx="1137">
                  <c:v>-87.027799999999999</c:v>
                </c:pt>
                <c:pt idx="1138">
                  <c:v>-85.892566666666667</c:v>
                </c:pt>
                <c:pt idx="1139">
                  <c:v>-84.976233333333326</c:v>
                </c:pt>
                <c:pt idx="1140">
                  <c:v>-84.123366666666655</c:v>
                </c:pt>
                <c:pt idx="1141">
                  <c:v>-83.131566666666671</c:v>
                </c:pt>
                <c:pt idx="1142">
                  <c:v>-81.996466666666663</c:v>
                </c:pt>
                <c:pt idx="1143">
                  <c:v>-80.849566666666661</c:v>
                </c:pt>
                <c:pt idx="1144">
                  <c:v>-79.764799999999994</c:v>
                </c:pt>
                <c:pt idx="1145">
                  <c:v>-78.719466666666676</c:v>
                </c:pt>
                <c:pt idx="1146">
                  <c:v>-77.647999999999996</c:v>
                </c:pt>
                <c:pt idx="1147">
                  <c:v>-76.51433333333334</c:v>
                </c:pt>
                <c:pt idx="1148">
                  <c:v>-75.379733333333334</c:v>
                </c:pt>
                <c:pt idx="1149">
                  <c:v>-74.340666666666664</c:v>
                </c:pt>
                <c:pt idx="1150">
                  <c:v>-73.386700000000005</c:v>
                </c:pt>
                <c:pt idx="1151">
                  <c:v>-72.412733333333335</c:v>
                </c:pt>
                <c:pt idx="1152">
                  <c:v>-71.339399999999998</c:v>
                </c:pt>
                <c:pt idx="1153">
                  <c:v>-70.181799999999996</c:v>
                </c:pt>
                <c:pt idx="1154">
                  <c:v>-69.054866666666669</c:v>
                </c:pt>
                <c:pt idx="1155">
                  <c:v>-68.096766666666667</c:v>
                </c:pt>
                <c:pt idx="1156">
                  <c:v>-67.31046666666667</c:v>
                </c:pt>
                <c:pt idx="1157">
                  <c:v>-66.538333333333341</c:v>
                </c:pt>
                <c:pt idx="1158">
                  <c:v>-65.64043333333332</c:v>
                </c:pt>
                <c:pt idx="1159">
                  <c:v>-64.640499999999989</c:v>
                </c:pt>
                <c:pt idx="1160">
                  <c:v>-63.664066666666663</c:v>
                </c:pt>
                <c:pt idx="1161">
                  <c:v>-62.778500000000001</c:v>
                </c:pt>
                <c:pt idx="1162">
                  <c:v>-61.946600000000011</c:v>
                </c:pt>
                <c:pt idx="1163">
                  <c:v>-61.125700000000002</c:v>
                </c:pt>
                <c:pt idx="1164">
                  <c:v>-60.32073333333333</c:v>
                </c:pt>
                <c:pt idx="1165">
                  <c:v>-59.521966666666664</c:v>
                </c:pt>
                <c:pt idx="1166">
                  <c:v>-58.71540000000001</c:v>
                </c:pt>
                <c:pt idx="1167">
                  <c:v>-57.956166666666661</c:v>
                </c:pt>
                <c:pt idx="1168">
                  <c:v>-57.30596666666667</c:v>
                </c:pt>
                <c:pt idx="1169">
                  <c:v>-56.732566666666663</c:v>
                </c:pt>
                <c:pt idx="1170">
                  <c:v>-56.167533333333331</c:v>
                </c:pt>
                <c:pt idx="1171">
                  <c:v>-55.597333333333331</c:v>
                </c:pt>
                <c:pt idx="1172">
                  <c:v>-55.060533333333332</c:v>
                </c:pt>
                <c:pt idx="1173">
                  <c:v>-54.618533333333339</c:v>
                </c:pt>
                <c:pt idx="1174">
                  <c:v>-54.29946666666666</c:v>
                </c:pt>
                <c:pt idx="1175">
                  <c:v>-54.044399999999996</c:v>
                </c:pt>
                <c:pt idx="1176">
                  <c:v>-53.772133333333329</c:v>
                </c:pt>
                <c:pt idx="1177">
                  <c:v>-53.476066666666668</c:v>
                </c:pt>
                <c:pt idx="1178">
                  <c:v>-53.210566666666672</c:v>
                </c:pt>
                <c:pt idx="1179">
                  <c:v>-53.032466666666664</c:v>
                </c:pt>
                <c:pt idx="1180">
                  <c:v>-52.948333333333331</c:v>
                </c:pt>
                <c:pt idx="1181">
                  <c:v>-52.877266666666664</c:v>
                </c:pt>
                <c:pt idx="1182">
                  <c:v>-52.726300000000002</c:v>
                </c:pt>
                <c:pt idx="1183">
                  <c:v>-52.510533333333335</c:v>
                </c:pt>
                <c:pt idx="1184">
                  <c:v>-52.327500000000008</c:v>
                </c:pt>
                <c:pt idx="1185">
                  <c:v>-52.249333333333333</c:v>
                </c:pt>
                <c:pt idx="1186">
                  <c:v>-52.277866666666661</c:v>
                </c:pt>
                <c:pt idx="1187">
                  <c:v>-52.34643333333333</c:v>
                </c:pt>
                <c:pt idx="1188">
                  <c:v>-52.375833333333333</c:v>
                </c:pt>
                <c:pt idx="1189">
                  <c:v>-52.369599999999998</c:v>
                </c:pt>
                <c:pt idx="1190">
                  <c:v>-52.411866666666661</c:v>
                </c:pt>
                <c:pt idx="1191">
                  <c:v>-52.563266666666664</c:v>
                </c:pt>
                <c:pt idx="1192">
                  <c:v>-52.792633333333335</c:v>
                </c:pt>
                <c:pt idx="1193">
                  <c:v>-53.003499999999995</c:v>
                </c:pt>
                <c:pt idx="1194">
                  <c:v>-53.130933333333331</c:v>
                </c:pt>
                <c:pt idx="1195">
                  <c:v>-53.203466666666678</c:v>
                </c:pt>
                <c:pt idx="1196">
                  <c:v>-53.282933333333325</c:v>
                </c:pt>
                <c:pt idx="1197">
                  <c:v>-53.403600000000004</c:v>
                </c:pt>
                <c:pt idx="1198">
                  <c:v>-53.589199999999998</c:v>
                </c:pt>
                <c:pt idx="1199">
                  <c:v>-53.824566666666669</c:v>
                </c:pt>
                <c:pt idx="1200">
                  <c:v>-54.036333333333324</c:v>
                </c:pt>
                <c:pt idx="1201">
                  <c:v>-54.195999999999998</c:v>
                </c:pt>
                <c:pt idx="1202">
                  <c:v>-54.35746666666666</c:v>
                </c:pt>
                <c:pt idx="1203">
                  <c:v>-54.552166666666665</c:v>
                </c:pt>
                <c:pt idx="1204">
                  <c:v>-54.756</c:v>
                </c:pt>
                <c:pt idx="1205">
                  <c:v>-54.944200000000002</c:v>
                </c:pt>
                <c:pt idx="1206">
                  <c:v>-55.101799999999997</c:v>
                </c:pt>
                <c:pt idx="1207">
                  <c:v>-55.236766666666661</c:v>
                </c:pt>
                <c:pt idx="1208">
                  <c:v>-55.390233333333335</c:v>
                </c:pt>
                <c:pt idx="1209">
                  <c:v>-55.577066666666667</c:v>
                </c:pt>
                <c:pt idx="1210">
                  <c:v>-55.760033333333332</c:v>
                </c:pt>
                <c:pt idx="1211">
                  <c:v>-55.904666666666664</c:v>
                </c:pt>
                <c:pt idx="1212">
                  <c:v>-56.006899999999995</c:v>
                </c:pt>
                <c:pt idx="1213">
                  <c:v>-56.079733333333337</c:v>
                </c:pt>
                <c:pt idx="1214">
                  <c:v>-56.153200000000005</c:v>
                </c:pt>
                <c:pt idx="1215">
                  <c:v>-56.267333333333333</c:v>
                </c:pt>
                <c:pt idx="1216">
                  <c:v>-56.431800000000003</c:v>
                </c:pt>
                <c:pt idx="1217">
                  <c:v>-56.588799999999999</c:v>
                </c:pt>
                <c:pt idx="1218">
                  <c:v>-56.661900000000003</c:v>
                </c:pt>
                <c:pt idx="1219">
                  <c:v>-56.672433333333323</c:v>
                </c:pt>
                <c:pt idx="1220">
                  <c:v>-56.727033333333338</c:v>
                </c:pt>
                <c:pt idx="1221">
                  <c:v>-56.856699999999996</c:v>
                </c:pt>
                <c:pt idx="1222">
                  <c:v>-56.988533333333329</c:v>
                </c:pt>
                <c:pt idx="1223">
                  <c:v>-57.08700000000001</c:v>
                </c:pt>
                <c:pt idx="1224">
                  <c:v>-57.182433333333336</c:v>
                </c:pt>
                <c:pt idx="1225">
                  <c:v>-57.276066666666658</c:v>
                </c:pt>
                <c:pt idx="1226">
                  <c:v>-57.334399999999995</c:v>
                </c:pt>
                <c:pt idx="1227">
                  <c:v>-57.364100000000008</c:v>
                </c:pt>
                <c:pt idx="1228">
                  <c:v>-57.43483333333333</c:v>
                </c:pt>
                <c:pt idx="1229">
                  <c:v>-57.596899999999998</c:v>
                </c:pt>
                <c:pt idx="1230">
                  <c:v>-57.766799999999996</c:v>
                </c:pt>
                <c:pt idx="1231">
                  <c:v>-57.791266666666672</c:v>
                </c:pt>
                <c:pt idx="1232">
                  <c:v>-57.663499999999999</c:v>
                </c:pt>
                <c:pt idx="1233">
                  <c:v>-57.529699999999998</c:v>
                </c:pt>
                <c:pt idx="1234">
                  <c:v>-57.463999999999999</c:v>
                </c:pt>
                <c:pt idx="1235">
                  <c:v>-57.398266666666672</c:v>
                </c:pt>
                <c:pt idx="1236">
                  <c:v>-57.253099999999996</c:v>
                </c:pt>
                <c:pt idx="1237">
                  <c:v>-57.002800000000001</c:v>
                </c:pt>
                <c:pt idx="1238">
                  <c:v>-56.671300000000002</c:v>
                </c:pt>
                <c:pt idx="1239">
                  <c:v>-56.319166666666661</c:v>
                </c:pt>
                <c:pt idx="1240">
                  <c:v>-55.923399999999994</c:v>
                </c:pt>
                <c:pt idx="1241">
                  <c:v>-55.338033333333335</c:v>
                </c:pt>
                <c:pt idx="1242">
                  <c:v>-54.582266666666669</c:v>
                </c:pt>
                <c:pt idx="1243">
                  <c:v>-53.978266666666663</c:v>
                </c:pt>
                <c:pt idx="1244">
                  <c:v>-53.71103333333334</c:v>
                </c:pt>
                <c:pt idx="1245">
                  <c:v>-53.536533333333331</c:v>
                </c:pt>
                <c:pt idx="1246">
                  <c:v>-53.185433333333343</c:v>
                </c:pt>
                <c:pt idx="1247">
                  <c:v>-52.693399999999997</c:v>
                </c:pt>
                <c:pt idx="1248">
                  <c:v>-52.179100000000005</c:v>
                </c:pt>
                <c:pt idx="1249">
                  <c:v>-51.643933333333337</c:v>
                </c:pt>
                <c:pt idx="1250">
                  <c:v>-51.035699999999999</c:v>
                </c:pt>
                <c:pt idx="1251">
                  <c:v>-50.317766666666671</c:v>
                </c:pt>
                <c:pt idx="1252">
                  <c:v>-49.506499999999996</c:v>
                </c:pt>
                <c:pt idx="1253">
                  <c:v>-48.637566666666665</c:v>
                </c:pt>
                <c:pt idx="1254">
                  <c:v>-47.661566666666658</c:v>
                </c:pt>
                <c:pt idx="1255">
                  <c:v>-46.521133333333331</c:v>
                </c:pt>
                <c:pt idx="1256">
                  <c:v>-45.309499999999993</c:v>
                </c:pt>
                <c:pt idx="1257">
                  <c:v>-44.179866666666669</c:v>
                </c:pt>
                <c:pt idx="1258">
                  <c:v>-43.187233333333332</c:v>
                </c:pt>
                <c:pt idx="1259">
                  <c:v>-42.325600000000001</c:v>
                </c:pt>
                <c:pt idx="1260">
                  <c:v>-41.57</c:v>
                </c:pt>
                <c:pt idx="1261">
                  <c:v>-40.835566666666672</c:v>
                </c:pt>
                <c:pt idx="1262">
                  <c:v>-40.013133333333336</c:v>
                </c:pt>
                <c:pt idx="1263">
                  <c:v>-39.063700000000004</c:v>
                </c:pt>
                <c:pt idx="1264">
                  <c:v>-38.052300000000002</c:v>
                </c:pt>
                <c:pt idx="1265">
                  <c:v>-37.082999999999998</c:v>
                </c:pt>
                <c:pt idx="1266">
                  <c:v>-36.183599999999998</c:v>
                </c:pt>
                <c:pt idx="1267">
                  <c:v>-35.282100000000007</c:v>
                </c:pt>
                <c:pt idx="1268">
                  <c:v>-34.30466666666667</c:v>
                </c:pt>
                <c:pt idx="1269">
                  <c:v>-33.249633333333335</c:v>
                </c:pt>
                <c:pt idx="1270">
                  <c:v>-32.174700000000001</c:v>
                </c:pt>
                <c:pt idx="1271">
                  <c:v>-31.119766666666667</c:v>
                </c:pt>
                <c:pt idx="1272">
                  <c:v>-30.007133333333332</c:v>
                </c:pt>
                <c:pt idx="1273">
                  <c:v>-28.716666666666669</c:v>
                </c:pt>
                <c:pt idx="1274">
                  <c:v>-27.340533333333337</c:v>
                </c:pt>
                <c:pt idx="1275">
                  <c:v>-26.126580000000001</c:v>
                </c:pt>
                <c:pt idx="1276">
                  <c:v>-25.028073333333335</c:v>
                </c:pt>
                <c:pt idx="1277">
                  <c:v>-23.723050000000001</c:v>
                </c:pt>
                <c:pt idx="1278">
                  <c:v>-22.269266666666667</c:v>
                </c:pt>
                <c:pt idx="1279">
                  <c:v>-21.133163333333332</c:v>
                </c:pt>
                <c:pt idx="1280">
                  <c:v>-20.400136666666665</c:v>
                </c:pt>
                <c:pt idx="1281">
                  <c:v>-19.675809000000001</c:v>
                </c:pt>
                <c:pt idx="1282">
                  <c:v>-18.774361666666668</c:v>
                </c:pt>
                <c:pt idx="1283">
                  <c:v>-17.767726333333332</c:v>
                </c:pt>
                <c:pt idx="1284">
                  <c:v>-16.5822</c:v>
                </c:pt>
                <c:pt idx="1285">
                  <c:v>-15.177860000000001</c:v>
                </c:pt>
                <c:pt idx="1286">
                  <c:v>-13.747776666666667</c:v>
                </c:pt>
                <c:pt idx="1287">
                  <c:v>-12.37838</c:v>
                </c:pt>
                <c:pt idx="1288">
                  <c:v>-10.968379999999998</c:v>
                </c:pt>
                <c:pt idx="1289">
                  <c:v>-9.5747466666666661</c:v>
                </c:pt>
                <c:pt idx="1290">
                  <c:v>-8.3900333333333332</c:v>
                </c:pt>
                <c:pt idx="1291">
                  <c:v>-7.4244433333333326</c:v>
                </c:pt>
                <c:pt idx="1292">
                  <c:v>-6.5271266666666667</c:v>
                </c:pt>
                <c:pt idx="1293">
                  <c:v>-5.6228333333333333</c:v>
                </c:pt>
                <c:pt idx="1294">
                  <c:v>-4.7523999999999988</c:v>
                </c:pt>
                <c:pt idx="1295">
                  <c:v>-3.9434000000000005</c:v>
                </c:pt>
                <c:pt idx="1296">
                  <c:v>-3.1182666666666656</c:v>
                </c:pt>
                <c:pt idx="1297">
                  <c:v>-2.1637000000000008</c:v>
                </c:pt>
                <c:pt idx="1298">
                  <c:v>-1.0823666666666678</c:v>
                </c:pt>
                <c:pt idx="1299">
                  <c:v>2.0466666666666338E-2</c:v>
                </c:pt>
                <c:pt idx="1300">
                  <c:v>1.0922000000000007</c:v>
                </c:pt>
                <c:pt idx="1301">
                  <c:v>2.1565999999999996</c:v>
                </c:pt>
                <c:pt idx="1302">
                  <c:v>3.212533333333333</c:v>
                </c:pt>
                <c:pt idx="1303">
                  <c:v>4.2177333333333342</c:v>
                </c:pt>
                <c:pt idx="1304">
                  <c:v>5.1368666666666671</c:v>
                </c:pt>
                <c:pt idx="1305">
                  <c:v>5.9649666666666663</c:v>
                </c:pt>
                <c:pt idx="1306">
                  <c:v>6.7678666666666665</c:v>
                </c:pt>
                <c:pt idx="1307">
                  <c:v>7.6818</c:v>
                </c:pt>
                <c:pt idx="1308">
                  <c:v>8.7739999999999991</c:v>
                </c:pt>
                <c:pt idx="1309">
                  <c:v>9.9320000000000004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2F-46B3-81A5-4F5A173DEB6E}"/>
            </c:ext>
          </c:extLst>
        </c:ser>
        <c:ser>
          <c:idx val="1"/>
          <c:order val="1"/>
          <c:tx>
            <c:v>Short Stride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Averages!$H$2:$H$1311</c:f>
              <c:numCache>
                <c:formatCode>General</c:formatCode>
                <c:ptCount val="1310"/>
                <c:pt idx="0">
                  <c:v>-34.857550000000003</c:v>
                </c:pt>
                <c:pt idx="1">
                  <c:v>-34.869149999999998</c:v>
                </c:pt>
                <c:pt idx="2">
                  <c:v>-34.902299999999997</c:v>
                </c:pt>
                <c:pt idx="3">
                  <c:v>-34.946299999999994</c:v>
                </c:pt>
                <c:pt idx="4">
                  <c:v>-34.974649999999997</c:v>
                </c:pt>
                <c:pt idx="5">
                  <c:v>-34.978299999999997</c:v>
                </c:pt>
                <c:pt idx="6">
                  <c:v>-34.978899999999996</c:v>
                </c:pt>
                <c:pt idx="7">
                  <c:v>-34.996450000000003</c:v>
                </c:pt>
                <c:pt idx="8">
                  <c:v>-35.027749999999997</c:v>
                </c:pt>
                <c:pt idx="9">
                  <c:v>-35.070149999999998</c:v>
                </c:pt>
                <c:pt idx="10">
                  <c:v>-35.139749999999999</c:v>
                </c:pt>
                <c:pt idx="11">
                  <c:v>-35.242599999999996</c:v>
                </c:pt>
                <c:pt idx="12">
                  <c:v>-35.3508</c:v>
                </c:pt>
                <c:pt idx="13">
                  <c:v>-35.433450000000001</c:v>
                </c:pt>
                <c:pt idx="14">
                  <c:v>-35.495599999999996</c:v>
                </c:pt>
                <c:pt idx="15">
                  <c:v>-35.565849999999998</c:v>
                </c:pt>
                <c:pt idx="16">
                  <c:v>-35.656199999999998</c:v>
                </c:pt>
                <c:pt idx="17">
                  <c:v>-35.749250000000004</c:v>
                </c:pt>
                <c:pt idx="18">
                  <c:v>-35.820799999999998</c:v>
                </c:pt>
                <c:pt idx="19">
                  <c:v>-35.86365</c:v>
                </c:pt>
                <c:pt idx="20">
                  <c:v>-35.888149999999996</c:v>
                </c:pt>
                <c:pt idx="21">
                  <c:v>-35.904399999999995</c:v>
                </c:pt>
                <c:pt idx="22">
                  <c:v>-35.914299999999997</c:v>
                </c:pt>
                <c:pt idx="23">
                  <c:v>-35.926900000000003</c:v>
                </c:pt>
                <c:pt idx="24">
                  <c:v>-35.969700000000003</c:v>
                </c:pt>
                <c:pt idx="25">
                  <c:v>-36.066099999999999</c:v>
                </c:pt>
                <c:pt idx="26">
                  <c:v>-36.202249999999999</c:v>
                </c:pt>
                <c:pt idx="27">
                  <c:v>-36.333300000000001</c:v>
                </c:pt>
                <c:pt idx="28">
                  <c:v>-36.426450000000003</c:v>
                </c:pt>
                <c:pt idx="29">
                  <c:v>-36.489750000000001</c:v>
                </c:pt>
                <c:pt idx="30">
                  <c:v>-36.556249999999999</c:v>
                </c:pt>
                <c:pt idx="31">
                  <c:v>-36.650599999999997</c:v>
                </c:pt>
                <c:pt idx="32">
                  <c:v>-36.774299999999997</c:v>
                </c:pt>
                <c:pt idx="33">
                  <c:v>-36.911649999999995</c:v>
                </c:pt>
                <c:pt idx="34">
                  <c:v>-37.04</c:v>
                </c:pt>
                <c:pt idx="35">
                  <c:v>-37.1404</c:v>
                </c:pt>
                <c:pt idx="36">
                  <c:v>-37.210650000000001</c:v>
                </c:pt>
                <c:pt idx="37">
                  <c:v>-37.268700000000003</c:v>
                </c:pt>
                <c:pt idx="38">
                  <c:v>-37.338799999999999</c:v>
                </c:pt>
                <c:pt idx="39">
                  <c:v>-37.43215</c:v>
                </c:pt>
                <c:pt idx="40">
                  <c:v>-37.538150000000002</c:v>
                </c:pt>
                <c:pt idx="41">
                  <c:v>-37.634599999999999</c:v>
                </c:pt>
                <c:pt idx="42">
                  <c:v>-37.715699999999998</c:v>
                </c:pt>
                <c:pt idx="43">
                  <c:v>-37.807900000000004</c:v>
                </c:pt>
                <c:pt idx="44">
                  <c:v>-37.940650000000005</c:v>
                </c:pt>
                <c:pt idx="45">
                  <c:v>-38.099299999999999</c:v>
                </c:pt>
                <c:pt idx="46">
                  <c:v>-38.232700000000001</c:v>
                </c:pt>
                <c:pt idx="47">
                  <c:v>-38.315399999999997</c:v>
                </c:pt>
                <c:pt idx="48">
                  <c:v>-38.379449999999999</c:v>
                </c:pt>
                <c:pt idx="49">
                  <c:v>-38.472200000000001</c:v>
                </c:pt>
                <c:pt idx="50">
                  <c:v>-38.6006</c:v>
                </c:pt>
                <c:pt idx="51">
                  <c:v>-38.732199999999999</c:v>
                </c:pt>
                <c:pt idx="52">
                  <c:v>-38.84525</c:v>
                </c:pt>
                <c:pt idx="53">
                  <c:v>-38.956099999999999</c:v>
                </c:pt>
                <c:pt idx="54">
                  <c:v>-39.087649999999996</c:v>
                </c:pt>
                <c:pt idx="55">
                  <c:v>-39.229150000000004</c:v>
                </c:pt>
                <c:pt idx="56">
                  <c:v>-39.349550000000001</c:v>
                </c:pt>
                <c:pt idx="57">
                  <c:v>-39.440950000000001</c:v>
                </c:pt>
                <c:pt idx="58">
                  <c:v>-39.524699999999996</c:v>
                </c:pt>
                <c:pt idx="59">
                  <c:v>-39.619150000000005</c:v>
                </c:pt>
                <c:pt idx="60">
                  <c:v>-39.727049999999998</c:v>
                </c:pt>
                <c:pt idx="61">
                  <c:v>-39.857900000000001</c:v>
                </c:pt>
                <c:pt idx="62">
                  <c:v>-40.032899999999998</c:v>
                </c:pt>
                <c:pt idx="63">
                  <c:v>-40.249949999999998</c:v>
                </c:pt>
                <c:pt idx="64">
                  <c:v>-40.465500000000006</c:v>
                </c:pt>
                <c:pt idx="65">
                  <c:v>-40.631749999999997</c:v>
                </c:pt>
                <c:pt idx="66">
                  <c:v>-40.745400000000004</c:v>
                </c:pt>
                <c:pt idx="67">
                  <c:v>-40.84675</c:v>
                </c:pt>
                <c:pt idx="68">
                  <c:v>-40.9739</c:v>
                </c:pt>
                <c:pt idx="69">
                  <c:v>-41.128</c:v>
                </c:pt>
                <c:pt idx="70">
                  <c:v>-41.279700000000005</c:v>
                </c:pt>
                <c:pt idx="71">
                  <c:v>-41.400799999999997</c:v>
                </c:pt>
                <c:pt idx="72">
                  <c:v>-41.486499999999999</c:v>
                </c:pt>
                <c:pt idx="73">
                  <c:v>-41.551249999999996</c:v>
                </c:pt>
                <c:pt idx="74">
                  <c:v>-41.613150000000005</c:v>
                </c:pt>
                <c:pt idx="75">
                  <c:v>-41.688099999999999</c:v>
                </c:pt>
                <c:pt idx="76">
                  <c:v>-41.791699999999999</c:v>
                </c:pt>
                <c:pt idx="77">
                  <c:v>-41.933400000000006</c:v>
                </c:pt>
                <c:pt idx="78">
                  <c:v>-42.109449999999995</c:v>
                </c:pt>
                <c:pt idx="79">
                  <c:v>-42.304299999999998</c:v>
                </c:pt>
                <c:pt idx="80">
                  <c:v>-42.497799999999998</c:v>
                </c:pt>
                <c:pt idx="81">
                  <c:v>-42.668700000000001</c:v>
                </c:pt>
                <c:pt idx="82">
                  <c:v>-42.798099999999998</c:v>
                </c:pt>
                <c:pt idx="83">
                  <c:v>-42.88635</c:v>
                </c:pt>
                <c:pt idx="84">
                  <c:v>-42.965900000000005</c:v>
                </c:pt>
                <c:pt idx="85">
                  <c:v>-43.078100000000006</c:v>
                </c:pt>
                <c:pt idx="86">
                  <c:v>-43.226799999999997</c:v>
                </c:pt>
                <c:pt idx="87">
                  <c:v>-43.372150000000005</c:v>
                </c:pt>
                <c:pt idx="88">
                  <c:v>-43.475450000000002</c:v>
                </c:pt>
                <c:pt idx="89">
                  <c:v>-43.536349999999999</c:v>
                </c:pt>
                <c:pt idx="90">
                  <c:v>-43.58135</c:v>
                </c:pt>
                <c:pt idx="91">
                  <c:v>-43.636150000000001</c:v>
                </c:pt>
                <c:pt idx="92">
                  <c:v>-43.718699999999998</c:v>
                </c:pt>
                <c:pt idx="93">
                  <c:v>-43.84055</c:v>
                </c:pt>
                <c:pt idx="94">
                  <c:v>-43.997500000000002</c:v>
                </c:pt>
                <c:pt idx="95">
                  <c:v>-44.168900000000001</c:v>
                </c:pt>
                <c:pt idx="96">
                  <c:v>-44.336750000000002</c:v>
                </c:pt>
                <c:pt idx="97">
                  <c:v>-44.493549999999999</c:v>
                </c:pt>
                <c:pt idx="98">
                  <c:v>-44.633499999999998</c:v>
                </c:pt>
                <c:pt idx="99">
                  <c:v>-44.756349999999998</c:v>
                </c:pt>
                <c:pt idx="100">
                  <c:v>-44.867350000000002</c:v>
                </c:pt>
                <c:pt idx="101">
                  <c:v>-44.955550000000002</c:v>
                </c:pt>
                <c:pt idx="102">
                  <c:v>-44.998350000000002</c:v>
                </c:pt>
                <c:pt idx="103">
                  <c:v>-45.008949999999999</c:v>
                </c:pt>
                <c:pt idx="104">
                  <c:v>-45.041600000000003</c:v>
                </c:pt>
                <c:pt idx="105">
                  <c:v>-45.125900000000001</c:v>
                </c:pt>
                <c:pt idx="106">
                  <c:v>-45.234899999999996</c:v>
                </c:pt>
                <c:pt idx="107">
                  <c:v>-45.3352</c:v>
                </c:pt>
                <c:pt idx="108">
                  <c:v>-45.434250000000006</c:v>
                </c:pt>
                <c:pt idx="109">
                  <c:v>-45.557949999999998</c:v>
                </c:pt>
                <c:pt idx="110">
                  <c:v>-45.705399999999997</c:v>
                </c:pt>
                <c:pt idx="111">
                  <c:v>-45.847300000000004</c:v>
                </c:pt>
                <c:pt idx="112">
                  <c:v>-45.959699999999998</c:v>
                </c:pt>
                <c:pt idx="113">
                  <c:v>-46.044200000000004</c:v>
                </c:pt>
                <c:pt idx="114">
                  <c:v>-46.116900000000001</c:v>
                </c:pt>
                <c:pt idx="115">
                  <c:v>-46.197150000000001</c:v>
                </c:pt>
                <c:pt idx="116">
                  <c:v>-46.305250000000001</c:v>
                </c:pt>
                <c:pt idx="117">
                  <c:v>-46.44435</c:v>
                </c:pt>
                <c:pt idx="118">
                  <c:v>-46.582799999999999</c:v>
                </c:pt>
                <c:pt idx="119">
                  <c:v>-46.686899999999994</c:v>
                </c:pt>
                <c:pt idx="120">
                  <c:v>-46.768699999999995</c:v>
                </c:pt>
                <c:pt idx="121">
                  <c:v>-46.8705</c:v>
                </c:pt>
                <c:pt idx="122">
                  <c:v>-47.006</c:v>
                </c:pt>
                <c:pt idx="123">
                  <c:v>-47.147100000000002</c:v>
                </c:pt>
                <c:pt idx="124">
                  <c:v>-47.263450000000006</c:v>
                </c:pt>
                <c:pt idx="125">
                  <c:v>-47.353350000000006</c:v>
                </c:pt>
                <c:pt idx="126">
                  <c:v>-47.440650000000005</c:v>
                </c:pt>
                <c:pt idx="127">
                  <c:v>-47.551699999999997</c:v>
                </c:pt>
                <c:pt idx="128">
                  <c:v>-47.693349999999995</c:v>
                </c:pt>
                <c:pt idx="129">
                  <c:v>-47.854349999999997</c:v>
                </c:pt>
                <c:pt idx="130">
                  <c:v>-48.027900000000002</c:v>
                </c:pt>
                <c:pt idx="131">
                  <c:v>-48.214500000000001</c:v>
                </c:pt>
                <c:pt idx="132">
                  <c:v>-48.393550000000005</c:v>
                </c:pt>
                <c:pt idx="133">
                  <c:v>-48.5227</c:v>
                </c:pt>
                <c:pt idx="134">
                  <c:v>-48.590150000000001</c:v>
                </c:pt>
                <c:pt idx="135">
                  <c:v>-48.643050000000002</c:v>
                </c:pt>
                <c:pt idx="136">
                  <c:v>-48.729700000000001</c:v>
                </c:pt>
                <c:pt idx="137">
                  <c:v>-48.833399999999997</c:v>
                </c:pt>
                <c:pt idx="138">
                  <c:v>-48.903649999999999</c:v>
                </c:pt>
                <c:pt idx="139">
                  <c:v>-48.936549999999997</c:v>
                </c:pt>
                <c:pt idx="140">
                  <c:v>-48.98075</c:v>
                </c:pt>
                <c:pt idx="141">
                  <c:v>-49.071899999999999</c:v>
                </c:pt>
                <c:pt idx="142">
                  <c:v>-49.202950000000001</c:v>
                </c:pt>
                <c:pt idx="143">
                  <c:v>-49.354500000000002</c:v>
                </c:pt>
                <c:pt idx="144">
                  <c:v>-49.5154</c:v>
                </c:pt>
                <c:pt idx="145">
                  <c:v>-49.672150000000002</c:v>
                </c:pt>
                <c:pt idx="146">
                  <c:v>-49.813099999999999</c:v>
                </c:pt>
                <c:pt idx="147">
                  <c:v>-49.947050000000004</c:v>
                </c:pt>
                <c:pt idx="148">
                  <c:v>-50.094700000000003</c:v>
                </c:pt>
                <c:pt idx="149">
                  <c:v>-50.255749999999999</c:v>
                </c:pt>
                <c:pt idx="150">
                  <c:v>-50.402500000000003</c:v>
                </c:pt>
                <c:pt idx="151">
                  <c:v>-50.512250000000002</c:v>
                </c:pt>
                <c:pt idx="152">
                  <c:v>-50.592550000000003</c:v>
                </c:pt>
                <c:pt idx="153">
                  <c:v>-50.666849999999997</c:v>
                </c:pt>
                <c:pt idx="154">
                  <c:v>-50.744900000000001</c:v>
                </c:pt>
                <c:pt idx="155">
                  <c:v>-50.81915</c:v>
                </c:pt>
                <c:pt idx="156">
                  <c:v>-50.888199999999998</c:v>
                </c:pt>
                <c:pt idx="157">
                  <c:v>-50.9694</c:v>
                </c:pt>
                <c:pt idx="158">
                  <c:v>-51.082899999999995</c:v>
                </c:pt>
                <c:pt idx="159">
                  <c:v>-51.230649999999997</c:v>
                </c:pt>
                <c:pt idx="160">
                  <c:v>-51.3917</c:v>
                </c:pt>
                <c:pt idx="161">
                  <c:v>-51.534800000000004</c:v>
                </c:pt>
                <c:pt idx="162">
                  <c:v>-51.646199999999993</c:v>
                </c:pt>
                <c:pt idx="163">
                  <c:v>-51.755650000000003</c:v>
                </c:pt>
                <c:pt idx="164">
                  <c:v>-51.912599999999998</c:v>
                </c:pt>
                <c:pt idx="165">
                  <c:v>-52.115349999999999</c:v>
                </c:pt>
                <c:pt idx="166">
                  <c:v>-52.294449999999998</c:v>
                </c:pt>
                <c:pt idx="167">
                  <c:v>-52.401350000000001</c:v>
                </c:pt>
                <c:pt idx="168">
                  <c:v>-52.483199999999997</c:v>
                </c:pt>
                <c:pt idx="169">
                  <c:v>-52.6233</c:v>
                </c:pt>
                <c:pt idx="170">
                  <c:v>-52.831200000000003</c:v>
                </c:pt>
                <c:pt idx="171">
                  <c:v>-53.0349</c:v>
                </c:pt>
                <c:pt idx="172">
                  <c:v>-53.173900000000003</c:v>
                </c:pt>
                <c:pt idx="173">
                  <c:v>-53.267150000000001</c:v>
                </c:pt>
                <c:pt idx="174">
                  <c:v>-53.386949999999999</c:v>
                </c:pt>
                <c:pt idx="175">
                  <c:v>-53.577550000000002</c:v>
                </c:pt>
                <c:pt idx="176">
                  <c:v>-53.809649999999998</c:v>
                </c:pt>
                <c:pt idx="177">
                  <c:v>-54.022550000000003</c:v>
                </c:pt>
                <c:pt idx="178">
                  <c:v>-54.202449999999999</c:v>
                </c:pt>
                <c:pt idx="179">
                  <c:v>-54.38935</c:v>
                </c:pt>
                <c:pt idx="180">
                  <c:v>-54.609549999999999</c:v>
                </c:pt>
                <c:pt idx="181">
                  <c:v>-54.840800000000002</c:v>
                </c:pt>
                <c:pt idx="182">
                  <c:v>-55.0535</c:v>
                </c:pt>
                <c:pt idx="183">
                  <c:v>-55.246499999999997</c:v>
                </c:pt>
                <c:pt idx="184">
                  <c:v>-55.428600000000003</c:v>
                </c:pt>
                <c:pt idx="185">
                  <c:v>-55.598500000000001</c:v>
                </c:pt>
                <c:pt idx="186">
                  <c:v>-55.758200000000002</c:v>
                </c:pt>
                <c:pt idx="187">
                  <c:v>-55.924750000000003</c:v>
                </c:pt>
                <c:pt idx="188">
                  <c:v>-56.113300000000002</c:v>
                </c:pt>
                <c:pt idx="189">
                  <c:v>-56.316699999999997</c:v>
                </c:pt>
                <c:pt idx="190">
                  <c:v>-56.507750000000001</c:v>
                </c:pt>
                <c:pt idx="191">
                  <c:v>-56.663899999999998</c:v>
                </c:pt>
                <c:pt idx="192">
                  <c:v>-56.7943</c:v>
                </c:pt>
                <c:pt idx="193">
                  <c:v>-56.936900000000001</c:v>
                </c:pt>
                <c:pt idx="194">
                  <c:v>-57.122249999999994</c:v>
                </c:pt>
                <c:pt idx="195">
                  <c:v>-57.347250000000003</c:v>
                </c:pt>
                <c:pt idx="196">
                  <c:v>-57.588099999999997</c:v>
                </c:pt>
                <c:pt idx="197">
                  <c:v>-57.822400000000002</c:v>
                </c:pt>
                <c:pt idx="198">
                  <c:v>-58.034999999999997</c:v>
                </c:pt>
                <c:pt idx="199">
                  <c:v>-58.2196</c:v>
                </c:pt>
                <c:pt idx="200">
                  <c:v>-58.379400000000004</c:v>
                </c:pt>
                <c:pt idx="201">
                  <c:v>-58.523699999999998</c:v>
                </c:pt>
                <c:pt idx="202">
                  <c:v>-58.665350000000004</c:v>
                </c:pt>
                <c:pt idx="203">
                  <c:v>-58.816000000000003</c:v>
                </c:pt>
                <c:pt idx="204">
                  <c:v>-58.972500000000004</c:v>
                </c:pt>
                <c:pt idx="205">
                  <c:v>-59.120400000000004</c:v>
                </c:pt>
                <c:pt idx="206">
                  <c:v>-59.2607</c:v>
                </c:pt>
                <c:pt idx="207">
                  <c:v>-59.413249999999998</c:v>
                </c:pt>
                <c:pt idx="208">
                  <c:v>-59.585449999999994</c:v>
                </c:pt>
                <c:pt idx="209">
                  <c:v>-59.767750000000007</c:v>
                </c:pt>
                <c:pt idx="210">
                  <c:v>-59.96895</c:v>
                </c:pt>
                <c:pt idx="211">
                  <c:v>-60.216450000000002</c:v>
                </c:pt>
                <c:pt idx="212">
                  <c:v>-60.503949999999996</c:v>
                </c:pt>
                <c:pt idx="213">
                  <c:v>-60.771500000000003</c:v>
                </c:pt>
                <c:pt idx="214">
                  <c:v>-60.963400000000007</c:v>
                </c:pt>
                <c:pt idx="215">
                  <c:v>-61.091049999999996</c:v>
                </c:pt>
                <c:pt idx="216">
                  <c:v>-61.220950000000002</c:v>
                </c:pt>
                <c:pt idx="217">
                  <c:v>-61.412700000000001</c:v>
                </c:pt>
                <c:pt idx="218">
                  <c:v>-61.673850000000002</c:v>
                </c:pt>
                <c:pt idx="219">
                  <c:v>-61.959150000000008</c:v>
                </c:pt>
                <c:pt idx="220">
                  <c:v>-62.203200000000002</c:v>
                </c:pt>
                <c:pt idx="221">
                  <c:v>-62.368299999999998</c:v>
                </c:pt>
                <c:pt idx="222">
                  <c:v>-62.476950000000002</c:v>
                </c:pt>
                <c:pt idx="223">
                  <c:v>-62.596599999999995</c:v>
                </c:pt>
                <c:pt idx="224">
                  <c:v>-62.778750000000002</c:v>
                </c:pt>
                <c:pt idx="225">
                  <c:v>-63.011099999999999</c:v>
                </c:pt>
                <c:pt idx="226">
                  <c:v>-63.241349999999997</c:v>
                </c:pt>
                <c:pt idx="227">
                  <c:v>-63.446399999999997</c:v>
                </c:pt>
                <c:pt idx="228">
                  <c:v>-63.654849999999996</c:v>
                </c:pt>
                <c:pt idx="229">
                  <c:v>-63.896900000000002</c:v>
                </c:pt>
                <c:pt idx="230">
                  <c:v>-64.163499999999999</c:v>
                </c:pt>
                <c:pt idx="231">
                  <c:v>-64.428349999999995</c:v>
                </c:pt>
                <c:pt idx="232">
                  <c:v>-64.679000000000002</c:v>
                </c:pt>
                <c:pt idx="233">
                  <c:v>-64.908199999999994</c:v>
                </c:pt>
                <c:pt idx="234">
                  <c:v>-65.105000000000004</c:v>
                </c:pt>
                <c:pt idx="235">
                  <c:v>-65.280599999999993</c:v>
                </c:pt>
                <c:pt idx="236">
                  <c:v>-65.477000000000004</c:v>
                </c:pt>
                <c:pt idx="237">
                  <c:v>-65.723250000000007</c:v>
                </c:pt>
                <c:pt idx="238">
                  <c:v>-65.997649999999993</c:v>
                </c:pt>
                <c:pt idx="239">
                  <c:v>-66.252900000000011</c:v>
                </c:pt>
                <c:pt idx="240">
                  <c:v>-66.472899999999996</c:v>
                </c:pt>
                <c:pt idx="241">
                  <c:v>-66.687799999999996</c:v>
                </c:pt>
                <c:pt idx="242">
                  <c:v>-66.928300000000007</c:v>
                </c:pt>
                <c:pt idx="243">
                  <c:v>-67.179450000000003</c:v>
                </c:pt>
                <c:pt idx="244">
                  <c:v>-67.406649999999999</c:v>
                </c:pt>
                <c:pt idx="245">
                  <c:v>-67.622150000000005</c:v>
                </c:pt>
                <c:pt idx="246">
                  <c:v>-67.885249999999999</c:v>
                </c:pt>
                <c:pt idx="247">
                  <c:v>-68.217150000000004</c:v>
                </c:pt>
                <c:pt idx="248">
                  <c:v>-68.55680000000001</c:v>
                </c:pt>
                <c:pt idx="249">
                  <c:v>-68.831800000000001</c:v>
                </c:pt>
                <c:pt idx="250">
                  <c:v>-69.044499999999999</c:v>
                </c:pt>
                <c:pt idx="251">
                  <c:v>-69.258799999999994</c:v>
                </c:pt>
                <c:pt idx="252">
                  <c:v>-69.524699999999996</c:v>
                </c:pt>
                <c:pt idx="253">
                  <c:v>-69.839749999999995</c:v>
                </c:pt>
                <c:pt idx="254">
                  <c:v>-70.166300000000007</c:v>
                </c:pt>
                <c:pt idx="255">
                  <c:v>-70.466650000000001</c:v>
                </c:pt>
                <c:pt idx="256">
                  <c:v>-70.735250000000008</c:v>
                </c:pt>
                <c:pt idx="257">
                  <c:v>-71.005049999999997</c:v>
                </c:pt>
                <c:pt idx="258">
                  <c:v>-71.310450000000003</c:v>
                </c:pt>
                <c:pt idx="259">
                  <c:v>-71.641300000000001</c:v>
                </c:pt>
                <c:pt idx="260">
                  <c:v>-71.952550000000002</c:v>
                </c:pt>
                <c:pt idx="261">
                  <c:v>-72.222250000000003</c:v>
                </c:pt>
                <c:pt idx="262">
                  <c:v>-72.482100000000003</c:v>
                </c:pt>
                <c:pt idx="263">
                  <c:v>-72.781000000000006</c:v>
                </c:pt>
                <c:pt idx="264">
                  <c:v>-73.129099999999994</c:v>
                </c:pt>
                <c:pt idx="265">
                  <c:v>-73.491100000000003</c:v>
                </c:pt>
                <c:pt idx="266">
                  <c:v>-73.831999999999994</c:v>
                </c:pt>
                <c:pt idx="267">
                  <c:v>-74.15455</c:v>
                </c:pt>
                <c:pt idx="268">
                  <c:v>-74.481300000000005</c:v>
                </c:pt>
                <c:pt idx="269">
                  <c:v>-74.814049999999995</c:v>
                </c:pt>
                <c:pt idx="270">
                  <c:v>-75.130899999999997</c:v>
                </c:pt>
                <c:pt idx="271">
                  <c:v>-75.418900000000008</c:v>
                </c:pt>
                <c:pt idx="272">
                  <c:v>-75.693049999999999</c:v>
                </c:pt>
                <c:pt idx="273">
                  <c:v>-75.975750000000005</c:v>
                </c:pt>
                <c:pt idx="274">
                  <c:v>-76.271150000000006</c:v>
                </c:pt>
                <c:pt idx="275">
                  <c:v>-76.571650000000005</c:v>
                </c:pt>
                <c:pt idx="276">
                  <c:v>-76.875500000000002</c:v>
                </c:pt>
                <c:pt idx="277">
                  <c:v>-77.181550000000001</c:v>
                </c:pt>
                <c:pt idx="278">
                  <c:v>-77.479749999999996</c:v>
                </c:pt>
                <c:pt idx="279">
                  <c:v>-77.76185000000001</c:v>
                </c:pt>
                <c:pt idx="280">
                  <c:v>-78.035399999999996</c:v>
                </c:pt>
                <c:pt idx="281">
                  <c:v>-78.318899999999999</c:v>
                </c:pt>
                <c:pt idx="282">
                  <c:v>-78.628550000000004</c:v>
                </c:pt>
                <c:pt idx="283">
                  <c:v>-78.96275</c:v>
                </c:pt>
                <c:pt idx="284">
                  <c:v>-79.294049999999999</c:v>
                </c:pt>
                <c:pt idx="285">
                  <c:v>-79.593800000000002</c:v>
                </c:pt>
                <c:pt idx="286">
                  <c:v>-79.869050000000001</c:v>
                </c:pt>
                <c:pt idx="287">
                  <c:v>-80.148949999999999</c:v>
                </c:pt>
                <c:pt idx="288">
                  <c:v>-80.433099999999996</c:v>
                </c:pt>
                <c:pt idx="289">
                  <c:v>-80.688549999999992</c:v>
                </c:pt>
                <c:pt idx="290">
                  <c:v>-80.901999999999987</c:v>
                </c:pt>
                <c:pt idx="291">
                  <c:v>-81.102599999999995</c:v>
                </c:pt>
                <c:pt idx="292">
                  <c:v>-81.331400000000002</c:v>
                </c:pt>
                <c:pt idx="293">
                  <c:v>-81.612300000000005</c:v>
                </c:pt>
                <c:pt idx="294">
                  <c:v>-81.940849999999998</c:v>
                </c:pt>
                <c:pt idx="295">
                  <c:v>-82.276649999999989</c:v>
                </c:pt>
                <c:pt idx="296">
                  <c:v>-82.56665000000001</c:v>
                </c:pt>
                <c:pt idx="297">
                  <c:v>-82.79665</c:v>
                </c:pt>
                <c:pt idx="298">
                  <c:v>-83.004449999999991</c:v>
                </c:pt>
                <c:pt idx="299">
                  <c:v>-83.234499999999997</c:v>
                </c:pt>
                <c:pt idx="300">
                  <c:v>-83.499050000000011</c:v>
                </c:pt>
                <c:pt idx="301">
                  <c:v>-83.780200000000008</c:v>
                </c:pt>
                <c:pt idx="302">
                  <c:v>-84.046199999999999</c:v>
                </c:pt>
                <c:pt idx="303">
                  <c:v>-84.27225</c:v>
                </c:pt>
                <c:pt idx="304">
                  <c:v>-84.462850000000003</c:v>
                </c:pt>
                <c:pt idx="305">
                  <c:v>-84.650599999999997</c:v>
                </c:pt>
                <c:pt idx="306">
                  <c:v>-84.86215</c:v>
                </c:pt>
                <c:pt idx="307">
                  <c:v>-85.096300000000014</c:v>
                </c:pt>
                <c:pt idx="308">
                  <c:v>-85.329300000000003</c:v>
                </c:pt>
                <c:pt idx="309">
                  <c:v>-85.543900000000008</c:v>
                </c:pt>
                <c:pt idx="310">
                  <c:v>-85.742099999999994</c:v>
                </c:pt>
                <c:pt idx="311">
                  <c:v>-85.935299999999998</c:v>
                </c:pt>
                <c:pt idx="312">
                  <c:v>-86.124300000000005</c:v>
                </c:pt>
                <c:pt idx="313">
                  <c:v>-86.303200000000004</c:v>
                </c:pt>
                <c:pt idx="314">
                  <c:v>-86.484700000000004</c:v>
                </c:pt>
                <c:pt idx="315">
                  <c:v>-86.685900000000004</c:v>
                </c:pt>
                <c:pt idx="316">
                  <c:v>-86.88785</c:v>
                </c:pt>
                <c:pt idx="317">
                  <c:v>-87.044899999999998</c:v>
                </c:pt>
                <c:pt idx="318">
                  <c:v>-87.148049999999998</c:v>
                </c:pt>
                <c:pt idx="319">
                  <c:v>-87.247</c:v>
                </c:pt>
                <c:pt idx="320">
                  <c:v>-87.383650000000003</c:v>
                </c:pt>
                <c:pt idx="321">
                  <c:v>-87.531800000000004</c:v>
                </c:pt>
                <c:pt idx="322">
                  <c:v>-87.646250000000009</c:v>
                </c:pt>
                <c:pt idx="323">
                  <c:v>-87.730149999999995</c:v>
                </c:pt>
                <c:pt idx="324">
                  <c:v>-87.827200000000005</c:v>
                </c:pt>
                <c:pt idx="325">
                  <c:v>-87.955399999999997</c:v>
                </c:pt>
                <c:pt idx="326">
                  <c:v>-88.093400000000003</c:v>
                </c:pt>
                <c:pt idx="327">
                  <c:v>-88.223950000000002</c:v>
                </c:pt>
                <c:pt idx="328">
                  <c:v>-88.356400000000008</c:v>
                </c:pt>
                <c:pt idx="329">
                  <c:v>-88.501300000000001</c:v>
                </c:pt>
                <c:pt idx="330">
                  <c:v>-88.652050000000003</c:v>
                </c:pt>
                <c:pt idx="331">
                  <c:v>-88.796549999999996</c:v>
                </c:pt>
                <c:pt idx="332">
                  <c:v>-88.925600000000003</c:v>
                </c:pt>
                <c:pt idx="333">
                  <c:v>-89.027050000000003</c:v>
                </c:pt>
                <c:pt idx="334">
                  <c:v>-89.097049999999996</c:v>
                </c:pt>
                <c:pt idx="335">
                  <c:v>-89.150650000000013</c:v>
                </c:pt>
                <c:pt idx="336">
                  <c:v>-89.199000000000012</c:v>
                </c:pt>
                <c:pt idx="337">
                  <c:v>-89.232100000000003</c:v>
                </c:pt>
                <c:pt idx="338">
                  <c:v>-89.241</c:v>
                </c:pt>
                <c:pt idx="339">
                  <c:v>-89.255799999999994</c:v>
                </c:pt>
                <c:pt idx="340">
                  <c:v>-89.308149999999998</c:v>
                </c:pt>
                <c:pt idx="341">
                  <c:v>-89.377700000000004</c:v>
                </c:pt>
                <c:pt idx="342">
                  <c:v>-89.41695</c:v>
                </c:pt>
                <c:pt idx="343">
                  <c:v>-89.420350000000013</c:v>
                </c:pt>
                <c:pt idx="344">
                  <c:v>-89.433899999999994</c:v>
                </c:pt>
                <c:pt idx="345">
                  <c:v>-89.493700000000004</c:v>
                </c:pt>
                <c:pt idx="346">
                  <c:v>-89.583449999999999</c:v>
                </c:pt>
                <c:pt idx="347">
                  <c:v>-89.65455</c:v>
                </c:pt>
                <c:pt idx="348">
                  <c:v>-89.681250000000006</c:v>
                </c:pt>
                <c:pt idx="349">
                  <c:v>-89.684449999999998</c:v>
                </c:pt>
                <c:pt idx="350">
                  <c:v>-89.709949999999992</c:v>
                </c:pt>
                <c:pt idx="351">
                  <c:v>-89.776049999999998</c:v>
                </c:pt>
                <c:pt idx="352">
                  <c:v>-89.859250000000003</c:v>
                </c:pt>
                <c:pt idx="353">
                  <c:v>-89.921099999999996</c:v>
                </c:pt>
                <c:pt idx="354">
                  <c:v>-89.940150000000003</c:v>
                </c:pt>
                <c:pt idx="355">
                  <c:v>-89.92595</c:v>
                </c:pt>
                <c:pt idx="356">
                  <c:v>-89.90625</c:v>
                </c:pt>
                <c:pt idx="357">
                  <c:v>-89.904650000000004</c:v>
                </c:pt>
                <c:pt idx="358">
                  <c:v>-89.929200000000009</c:v>
                </c:pt>
                <c:pt idx="359">
                  <c:v>-89.977550000000008</c:v>
                </c:pt>
                <c:pt idx="360">
                  <c:v>-90.045600000000007</c:v>
                </c:pt>
                <c:pt idx="361">
                  <c:v>-90.123099999999994</c:v>
                </c:pt>
                <c:pt idx="362">
                  <c:v>-90.196799999999996</c:v>
                </c:pt>
                <c:pt idx="363">
                  <c:v>-90.264749999999992</c:v>
                </c:pt>
                <c:pt idx="364">
                  <c:v>-90.333249999999992</c:v>
                </c:pt>
                <c:pt idx="365">
                  <c:v>-90.39394999999999</c:v>
                </c:pt>
                <c:pt idx="366">
                  <c:v>-90.417599999999993</c:v>
                </c:pt>
                <c:pt idx="367">
                  <c:v>-90.387949999999989</c:v>
                </c:pt>
                <c:pt idx="368">
                  <c:v>-90.339100000000002</c:v>
                </c:pt>
                <c:pt idx="369">
                  <c:v>-90.337549999999993</c:v>
                </c:pt>
                <c:pt idx="370">
                  <c:v>-90.409249999999986</c:v>
                </c:pt>
                <c:pt idx="371">
                  <c:v>-90.498050000000006</c:v>
                </c:pt>
                <c:pt idx="372">
                  <c:v>-90.525749999999988</c:v>
                </c:pt>
                <c:pt idx="373">
                  <c:v>-90.487850000000009</c:v>
                </c:pt>
                <c:pt idx="374">
                  <c:v>-90.460550000000012</c:v>
                </c:pt>
                <c:pt idx="375">
                  <c:v>-90.511349999999993</c:v>
                </c:pt>
                <c:pt idx="376">
                  <c:v>-90.628399999999999</c:v>
                </c:pt>
                <c:pt idx="377">
                  <c:v>-90.74485</c:v>
                </c:pt>
                <c:pt idx="378">
                  <c:v>-90.814750000000004</c:v>
                </c:pt>
                <c:pt idx="379">
                  <c:v>-90.854600000000005</c:v>
                </c:pt>
                <c:pt idx="380">
                  <c:v>-90.918000000000006</c:v>
                </c:pt>
                <c:pt idx="381">
                  <c:v>-91.0351</c:v>
                </c:pt>
                <c:pt idx="382">
                  <c:v>-91.179599999999994</c:v>
                </c:pt>
                <c:pt idx="383">
                  <c:v>-91.30080000000001</c:v>
                </c:pt>
                <c:pt idx="384">
                  <c:v>-91.382949999999994</c:v>
                </c:pt>
                <c:pt idx="385">
                  <c:v>-91.457949999999997</c:v>
                </c:pt>
                <c:pt idx="386">
                  <c:v>-91.559600000000003</c:v>
                </c:pt>
                <c:pt idx="387">
                  <c:v>-91.6845</c:v>
                </c:pt>
                <c:pt idx="388">
                  <c:v>-91.801749999999998</c:v>
                </c:pt>
                <c:pt idx="389">
                  <c:v>-91.885850000000005</c:v>
                </c:pt>
                <c:pt idx="390">
                  <c:v>-91.93365</c:v>
                </c:pt>
                <c:pt idx="391">
                  <c:v>-91.96275</c:v>
                </c:pt>
                <c:pt idx="392">
                  <c:v>-92.004449999999991</c:v>
                </c:pt>
                <c:pt idx="393">
                  <c:v>-92.088099999999997</c:v>
                </c:pt>
                <c:pt idx="394">
                  <c:v>-92.217550000000003</c:v>
                </c:pt>
                <c:pt idx="395">
                  <c:v>-92.366150000000005</c:v>
                </c:pt>
                <c:pt idx="396">
                  <c:v>-92.502800000000008</c:v>
                </c:pt>
                <c:pt idx="397">
                  <c:v>-92.619650000000007</c:v>
                </c:pt>
                <c:pt idx="398">
                  <c:v>-92.730250000000012</c:v>
                </c:pt>
                <c:pt idx="399">
                  <c:v>-92.847999999999999</c:v>
                </c:pt>
                <c:pt idx="400">
                  <c:v>-92.972550000000012</c:v>
                </c:pt>
                <c:pt idx="401">
                  <c:v>-93.092749999999995</c:v>
                </c:pt>
                <c:pt idx="402">
                  <c:v>-93.197100000000006</c:v>
                </c:pt>
                <c:pt idx="403">
                  <c:v>-93.283999999999992</c:v>
                </c:pt>
                <c:pt idx="404">
                  <c:v>-93.364149999999995</c:v>
                </c:pt>
                <c:pt idx="405">
                  <c:v>-93.452600000000004</c:v>
                </c:pt>
                <c:pt idx="406">
                  <c:v>-93.56165</c:v>
                </c:pt>
                <c:pt idx="407">
                  <c:v>-93.6999</c:v>
                </c:pt>
                <c:pt idx="408">
                  <c:v>-93.86975000000001</c:v>
                </c:pt>
                <c:pt idx="409">
                  <c:v>-94.055599999999998</c:v>
                </c:pt>
                <c:pt idx="410">
                  <c:v>-94.2273</c:v>
                </c:pt>
                <c:pt idx="411">
                  <c:v>-94.37115</c:v>
                </c:pt>
                <c:pt idx="412">
                  <c:v>-94.508949999999999</c:v>
                </c:pt>
                <c:pt idx="413">
                  <c:v>-94.670349999999999</c:v>
                </c:pt>
                <c:pt idx="414">
                  <c:v>-94.857550000000003</c:v>
                </c:pt>
                <c:pt idx="415">
                  <c:v>-95.050299999999993</c:v>
                </c:pt>
                <c:pt idx="416">
                  <c:v>-95.22829999999999</c:v>
                </c:pt>
                <c:pt idx="417">
                  <c:v>-95.375400000000013</c:v>
                </c:pt>
                <c:pt idx="418">
                  <c:v>-95.48275000000001</c:v>
                </c:pt>
                <c:pt idx="419">
                  <c:v>-95.563000000000002</c:v>
                </c:pt>
                <c:pt idx="420">
                  <c:v>-95.648399999999995</c:v>
                </c:pt>
                <c:pt idx="421">
                  <c:v>-95.764049999999997</c:v>
                </c:pt>
                <c:pt idx="422">
                  <c:v>-95.9084</c:v>
                </c:pt>
                <c:pt idx="423">
                  <c:v>-96.062749999999994</c:v>
                </c:pt>
                <c:pt idx="424">
                  <c:v>-96.210499999999996</c:v>
                </c:pt>
                <c:pt idx="425">
                  <c:v>-96.342649999999992</c:v>
                </c:pt>
                <c:pt idx="426">
                  <c:v>-96.454849999999993</c:v>
                </c:pt>
                <c:pt idx="427">
                  <c:v>-96.552500000000009</c:v>
                </c:pt>
                <c:pt idx="428">
                  <c:v>-96.660750000000007</c:v>
                </c:pt>
                <c:pt idx="429">
                  <c:v>-96.810850000000002</c:v>
                </c:pt>
                <c:pt idx="430">
                  <c:v>-97.005300000000005</c:v>
                </c:pt>
                <c:pt idx="431">
                  <c:v>-97.20505</c:v>
                </c:pt>
                <c:pt idx="432">
                  <c:v>-97.360199999999992</c:v>
                </c:pt>
                <c:pt idx="433">
                  <c:v>-97.450400000000002</c:v>
                </c:pt>
                <c:pt idx="434">
                  <c:v>-97.497600000000006</c:v>
                </c:pt>
                <c:pt idx="435">
                  <c:v>-97.542950000000005</c:v>
                </c:pt>
                <c:pt idx="436">
                  <c:v>-97.606449999999995</c:v>
                </c:pt>
                <c:pt idx="437">
                  <c:v>-97.664999999999992</c:v>
                </c:pt>
                <c:pt idx="438">
                  <c:v>-97.684400000000011</c:v>
                </c:pt>
                <c:pt idx="439">
                  <c:v>-97.674700000000001</c:v>
                </c:pt>
                <c:pt idx="440">
                  <c:v>-97.692350000000005</c:v>
                </c:pt>
                <c:pt idx="441">
                  <c:v>-97.77825</c:v>
                </c:pt>
                <c:pt idx="442">
                  <c:v>-97.914400000000001</c:v>
                </c:pt>
                <c:pt idx="443">
                  <c:v>-98.046899999999994</c:v>
                </c:pt>
                <c:pt idx="444">
                  <c:v>-98.136899999999997</c:v>
                </c:pt>
                <c:pt idx="445">
                  <c:v>-98.187250000000006</c:v>
                </c:pt>
                <c:pt idx="446">
                  <c:v>-98.225650000000002</c:v>
                </c:pt>
                <c:pt idx="447">
                  <c:v>-98.267150000000001</c:v>
                </c:pt>
                <c:pt idx="448">
                  <c:v>-98.304349999999999</c:v>
                </c:pt>
                <c:pt idx="449">
                  <c:v>-98.336649999999992</c:v>
                </c:pt>
                <c:pt idx="450">
                  <c:v>-98.387249999999995</c:v>
                </c:pt>
                <c:pt idx="451">
                  <c:v>-98.473549999999989</c:v>
                </c:pt>
                <c:pt idx="452">
                  <c:v>-98.573000000000008</c:v>
                </c:pt>
                <c:pt idx="453">
                  <c:v>-98.63185</c:v>
                </c:pt>
                <c:pt idx="454">
                  <c:v>-98.617699999999999</c:v>
                </c:pt>
                <c:pt idx="455">
                  <c:v>-98.557500000000005</c:v>
                </c:pt>
                <c:pt idx="456">
                  <c:v>-98.514499999999998</c:v>
                </c:pt>
                <c:pt idx="457">
                  <c:v>-98.523599999999988</c:v>
                </c:pt>
                <c:pt idx="458">
                  <c:v>-98.561399999999992</c:v>
                </c:pt>
                <c:pt idx="459">
                  <c:v>-98.587099999999992</c:v>
                </c:pt>
                <c:pt idx="460">
                  <c:v>-98.587099999999992</c:v>
                </c:pt>
                <c:pt idx="461">
                  <c:v>-98.572499999999991</c:v>
                </c:pt>
                <c:pt idx="462">
                  <c:v>-98.560599999999994</c:v>
                </c:pt>
                <c:pt idx="463">
                  <c:v>-98.567300000000003</c:v>
                </c:pt>
                <c:pt idx="464">
                  <c:v>-98.600249999999988</c:v>
                </c:pt>
                <c:pt idx="465">
                  <c:v>-98.644100000000009</c:v>
                </c:pt>
                <c:pt idx="466">
                  <c:v>-98.663200000000003</c:v>
                </c:pt>
                <c:pt idx="467">
                  <c:v>-98.633450000000011</c:v>
                </c:pt>
                <c:pt idx="468">
                  <c:v>-98.570099999999996</c:v>
                </c:pt>
                <c:pt idx="469">
                  <c:v>-98.514250000000004</c:v>
                </c:pt>
                <c:pt idx="470">
                  <c:v>-98.477800000000002</c:v>
                </c:pt>
                <c:pt idx="471">
                  <c:v>-98.421400000000006</c:v>
                </c:pt>
                <c:pt idx="472">
                  <c:v>-98.313950000000006</c:v>
                </c:pt>
                <c:pt idx="473">
                  <c:v>-98.180250000000001</c:v>
                </c:pt>
                <c:pt idx="474">
                  <c:v>-98.066550000000007</c:v>
                </c:pt>
                <c:pt idx="475">
                  <c:v>-97.987349999999992</c:v>
                </c:pt>
                <c:pt idx="476">
                  <c:v>-97.928399999999996</c:v>
                </c:pt>
                <c:pt idx="477">
                  <c:v>-97.876049999999992</c:v>
                </c:pt>
                <c:pt idx="478">
                  <c:v>-97.821699999999993</c:v>
                </c:pt>
                <c:pt idx="479">
                  <c:v>-97.757100000000008</c:v>
                </c:pt>
                <c:pt idx="480">
                  <c:v>-97.682450000000003</c:v>
                </c:pt>
                <c:pt idx="481">
                  <c:v>-97.6113</c:v>
                </c:pt>
                <c:pt idx="482">
                  <c:v>-97.558899999999994</c:v>
                </c:pt>
                <c:pt idx="483">
                  <c:v>-97.521500000000003</c:v>
                </c:pt>
                <c:pt idx="484">
                  <c:v>-97.467749999999995</c:v>
                </c:pt>
                <c:pt idx="485">
                  <c:v>-97.363399999999999</c:v>
                </c:pt>
                <c:pt idx="486">
                  <c:v>-97.212699999999998</c:v>
                </c:pt>
                <c:pt idx="487">
                  <c:v>-97.061300000000003</c:v>
                </c:pt>
                <c:pt idx="488">
                  <c:v>-96.94704999999999</c:v>
                </c:pt>
                <c:pt idx="489">
                  <c:v>-96.866749999999996</c:v>
                </c:pt>
                <c:pt idx="490">
                  <c:v>-96.796400000000006</c:v>
                </c:pt>
                <c:pt idx="491">
                  <c:v>-96.720249999999993</c:v>
                </c:pt>
                <c:pt idx="492">
                  <c:v>-96.633700000000005</c:v>
                </c:pt>
                <c:pt idx="493">
                  <c:v>-96.54464999999999</c:v>
                </c:pt>
                <c:pt idx="494">
                  <c:v>-96.48060000000001</c:v>
                </c:pt>
                <c:pt idx="495">
                  <c:v>-96.465499999999992</c:v>
                </c:pt>
                <c:pt idx="496">
                  <c:v>-96.478099999999998</c:v>
                </c:pt>
                <c:pt idx="497">
                  <c:v>-96.461550000000003</c:v>
                </c:pt>
                <c:pt idx="498">
                  <c:v>-96.392399999999995</c:v>
                </c:pt>
                <c:pt idx="499">
                  <c:v>-96.318299999999994</c:v>
                </c:pt>
                <c:pt idx="500">
                  <c:v>-96.299949999999995</c:v>
                </c:pt>
                <c:pt idx="501">
                  <c:v>-96.329450000000008</c:v>
                </c:pt>
                <c:pt idx="502">
                  <c:v>-96.335700000000003</c:v>
                </c:pt>
                <c:pt idx="503">
                  <c:v>-96.263599999999997</c:v>
                </c:pt>
                <c:pt idx="504">
                  <c:v>-96.126949999999994</c:v>
                </c:pt>
                <c:pt idx="505">
                  <c:v>-95.987500000000011</c:v>
                </c:pt>
                <c:pt idx="506">
                  <c:v>-95.896649999999994</c:v>
                </c:pt>
                <c:pt idx="507">
                  <c:v>-95.85575</c:v>
                </c:pt>
                <c:pt idx="508">
                  <c:v>-95.82435000000001</c:v>
                </c:pt>
                <c:pt idx="509">
                  <c:v>-95.768799999999999</c:v>
                </c:pt>
                <c:pt idx="510">
                  <c:v>-95.6965</c:v>
                </c:pt>
                <c:pt idx="511">
                  <c:v>-95.636750000000006</c:v>
                </c:pt>
                <c:pt idx="512">
                  <c:v>-95.598250000000007</c:v>
                </c:pt>
                <c:pt idx="513">
                  <c:v>-95.561399999999992</c:v>
                </c:pt>
                <c:pt idx="514">
                  <c:v>-95.512249999999995</c:v>
                </c:pt>
                <c:pt idx="515">
                  <c:v>-95.465350000000001</c:v>
                </c:pt>
                <c:pt idx="516">
                  <c:v>-95.441249999999997</c:v>
                </c:pt>
                <c:pt idx="517">
                  <c:v>-95.433149999999998</c:v>
                </c:pt>
                <c:pt idx="518">
                  <c:v>-95.411599999999993</c:v>
                </c:pt>
                <c:pt idx="519">
                  <c:v>-95.356849999999994</c:v>
                </c:pt>
                <c:pt idx="520">
                  <c:v>-95.274749999999997</c:v>
                </c:pt>
                <c:pt idx="521">
                  <c:v>-95.188199999999995</c:v>
                </c:pt>
                <c:pt idx="522">
                  <c:v>-95.122299999999996</c:v>
                </c:pt>
                <c:pt idx="523">
                  <c:v>-95.092100000000002</c:v>
                </c:pt>
                <c:pt idx="524">
                  <c:v>-95.092399999999998</c:v>
                </c:pt>
                <c:pt idx="525">
                  <c:v>-95.100149999999999</c:v>
                </c:pt>
                <c:pt idx="526">
                  <c:v>-95.09</c:v>
                </c:pt>
                <c:pt idx="527">
                  <c:v>-95.052250000000001</c:v>
                </c:pt>
                <c:pt idx="528">
                  <c:v>-95.004400000000004</c:v>
                </c:pt>
                <c:pt idx="529">
                  <c:v>-94.984650000000002</c:v>
                </c:pt>
                <c:pt idx="530">
                  <c:v>-95.023049999999998</c:v>
                </c:pt>
                <c:pt idx="531">
                  <c:v>-95.102050000000006</c:v>
                </c:pt>
                <c:pt idx="532">
                  <c:v>-95.153750000000002</c:v>
                </c:pt>
                <c:pt idx="533">
                  <c:v>-95.116</c:v>
                </c:pt>
                <c:pt idx="534">
                  <c:v>-94.994349999999997</c:v>
                </c:pt>
                <c:pt idx="535">
                  <c:v>-94.855899999999991</c:v>
                </c:pt>
                <c:pt idx="536">
                  <c:v>-94.762049999999988</c:v>
                </c:pt>
                <c:pt idx="537">
                  <c:v>-94.722049999999996</c:v>
                </c:pt>
                <c:pt idx="538">
                  <c:v>-94.706299999999999</c:v>
                </c:pt>
                <c:pt idx="539">
                  <c:v>-94.677099999999996</c:v>
                </c:pt>
                <c:pt idx="540">
                  <c:v>-94.605799999999988</c:v>
                </c:pt>
                <c:pt idx="541">
                  <c:v>-94.489649999999997</c:v>
                </c:pt>
                <c:pt idx="542">
                  <c:v>-94.356200000000001</c:v>
                </c:pt>
                <c:pt idx="543">
                  <c:v>-94.235100000000003</c:v>
                </c:pt>
                <c:pt idx="544">
                  <c:v>-94.130399999999995</c:v>
                </c:pt>
                <c:pt idx="545">
                  <c:v>-94.033850000000001</c:v>
                </c:pt>
                <c:pt idx="546">
                  <c:v>-93.946650000000005</c:v>
                </c:pt>
                <c:pt idx="547">
                  <c:v>-93.869500000000002</c:v>
                </c:pt>
                <c:pt idx="548">
                  <c:v>-93.783950000000004</c:v>
                </c:pt>
                <c:pt idx="549">
                  <c:v>-93.664900000000003</c:v>
                </c:pt>
                <c:pt idx="550">
                  <c:v>-93.510799999999989</c:v>
                </c:pt>
                <c:pt idx="551">
                  <c:v>-93.354600000000005</c:v>
                </c:pt>
                <c:pt idx="552">
                  <c:v>-93.236149999999995</c:v>
                </c:pt>
                <c:pt idx="553">
                  <c:v>-93.154150000000001</c:v>
                </c:pt>
                <c:pt idx="554">
                  <c:v>-93.053850000000011</c:v>
                </c:pt>
                <c:pt idx="555">
                  <c:v>-92.884250000000009</c:v>
                </c:pt>
                <c:pt idx="556">
                  <c:v>-92.663499999999999</c:v>
                </c:pt>
                <c:pt idx="557">
                  <c:v>-92.468249999999998</c:v>
                </c:pt>
                <c:pt idx="558">
                  <c:v>-92.35929999999999</c:v>
                </c:pt>
                <c:pt idx="559">
                  <c:v>-92.327750000000009</c:v>
                </c:pt>
                <c:pt idx="560">
                  <c:v>-92.310100000000006</c:v>
                </c:pt>
                <c:pt idx="561">
                  <c:v>-92.25184999999999</c:v>
                </c:pt>
                <c:pt idx="562">
                  <c:v>-92.156000000000006</c:v>
                </c:pt>
                <c:pt idx="563">
                  <c:v>-92.061399999999992</c:v>
                </c:pt>
                <c:pt idx="564">
                  <c:v>-91.9833</c:v>
                </c:pt>
                <c:pt idx="565">
                  <c:v>-91.907600000000002</c:v>
                </c:pt>
                <c:pt idx="566">
                  <c:v>-91.835300000000004</c:v>
                </c:pt>
                <c:pt idx="567">
                  <c:v>-91.782800000000009</c:v>
                </c:pt>
                <c:pt idx="568">
                  <c:v>-91.733900000000006</c:v>
                </c:pt>
                <c:pt idx="569">
                  <c:v>-91.642250000000004</c:v>
                </c:pt>
                <c:pt idx="570">
                  <c:v>-91.499700000000004</c:v>
                </c:pt>
                <c:pt idx="571">
                  <c:v>-91.358699999999999</c:v>
                </c:pt>
                <c:pt idx="572">
                  <c:v>-91.268900000000002</c:v>
                </c:pt>
                <c:pt idx="573">
                  <c:v>-91.220550000000003</c:v>
                </c:pt>
                <c:pt idx="574">
                  <c:v>-91.172050000000013</c:v>
                </c:pt>
                <c:pt idx="575">
                  <c:v>-91.11099999999999</c:v>
                </c:pt>
                <c:pt idx="576">
                  <c:v>-91.059799999999996</c:v>
                </c:pt>
                <c:pt idx="577">
                  <c:v>-91.02985000000001</c:v>
                </c:pt>
                <c:pt idx="578">
                  <c:v>-91.006200000000007</c:v>
                </c:pt>
                <c:pt idx="579">
                  <c:v>-90.983249999999998</c:v>
                </c:pt>
                <c:pt idx="580">
                  <c:v>-90.980950000000007</c:v>
                </c:pt>
                <c:pt idx="581">
                  <c:v>-91.008650000000003</c:v>
                </c:pt>
                <c:pt idx="582">
                  <c:v>-91.045700000000011</c:v>
                </c:pt>
                <c:pt idx="583">
                  <c:v>-91.0715</c:v>
                </c:pt>
                <c:pt idx="584">
                  <c:v>-91.086150000000004</c:v>
                </c:pt>
                <c:pt idx="585">
                  <c:v>-91.090400000000002</c:v>
                </c:pt>
                <c:pt idx="586">
                  <c:v>-91.073549999999997</c:v>
                </c:pt>
                <c:pt idx="587">
                  <c:v>-91.039549999999991</c:v>
                </c:pt>
                <c:pt idx="588">
                  <c:v>-91.020949999999999</c:v>
                </c:pt>
                <c:pt idx="589">
                  <c:v>-91.044250000000005</c:v>
                </c:pt>
                <c:pt idx="590">
                  <c:v>-91.094549999999998</c:v>
                </c:pt>
                <c:pt idx="591">
                  <c:v>-91.138800000000003</c:v>
                </c:pt>
                <c:pt idx="592">
                  <c:v>-91.168849999999992</c:v>
                </c:pt>
                <c:pt idx="593">
                  <c:v>-91.199150000000003</c:v>
                </c:pt>
                <c:pt idx="594">
                  <c:v>-91.237349999999992</c:v>
                </c:pt>
                <c:pt idx="595">
                  <c:v>-91.285550000000001</c:v>
                </c:pt>
                <c:pt idx="596">
                  <c:v>-91.353800000000007</c:v>
                </c:pt>
                <c:pt idx="597">
                  <c:v>-91.44104999999999</c:v>
                </c:pt>
                <c:pt idx="598">
                  <c:v>-91.51400000000001</c:v>
                </c:pt>
                <c:pt idx="599">
                  <c:v>-91.540099999999995</c:v>
                </c:pt>
                <c:pt idx="600">
                  <c:v>-91.533600000000007</c:v>
                </c:pt>
                <c:pt idx="601">
                  <c:v>-91.5398</c:v>
                </c:pt>
                <c:pt idx="602">
                  <c:v>-91.583650000000006</c:v>
                </c:pt>
                <c:pt idx="603">
                  <c:v>-91.658649999999994</c:v>
                </c:pt>
                <c:pt idx="604">
                  <c:v>-91.749549999999999</c:v>
                </c:pt>
                <c:pt idx="605">
                  <c:v>-91.839449999999999</c:v>
                </c:pt>
                <c:pt idx="606">
                  <c:v>-91.904949999999999</c:v>
                </c:pt>
                <c:pt idx="607">
                  <c:v>-91.932099999999991</c:v>
                </c:pt>
                <c:pt idx="608">
                  <c:v>-91.941149999999993</c:v>
                </c:pt>
                <c:pt idx="609">
                  <c:v>-91.978499999999997</c:v>
                </c:pt>
                <c:pt idx="610">
                  <c:v>-92.076799999999992</c:v>
                </c:pt>
                <c:pt idx="611">
                  <c:v>-92.226950000000002</c:v>
                </c:pt>
                <c:pt idx="612">
                  <c:v>-92.391649999999998</c:v>
                </c:pt>
                <c:pt idx="613">
                  <c:v>-92.534899999999993</c:v>
                </c:pt>
                <c:pt idx="614">
                  <c:v>-92.638300000000001</c:v>
                </c:pt>
                <c:pt idx="615">
                  <c:v>-92.708250000000007</c:v>
                </c:pt>
                <c:pt idx="616">
                  <c:v>-92.773600000000002</c:v>
                </c:pt>
                <c:pt idx="617">
                  <c:v>-92.857699999999994</c:v>
                </c:pt>
                <c:pt idx="618">
                  <c:v>-92.951099999999997</c:v>
                </c:pt>
                <c:pt idx="619">
                  <c:v>-93.032350000000008</c:v>
                </c:pt>
                <c:pt idx="620">
                  <c:v>-93.107500000000002</c:v>
                </c:pt>
                <c:pt idx="621">
                  <c:v>-93.197199999999995</c:v>
                </c:pt>
                <c:pt idx="622">
                  <c:v>-93.290599999999998</c:v>
                </c:pt>
                <c:pt idx="623">
                  <c:v>-93.349600000000009</c:v>
                </c:pt>
                <c:pt idx="624">
                  <c:v>-93.363550000000004</c:v>
                </c:pt>
                <c:pt idx="625">
                  <c:v>-93.371399999999994</c:v>
                </c:pt>
                <c:pt idx="626">
                  <c:v>-93.415949999999995</c:v>
                </c:pt>
                <c:pt idx="627">
                  <c:v>-93.491849999999999</c:v>
                </c:pt>
                <c:pt idx="628">
                  <c:v>-93.556250000000006</c:v>
                </c:pt>
                <c:pt idx="629">
                  <c:v>-93.590400000000002</c:v>
                </c:pt>
                <c:pt idx="630">
                  <c:v>-93.626100000000008</c:v>
                </c:pt>
                <c:pt idx="631">
                  <c:v>-93.695400000000006</c:v>
                </c:pt>
                <c:pt idx="632">
                  <c:v>-93.778150000000011</c:v>
                </c:pt>
                <c:pt idx="633">
                  <c:v>-93.831400000000002</c:v>
                </c:pt>
                <c:pt idx="634">
                  <c:v>-93.853000000000009</c:v>
                </c:pt>
                <c:pt idx="635">
                  <c:v>-93.878299999999996</c:v>
                </c:pt>
                <c:pt idx="636">
                  <c:v>-93.92</c:v>
                </c:pt>
                <c:pt idx="637">
                  <c:v>-93.945300000000003</c:v>
                </c:pt>
                <c:pt idx="638">
                  <c:v>-93.923349999999999</c:v>
                </c:pt>
                <c:pt idx="639">
                  <c:v>-93.876450000000006</c:v>
                </c:pt>
                <c:pt idx="640">
                  <c:v>-93.863550000000004</c:v>
                </c:pt>
                <c:pt idx="641">
                  <c:v>-93.912049999999994</c:v>
                </c:pt>
                <c:pt idx="642">
                  <c:v>-93.98384999999999</c:v>
                </c:pt>
                <c:pt idx="643">
                  <c:v>-94.02055</c:v>
                </c:pt>
                <c:pt idx="644">
                  <c:v>-94.010500000000008</c:v>
                </c:pt>
                <c:pt idx="645">
                  <c:v>-93.995149999999995</c:v>
                </c:pt>
                <c:pt idx="646">
                  <c:v>-94.012200000000007</c:v>
                </c:pt>
                <c:pt idx="647">
                  <c:v>-94.049800000000005</c:v>
                </c:pt>
                <c:pt idx="648">
                  <c:v>-94.065150000000003</c:v>
                </c:pt>
                <c:pt idx="649">
                  <c:v>-94.042249999999996</c:v>
                </c:pt>
                <c:pt idx="650">
                  <c:v>-94.019900000000007</c:v>
                </c:pt>
                <c:pt idx="651">
                  <c:v>-94.046750000000003</c:v>
                </c:pt>
                <c:pt idx="652">
                  <c:v>-94.112349999999992</c:v>
                </c:pt>
                <c:pt idx="653">
                  <c:v>-94.147999999999996</c:v>
                </c:pt>
                <c:pt idx="654">
                  <c:v>-94.11215</c:v>
                </c:pt>
                <c:pt idx="655">
                  <c:v>-94.047250000000005</c:v>
                </c:pt>
                <c:pt idx="656">
                  <c:v>-94.031149999999997</c:v>
                </c:pt>
                <c:pt idx="657">
                  <c:v>-94.090900000000005</c:v>
                </c:pt>
                <c:pt idx="658">
                  <c:v>-94.184349999999995</c:v>
                </c:pt>
                <c:pt idx="659">
                  <c:v>-94.24785</c:v>
                </c:pt>
                <c:pt idx="660">
                  <c:v>-94.250499999999988</c:v>
                </c:pt>
                <c:pt idx="661">
                  <c:v>-94.216550000000012</c:v>
                </c:pt>
                <c:pt idx="662">
                  <c:v>-94.204250000000002</c:v>
                </c:pt>
                <c:pt idx="663">
                  <c:v>-94.251350000000002</c:v>
                </c:pt>
                <c:pt idx="664">
                  <c:v>-94.336999999999989</c:v>
                </c:pt>
                <c:pt idx="665">
                  <c:v>-94.402749999999997</c:v>
                </c:pt>
                <c:pt idx="666">
                  <c:v>-94.411450000000002</c:v>
                </c:pt>
                <c:pt idx="667">
                  <c:v>-94.378699999999995</c:v>
                </c:pt>
                <c:pt idx="668">
                  <c:v>-94.346850000000003</c:v>
                </c:pt>
                <c:pt idx="669">
                  <c:v>-94.353499999999997</c:v>
                </c:pt>
                <c:pt idx="670">
                  <c:v>-94.404699999999991</c:v>
                </c:pt>
                <c:pt idx="671">
                  <c:v>-94.4726</c:v>
                </c:pt>
                <c:pt idx="672">
                  <c:v>-94.516800000000003</c:v>
                </c:pt>
                <c:pt idx="673">
                  <c:v>-94.530649999999994</c:v>
                </c:pt>
                <c:pt idx="674">
                  <c:v>-94.538899999999998</c:v>
                </c:pt>
                <c:pt idx="675">
                  <c:v>-94.559449999999998</c:v>
                </c:pt>
                <c:pt idx="676">
                  <c:v>-94.589799999999997</c:v>
                </c:pt>
                <c:pt idx="677">
                  <c:v>-94.629449999999991</c:v>
                </c:pt>
                <c:pt idx="678">
                  <c:v>-94.68334999999999</c:v>
                </c:pt>
                <c:pt idx="679">
                  <c:v>-94.749349999999993</c:v>
                </c:pt>
                <c:pt idx="680">
                  <c:v>-94.818549999999988</c:v>
                </c:pt>
                <c:pt idx="681">
                  <c:v>-94.884700000000009</c:v>
                </c:pt>
                <c:pt idx="682">
                  <c:v>-94.946699999999993</c:v>
                </c:pt>
                <c:pt idx="683">
                  <c:v>-95.009100000000004</c:v>
                </c:pt>
                <c:pt idx="684">
                  <c:v>-95.083249999999992</c:v>
                </c:pt>
                <c:pt idx="685">
                  <c:v>-95.167550000000006</c:v>
                </c:pt>
                <c:pt idx="686">
                  <c:v>-95.229649999999992</c:v>
                </c:pt>
                <c:pt idx="687">
                  <c:v>-95.229199999999992</c:v>
                </c:pt>
                <c:pt idx="688">
                  <c:v>-95.16579999999999</c:v>
                </c:pt>
                <c:pt idx="689">
                  <c:v>-95.102450000000005</c:v>
                </c:pt>
                <c:pt idx="690">
                  <c:v>-95.105549999999994</c:v>
                </c:pt>
                <c:pt idx="691">
                  <c:v>-95.178550000000001</c:v>
                </c:pt>
                <c:pt idx="692">
                  <c:v>-95.277850000000001</c:v>
                </c:pt>
                <c:pt idx="693">
                  <c:v>-95.388049999999993</c:v>
                </c:pt>
                <c:pt idx="694">
                  <c:v>-95.532250000000005</c:v>
                </c:pt>
                <c:pt idx="695">
                  <c:v>-95.708750000000009</c:v>
                </c:pt>
                <c:pt idx="696">
                  <c:v>-95.882149999999996</c:v>
                </c:pt>
                <c:pt idx="697">
                  <c:v>-96.027900000000002</c:v>
                </c:pt>
                <c:pt idx="698">
                  <c:v>-96.159349999999989</c:v>
                </c:pt>
                <c:pt idx="699">
                  <c:v>-96.316900000000004</c:v>
                </c:pt>
                <c:pt idx="700">
                  <c:v>-96.556200000000004</c:v>
                </c:pt>
                <c:pt idx="701">
                  <c:v>-96.882900000000006</c:v>
                </c:pt>
                <c:pt idx="702">
                  <c:v>-97.177999999999997</c:v>
                </c:pt>
                <c:pt idx="703">
                  <c:v>-97.292900000000003</c:v>
                </c:pt>
                <c:pt idx="704">
                  <c:v>-97.248199999999997</c:v>
                </c:pt>
                <c:pt idx="705">
                  <c:v>-97.234650000000002</c:v>
                </c:pt>
                <c:pt idx="706">
                  <c:v>-97.379349999999988</c:v>
                </c:pt>
                <c:pt idx="707">
                  <c:v>-97.615499999999997</c:v>
                </c:pt>
                <c:pt idx="708">
                  <c:v>-97.814999999999998</c:v>
                </c:pt>
                <c:pt idx="709">
                  <c:v>-97.947850000000003</c:v>
                </c:pt>
                <c:pt idx="710">
                  <c:v>-98.062700000000007</c:v>
                </c:pt>
                <c:pt idx="711">
                  <c:v>-98.184200000000004</c:v>
                </c:pt>
                <c:pt idx="712">
                  <c:v>-98.302549999999997</c:v>
                </c:pt>
                <c:pt idx="713">
                  <c:v>-98.422699999999992</c:v>
                </c:pt>
                <c:pt idx="714">
                  <c:v>-98.556950000000001</c:v>
                </c:pt>
                <c:pt idx="715">
                  <c:v>-98.689949999999996</c:v>
                </c:pt>
                <c:pt idx="716">
                  <c:v>-98.794200000000004</c:v>
                </c:pt>
                <c:pt idx="717">
                  <c:v>-98.873750000000001</c:v>
                </c:pt>
                <c:pt idx="718">
                  <c:v>-98.952300000000008</c:v>
                </c:pt>
                <c:pt idx="719">
                  <c:v>-99.03325000000001</c:v>
                </c:pt>
                <c:pt idx="720">
                  <c:v>-99.098600000000005</c:v>
                </c:pt>
                <c:pt idx="721">
                  <c:v>-99.135099999999994</c:v>
                </c:pt>
                <c:pt idx="722">
                  <c:v>-99.155649999999994</c:v>
                </c:pt>
                <c:pt idx="723">
                  <c:v>-99.191949999999991</c:v>
                </c:pt>
                <c:pt idx="724">
                  <c:v>-99.264299999999992</c:v>
                </c:pt>
                <c:pt idx="725">
                  <c:v>-99.361750000000001</c:v>
                </c:pt>
                <c:pt idx="726">
                  <c:v>-99.455600000000004</c:v>
                </c:pt>
                <c:pt idx="727">
                  <c:v>-99.52655</c:v>
                </c:pt>
                <c:pt idx="728">
                  <c:v>-99.568550000000002</c:v>
                </c:pt>
                <c:pt idx="729">
                  <c:v>-99.594899999999996</c:v>
                </c:pt>
                <c:pt idx="730">
                  <c:v>-99.647000000000006</c:v>
                </c:pt>
                <c:pt idx="731">
                  <c:v>-99.756749999999997</c:v>
                </c:pt>
                <c:pt idx="732">
                  <c:v>-99.911699999999996</c:v>
                </c:pt>
                <c:pt idx="733">
                  <c:v>-100.07044999999999</c:v>
                </c:pt>
                <c:pt idx="734">
                  <c:v>-100.20645</c:v>
                </c:pt>
                <c:pt idx="735">
                  <c:v>-100.31415</c:v>
                </c:pt>
                <c:pt idx="736">
                  <c:v>-100.39885000000001</c:v>
                </c:pt>
                <c:pt idx="737">
                  <c:v>-100.47030000000001</c:v>
                </c:pt>
                <c:pt idx="738">
                  <c:v>-100.53845</c:v>
                </c:pt>
                <c:pt idx="739">
                  <c:v>-100.6123</c:v>
                </c:pt>
                <c:pt idx="740">
                  <c:v>-100.70595</c:v>
                </c:pt>
                <c:pt idx="741">
                  <c:v>-100.83160000000001</c:v>
                </c:pt>
                <c:pt idx="742">
                  <c:v>-100.97125</c:v>
                </c:pt>
                <c:pt idx="743">
                  <c:v>-101.09514999999999</c:v>
                </c:pt>
                <c:pt idx="744">
                  <c:v>-101.20365</c:v>
                </c:pt>
                <c:pt idx="745">
                  <c:v>-101.3237</c:v>
                </c:pt>
                <c:pt idx="746">
                  <c:v>-101.47005</c:v>
                </c:pt>
                <c:pt idx="747">
                  <c:v>-101.63105</c:v>
                </c:pt>
                <c:pt idx="748">
                  <c:v>-101.78489999999999</c:v>
                </c:pt>
                <c:pt idx="749">
                  <c:v>-101.91669999999999</c:v>
                </c:pt>
                <c:pt idx="750">
                  <c:v>-102.02670000000001</c:v>
                </c:pt>
                <c:pt idx="751">
                  <c:v>-102.1374</c:v>
                </c:pt>
                <c:pt idx="752">
                  <c:v>-102.2668</c:v>
                </c:pt>
                <c:pt idx="753">
                  <c:v>-102.39625000000001</c:v>
                </c:pt>
                <c:pt idx="754">
                  <c:v>-102.48875</c:v>
                </c:pt>
                <c:pt idx="755">
                  <c:v>-102.55665</c:v>
                </c:pt>
                <c:pt idx="756">
                  <c:v>-102.66265</c:v>
                </c:pt>
                <c:pt idx="757">
                  <c:v>-102.84065000000001</c:v>
                </c:pt>
                <c:pt idx="758">
                  <c:v>-103.04785</c:v>
                </c:pt>
                <c:pt idx="759">
                  <c:v>-103.21885</c:v>
                </c:pt>
                <c:pt idx="760">
                  <c:v>-103.33924999999999</c:v>
                </c:pt>
                <c:pt idx="761">
                  <c:v>-103.45484999999999</c:v>
                </c:pt>
                <c:pt idx="762">
                  <c:v>-103.6181</c:v>
                </c:pt>
                <c:pt idx="763">
                  <c:v>-103.8391</c:v>
                </c:pt>
                <c:pt idx="764">
                  <c:v>-104.07165000000001</c:v>
                </c:pt>
                <c:pt idx="765">
                  <c:v>-104.25239999999999</c:v>
                </c:pt>
                <c:pt idx="766">
                  <c:v>-104.36619999999999</c:v>
                </c:pt>
                <c:pt idx="767">
                  <c:v>-104.46000000000001</c:v>
                </c:pt>
                <c:pt idx="768">
                  <c:v>-104.5928</c:v>
                </c:pt>
                <c:pt idx="769">
                  <c:v>-104.77645000000001</c:v>
                </c:pt>
                <c:pt idx="770">
                  <c:v>-104.97790000000001</c:v>
                </c:pt>
                <c:pt idx="771">
                  <c:v>-105.16535</c:v>
                </c:pt>
                <c:pt idx="772">
                  <c:v>-105.33240000000001</c:v>
                </c:pt>
                <c:pt idx="773">
                  <c:v>-105.4803</c:v>
                </c:pt>
                <c:pt idx="774">
                  <c:v>-105.61225</c:v>
                </c:pt>
                <c:pt idx="775">
                  <c:v>-105.74815000000001</c:v>
                </c:pt>
                <c:pt idx="776">
                  <c:v>-105.92320000000001</c:v>
                </c:pt>
                <c:pt idx="777">
                  <c:v>-106.15465</c:v>
                </c:pt>
                <c:pt idx="778">
                  <c:v>-106.4284</c:v>
                </c:pt>
                <c:pt idx="779">
                  <c:v>-106.7208</c:v>
                </c:pt>
                <c:pt idx="780">
                  <c:v>-107.00645</c:v>
                </c:pt>
                <c:pt idx="781">
                  <c:v>-107.25319999999999</c:v>
                </c:pt>
                <c:pt idx="782">
                  <c:v>-107.45</c:v>
                </c:pt>
                <c:pt idx="783">
                  <c:v>-107.6379</c:v>
                </c:pt>
                <c:pt idx="784">
                  <c:v>-107.86744999999999</c:v>
                </c:pt>
                <c:pt idx="785">
                  <c:v>-108.13335000000001</c:v>
                </c:pt>
                <c:pt idx="786">
                  <c:v>-108.38245000000001</c:v>
                </c:pt>
                <c:pt idx="787">
                  <c:v>-108.58745</c:v>
                </c:pt>
                <c:pt idx="788">
                  <c:v>-108.77855</c:v>
                </c:pt>
                <c:pt idx="789">
                  <c:v>-109.00305</c:v>
                </c:pt>
                <c:pt idx="790">
                  <c:v>-109.27395</c:v>
                </c:pt>
                <c:pt idx="791">
                  <c:v>-109.562</c:v>
                </c:pt>
                <c:pt idx="792">
                  <c:v>-109.82885</c:v>
                </c:pt>
                <c:pt idx="793">
                  <c:v>-110.06274999999999</c:v>
                </c:pt>
                <c:pt idx="794">
                  <c:v>-110.28635</c:v>
                </c:pt>
                <c:pt idx="795">
                  <c:v>-110.5361</c:v>
                </c:pt>
                <c:pt idx="796">
                  <c:v>-110.82255000000001</c:v>
                </c:pt>
                <c:pt idx="797">
                  <c:v>-111.10419999999999</c:v>
                </c:pt>
                <c:pt idx="798">
                  <c:v>-111.32375</c:v>
                </c:pt>
                <c:pt idx="799">
                  <c:v>-111.48065</c:v>
                </c:pt>
                <c:pt idx="800">
                  <c:v>-111.63755</c:v>
                </c:pt>
                <c:pt idx="801">
                  <c:v>-111.83645</c:v>
                </c:pt>
                <c:pt idx="802">
                  <c:v>-112.0376</c:v>
                </c:pt>
                <c:pt idx="803">
                  <c:v>-112.17505</c:v>
                </c:pt>
                <c:pt idx="804">
                  <c:v>-112.24105</c:v>
                </c:pt>
                <c:pt idx="805">
                  <c:v>-112.29615000000001</c:v>
                </c:pt>
                <c:pt idx="806">
                  <c:v>-112.40039999999999</c:v>
                </c:pt>
                <c:pt idx="807">
                  <c:v>-112.55725</c:v>
                </c:pt>
                <c:pt idx="808">
                  <c:v>-112.71825</c:v>
                </c:pt>
                <c:pt idx="809">
                  <c:v>-112.8372</c:v>
                </c:pt>
                <c:pt idx="810">
                  <c:v>-112.9097</c:v>
                </c:pt>
                <c:pt idx="811">
                  <c:v>-112.9692</c:v>
                </c:pt>
                <c:pt idx="812">
                  <c:v>-113.05474999999998</c:v>
                </c:pt>
                <c:pt idx="813">
                  <c:v>-113.18045000000001</c:v>
                </c:pt>
                <c:pt idx="814">
                  <c:v>-113.3253</c:v>
                </c:pt>
                <c:pt idx="815">
                  <c:v>-113.4594</c:v>
                </c:pt>
                <c:pt idx="816">
                  <c:v>-113.56274999999999</c:v>
                </c:pt>
                <c:pt idx="817">
                  <c:v>-113.62439999999999</c:v>
                </c:pt>
                <c:pt idx="818">
                  <c:v>-113.63385</c:v>
                </c:pt>
                <c:pt idx="819">
                  <c:v>-113.59575</c:v>
                </c:pt>
                <c:pt idx="820">
                  <c:v>-113.54130000000001</c:v>
                </c:pt>
                <c:pt idx="821">
                  <c:v>-113.50275000000001</c:v>
                </c:pt>
                <c:pt idx="822">
                  <c:v>-113.48655000000001</c:v>
                </c:pt>
                <c:pt idx="823">
                  <c:v>-113.47235000000001</c:v>
                </c:pt>
                <c:pt idx="824">
                  <c:v>-113.42195</c:v>
                </c:pt>
                <c:pt idx="825">
                  <c:v>-113.30414999999999</c:v>
                </c:pt>
                <c:pt idx="826">
                  <c:v>-113.12755</c:v>
                </c:pt>
                <c:pt idx="827">
                  <c:v>-112.94165000000001</c:v>
                </c:pt>
                <c:pt idx="828">
                  <c:v>-112.78735</c:v>
                </c:pt>
                <c:pt idx="829">
                  <c:v>-112.6524</c:v>
                </c:pt>
                <c:pt idx="830">
                  <c:v>-112.49105</c:v>
                </c:pt>
                <c:pt idx="831">
                  <c:v>-112.27764999999999</c:v>
                </c:pt>
                <c:pt idx="832">
                  <c:v>-112.0231</c:v>
                </c:pt>
                <c:pt idx="833">
                  <c:v>-111.74695</c:v>
                </c:pt>
                <c:pt idx="834">
                  <c:v>-111.44200000000001</c:v>
                </c:pt>
                <c:pt idx="835">
                  <c:v>-111.08905</c:v>
                </c:pt>
                <c:pt idx="836">
                  <c:v>-110.68715</c:v>
                </c:pt>
                <c:pt idx="837">
                  <c:v>-110.25565</c:v>
                </c:pt>
                <c:pt idx="838">
                  <c:v>-109.80080000000001</c:v>
                </c:pt>
                <c:pt idx="839">
                  <c:v>-109.31909999999999</c:v>
                </c:pt>
                <c:pt idx="840">
                  <c:v>-108.82509999999999</c:v>
                </c:pt>
                <c:pt idx="841">
                  <c:v>-108.34735000000001</c:v>
                </c:pt>
                <c:pt idx="842">
                  <c:v>-107.8817</c:v>
                </c:pt>
                <c:pt idx="843">
                  <c:v>-107.37815000000001</c:v>
                </c:pt>
                <c:pt idx="844">
                  <c:v>-106.80334999999999</c:v>
                </c:pt>
                <c:pt idx="845">
                  <c:v>-106.18960000000001</c:v>
                </c:pt>
                <c:pt idx="846">
                  <c:v>-105.59285</c:v>
                </c:pt>
                <c:pt idx="847">
                  <c:v>-105.02</c:v>
                </c:pt>
                <c:pt idx="848">
                  <c:v>-104.44465</c:v>
                </c:pt>
                <c:pt idx="849">
                  <c:v>-103.86085</c:v>
                </c:pt>
                <c:pt idx="850">
                  <c:v>-103.26734999999999</c:v>
                </c:pt>
                <c:pt idx="851">
                  <c:v>-102.62864999999999</c:v>
                </c:pt>
                <c:pt idx="852">
                  <c:v>-101.91670000000001</c:v>
                </c:pt>
                <c:pt idx="853">
                  <c:v>-101.18825</c:v>
                </c:pt>
                <c:pt idx="854">
                  <c:v>-100.5334</c:v>
                </c:pt>
                <c:pt idx="855">
                  <c:v>-99.962549999999993</c:v>
                </c:pt>
                <c:pt idx="856">
                  <c:v>-99.399249999999995</c:v>
                </c:pt>
                <c:pt idx="857">
                  <c:v>-98.783299999999997</c:v>
                </c:pt>
                <c:pt idx="858">
                  <c:v>-98.13655</c:v>
                </c:pt>
                <c:pt idx="859">
                  <c:v>-97.527000000000001</c:v>
                </c:pt>
                <c:pt idx="860">
                  <c:v>-96.992350000000002</c:v>
                </c:pt>
                <c:pt idx="861">
                  <c:v>-96.498699999999999</c:v>
                </c:pt>
                <c:pt idx="862">
                  <c:v>-95.972099999999998</c:v>
                </c:pt>
                <c:pt idx="863">
                  <c:v>-95.373350000000002</c:v>
                </c:pt>
                <c:pt idx="864">
                  <c:v>-94.738100000000003</c:v>
                </c:pt>
                <c:pt idx="865">
                  <c:v>-94.133700000000005</c:v>
                </c:pt>
                <c:pt idx="866">
                  <c:v>-93.580700000000007</c:v>
                </c:pt>
                <c:pt idx="867">
                  <c:v>-93.039999999999992</c:v>
                </c:pt>
                <c:pt idx="868">
                  <c:v>-92.488749999999996</c:v>
                </c:pt>
                <c:pt idx="869">
                  <c:v>-91.965450000000004</c:v>
                </c:pt>
                <c:pt idx="870">
                  <c:v>-91.498950000000008</c:v>
                </c:pt>
                <c:pt idx="871">
                  <c:v>-91.028999999999996</c:v>
                </c:pt>
                <c:pt idx="872">
                  <c:v>-90.467349999999996</c:v>
                </c:pt>
                <c:pt idx="873">
                  <c:v>-89.827149999999989</c:v>
                </c:pt>
                <c:pt idx="874">
                  <c:v>-89.219099999999997</c:v>
                </c:pt>
                <c:pt idx="875">
                  <c:v>-88.712999999999994</c:v>
                </c:pt>
                <c:pt idx="876">
                  <c:v>-88.258049999999997</c:v>
                </c:pt>
                <c:pt idx="877">
                  <c:v>-87.752250000000004</c:v>
                </c:pt>
                <c:pt idx="878">
                  <c:v>-87.148949999999999</c:v>
                </c:pt>
                <c:pt idx="879">
                  <c:v>-86.489499999999992</c:v>
                </c:pt>
                <c:pt idx="880">
                  <c:v>-85.863550000000004</c:v>
                </c:pt>
                <c:pt idx="881">
                  <c:v>-85.334450000000004</c:v>
                </c:pt>
                <c:pt idx="882">
                  <c:v>-84.876450000000006</c:v>
                </c:pt>
                <c:pt idx="883">
                  <c:v>-84.385500000000008</c:v>
                </c:pt>
                <c:pt idx="884">
                  <c:v>-83.783900000000003</c:v>
                </c:pt>
                <c:pt idx="885">
                  <c:v>-83.114949999999993</c:v>
                </c:pt>
                <c:pt idx="886">
                  <c:v>-82.502350000000007</c:v>
                </c:pt>
                <c:pt idx="887">
                  <c:v>-82.013100000000009</c:v>
                </c:pt>
                <c:pt idx="888">
                  <c:v>-81.594549999999998</c:v>
                </c:pt>
                <c:pt idx="889">
                  <c:v>-81.147199999999998</c:v>
                </c:pt>
                <c:pt idx="890">
                  <c:v>-80.620649999999998</c:v>
                </c:pt>
                <c:pt idx="891">
                  <c:v>-80.03540000000001</c:v>
                </c:pt>
                <c:pt idx="892">
                  <c:v>-79.445400000000006</c:v>
                </c:pt>
                <c:pt idx="893">
                  <c:v>-78.885300000000001</c:v>
                </c:pt>
                <c:pt idx="894">
                  <c:v>-78.337450000000004</c:v>
                </c:pt>
                <c:pt idx="895">
                  <c:v>-77.763350000000003</c:v>
                </c:pt>
                <c:pt idx="896">
                  <c:v>-77.1678</c:v>
                </c:pt>
                <c:pt idx="897">
                  <c:v>-76.592200000000005</c:v>
                </c:pt>
                <c:pt idx="898">
                  <c:v>-76.032200000000003</c:v>
                </c:pt>
                <c:pt idx="899">
                  <c:v>-75.415999999999997</c:v>
                </c:pt>
                <c:pt idx="900">
                  <c:v>-74.688199999999995</c:v>
                </c:pt>
                <c:pt idx="901">
                  <c:v>-73.867549999999994</c:v>
                </c:pt>
                <c:pt idx="902">
                  <c:v>-73.022800000000004</c:v>
                </c:pt>
                <c:pt idx="903">
                  <c:v>-72.222099999999998</c:v>
                </c:pt>
                <c:pt idx="904">
                  <c:v>-71.513800000000003</c:v>
                </c:pt>
                <c:pt idx="905">
                  <c:v>-70.91640000000001</c:v>
                </c:pt>
                <c:pt idx="906">
                  <c:v>-70.415700000000001</c:v>
                </c:pt>
                <c:pt idx="907">
                  <c:v>-69.979700000000008</c:v>
                </c:pt>
                <c:pt idx="908">
                  <c:v>-69.569450000000003</c:v>
                </c:pt>
                <c:pt idx="909">
                  <c:v>-69.151449999999997</c:v>
                </c:pt>
                <c:pt idx="910">
                  <c:v>-68.735250000000008</c:v>
                </c:pt>
                <c:pt idx="911">
                  <c:v>-68.378900000000002</c:v>
                </c:pt>
                <c:pt idx="912">
                  <c:v>-68.116299999999995</c:v>
                </c:pt>
                <c:pt idx="913">
                  <c:v>-67.908850000000001</c:v>
                </c:pt>
                <c:pt idx="914">
                  <c:v>-67.695250000000001</c:v>
                </c:pt>
                <c:pt idx="915">
                  <c:v>-67.458600000000004</c:v>
                </c:pt>
                <c:pt idx="916">
                  <c:v>-67.225750000000005</c:v>
                </c:pt>
                <c:pt idx="917">
                  <c:v>-67.015150000000006</c:v>
                </c:pt>
                <c:pt idx="918">
                  <c:v>-66.806150000000002</c:v>
                </c:pt>
                <c:pt idx="919">
                  <c:v>-66.554950000000005</c:v>
                </c:pt>
                <c:pt idx="920">
                  <c:v>-66.241799999999998</c:v>
                </c:pt>
                <c:pt idx="921">
                  <c:v>-65.895800000000008</c:v>
                </c:pt>
                <c:pt idx="922">
                  <c:v>-65.578499999999991</c:v>
                </c:pt>
                <c:pt idx="923">
                  <c:v>-65.341549999999998</c:v>
                </c:pt>
                <c:pt idx="924">
                  <c:v>-65.185649999999995</c:v>
                </c:pt>
                <c:pt idx="925">
                  <c:v>-65.08035000000001</c:v>
                </c:pt>
                <c:pt idx="926">
                  <c:v>-65.008449999999996</c:v>
                </c:pt>
                <c:pt idx="927">
                  <c:v>-64.97345</c:v>
                </c:pt>
                <c:pt idx="928">
                  <c:v>-64.976900000000001</c:v>
                </c:pt>
                <c:pt idx="929">
                  <c:v>-65.022800000000004</c:v>
                </c:pt>
                <c:pt idx="930">
                  <c:v>-65.115849999999995</c:v>
                </c:pt>
                <c:pt idx="931">
                  <c:v>-65.244150000000005</c:v>
                </c:pt>
                <c:pt idx="932">
                  <c:v>-65.384600000000006</c:v>
                </c:pt>
                <c:pt idx="933">
                  <c:v>-65.526799999999994</c:v>
                </c:pt>
                <c:pt idx="934">
                  <c:v>-65.676199999999994</c:v>
                </c:pt>
                <c:pt idx="935">
                  <c:v>-65.835499999999996</c:v>
                </c:pt>
                <c:pt idx="936">
                  <c:v>-66.012150000000005</c:v>
                </c:pt>
                <c:pt idx="937">
                  <c:v>-66.225899999999996</c:v>
                </c:pt>
                <c:pt idx="938">
                  <c:v>-66.471699999999998</c:v>
                </c:pt>
                <c:pt idx="939">
                  <c:v>-66.71875</c:v>
                </c:pt>
                <c:pt idx="940">
                  <c:v>-66.955200000000005</c:v>
                </c:pt>
                <c:pt idx="941">
                  <c:v>-67.213499999999996</c:v>
                </c:pt>
                <c:pt idx="942">
                  <c:v>-67.541049999999998</c:v>
                </c:pt>
                <c:pt idx="943">
                  <c:v>-67.957149999999999</c:v>
                </c:pt>
                <c:pt idx="944">
                  <c:v>-68.440600000000003</c:v>
                </c:pt>
                <c:pt idx="945">
                  <c:v>-68.936199999999999</c:v>
                </c:pt>
                <c:pt idx="946">
                  <c:v>-69.4084</c:v>
                </c:pt>
                <c:pt idx="947">
                  <c:v>-69.878299999999996</c:v>
                </c:pt>
                <c:pt idx="948">
                  <c:v>-70.383200000000002</c:v>
                </c:pt>
                <c:pt idx="949">
                  <c:v>-70.91825</c:v>
                </c:pt>
                <c:pt idx="950">
                  <c:v>-71.446250000000006</c:v>
                </c:pt>
                <c:pt idx="951">
                  <c:v>-71.957549999999998</c:v>
                </c:pt>
                <c:pt idx="952">
                  <c:v>-72.477199999999996</c:v>
                </c:pt>
                <c:pt idx="953">
                  <c:v>-73.025800000000004</c:v>
                </c:pt>
                <c:pt idx="954">
                  <c:v>-73.592449999999999</c:v>
                </c:pt>
                <c:pt idx="955">
                  <c:v>-74.150599999999997</c:v>
                </c:pt>
                <c:pt idx="956">
                  <c:v>-74.707800000000006</c:v>
                </c:pt>
                <c:pt idx="957">
                  <c:v>-75.300300000000007</c:v>
                </c:pt>
                <c:pt idx="958">
                  <c:v>-75.934950000000001</c:v>
                </c:pt>
                <c:pt idx="959">
                  <c:v>-76.566149999999993</c:v>
                </c:pt>
                <c:pt idx="960">
                  <c:v>-77.156149999999997</c:v>
                </c:pt>
                <c:pt idx="961">
                  <c:v>-77.721849999999989</c:v>
                </c:pt>
                <c:pt idx="962">
                  <c:v>-78.308750000000003</c:v>
                </c:pt>
                <c:pt idx="963">
                  <c:v>-78.931150000000002</c:v>
                </c:pt>
                <c:pt idx="964">
                  <c:v>-79.564750000000004</c:v>
                </c:pt>
                <c:pt idx="965">
                  <c:v>-80.179949999999991</c:v>
                </c:pt>
                <c:pt idx="966">
                  <c:v>-80.759500000000003</c:v>
                </c:pt>
                <c:pt idx="967">
                  <c:v>-81.290149999999997</c:v>
                </c:pt>
                <c:pt idx="968">
                  <c:v>-81.767399999999995</c:v>
                </c:pt>
                <c:pt idx="969">
                  <c:v>-82.225799999999992</c:v>
                </c:pt>
                <c:pt idx="970">
                  <c:v>-82.711699999999993</c:v>
                </c:pt>
                <c:pt idx="971">
                  <c:v>-83.218800000000002</c:v>
                </c:pt>
                <c:pt idx="972">
                  <c:v>-83.698399999999992</c:v>
                </c:pt>
                <c:pt idx="973">
                  <c:v>-84.135850000000005</c:v>
                </c:pt>
                <c:pt idx="974">
                  <c:v>-84.568049999999999</c:v>
                </c:pt>
                <c:pt idx="975">
                  <c:v>-85.034149999999997</c:v>
                </c:pt>
                <c:pt idx="976">
                  <c:v>-85.5351</c:v>
                </c:pt>
                <c:pt idx="977">
                  <c:v>-86.05234999999999</c:v>
                </c:pt>
                <c:pt idx="978">
                  <c:v>-86.582250000000002</c:v>
                </c:pt>
                <c:pt idx="979">
                  <c:v>-87.139349999999993</c:v>
                </c:pt>
                <c:pt idx="980">
                  <c:v>-87.716350000000006</c:v>
                </c:pt>
                <c:pt idx="981">
                  <c:v>-88.280950000000004</c:v>
                </c:pt>
                <c:pt idx="982">
                  <c:v>-88.820499999999996</c:v>
                </c:pt>
                <c:pt idx="983">
                  <c:v>-89.349050000000005</c:v>
                </c:pt>
                <c:pt idx="984">
                  <c:v>-89.852499999999992</c:v>
                </c:pt>
                <c:pt idx="985">
                  <c:v>-90.297499999999999</c:v>
                </c:pt>
                <c:pt idx="986">
                  <c:v>-90.705749999999995</c:v>
                </c:pt>
                <c:pt idx="987">
                  <c:v>-91.124850000000009</c:v>
                </c:pt>
                <c:pt idx="988">
                  <c:v>-91.543949999999995</c:v>
                </c:pt>
                <c:pt idx="989">
                  <c:v>-91.91794999999999</c:v>
                </c:pt>
                <c:pt idx="990">
                  <c:v>-92.253150000000005</c:v>
                </c:pt>
                <c:pt idx="991">
                  <c:v>-92.581150000000008</c:v>
                </c:pt>
                <c:pt idx="992">
                  <c:v>-92.891450000000006</c:v>
                </c:pt>
                <c:pt idx="993">
                  <c:v>-93.162149999999997</c:v>
                </c:pt>
                <c:pt idx="994">
                  <c:v>-93.401250000000005</c:v>
                </c:pt>
                <c:pt idx="995">
                  <c:v>-93.611950000000007</c:v>
                </c:pt>
                <c:pt idx="996">
                  <c:v>-93.769750000000002</c:v>
                </c:pt>
                <c:pt idx="997">
                  <c:v>-93.856999999999999</c:v>
                </c:pt>
                <c:pt idx="998">
                  <c:v>-93.901899999999998</c:v>
                </c:pt>
                <c:pt idx="999">
                  <c:v>-93.948399999999992</c:v>
                </c:pt>
                <c:pt idx="1000">
                  <c:v>-94.011799999999994</c:v>
                </c:pt>
                <c:pt idx="1001">
                  <c:v>-94.072850000000003</c:v>
                </c:pt>
                <c:pt idx="1002">
                  <c:v>-94.087800000000001</c:v>
                </c:pt>
                <c:pt idx="1003">
                  <c:v>-94.020650000000003</c:v>
                </c:pt>
                <c:pt idx="1004">
                  <c:v>-93.916450000000012</c:v>
                </c:pt>
                <c:pt idx="1005">
                  <c:v>-93.88955</c:v>
                </c:pt>
                <c:pt idx="1006">
                  <c:v>-93.985799999999998</c:v>
                </c:pt>
                <c:pt idx="1007">
                  <c:v>-94.112750000000005</c:v>
                </c:pt>
                <c:pt idx="1008">
                  <c:v>-94.184399999999997</c:v>
                </c:pt>
                <c:pt idx="1009">
                  <c:v>-94.223849999999999</c:v>
                </c:pt>
                <c:pt idx="1010">
                  <c:v>-94.293499999999995</c:v>
                </c:pt>
                <c:pt idx="1011">
                  <c:v>-94.402199999999993</c:v>
                </c:pt>
                <c:pt idx="1012">
                  <c:v>-94.494399999999999</c:v>
                </c:pt>
                <c:pt idx="1013">
                  <c:v>-94.49</c:v>
                </c:pt>
                <c:pt idx="1014">
                  <c:v>-94.388199999999998</c:v>
                </c:pt>
                <c:pt idx="1015">
                  <c:v>-94.303650000000005</c:v>
                </c:pt>
                <c:pt idx="1016">
                  <c:v>-94.312600000000003</c:v>
                </c:pt>
                <c:pt idx="1017">
                  <c:v>-94.310999999999993</c:v>
                </c:pt>
                <c:pt idx="1018">
                  <c:v>-94.140500000000003</c:v>
                </c:pt>
                <c:pt idx="1019">
                  <c:v>-93.794799999999995</c:v>
                </c:pt>
                <c:pt idx="1020">
                  <c:v>-93.404449999999997</c:v>
                </c:pt>
                <c:pt idx="1021">
                  <c:v>-93.090100000000007</c:v>
                </c:pt>
                <c:pt idx="1022">
                  <c:v>-92.888499999999993</c:v>
                </c:pt>
                <c:pt idx="1023">
                  <c:v>-92.75085</c:v>
                </c:pt>
                <c:pt idx="1024">
                  <c:v>-92.592399999999998</c:v>
                </c:pt>
                <c:pt idx="1025">
                  <c:v>-92.364499999999992</c:v>
                </c:pt>
                <c:pt idx="1026">
                  <c:v>-92.0578</c:v>
                </c:pt>
                <c:pt idx="1027">
                  <c:v>-91.632249999999999</c:v>
                </c:pt>
                <c:pt idx="1028">
                  <c:v>-91.0518</c:v>
                </c:pt>
                <c:pt idx="1029">
                  <c:v>-90.411050000000003</c:v>
                </c:pt>
                <c:pt idx="1030">
                  <c:v>-89.890150000000006</c:v>
                </c:pt>
                <c:pt idx="1031">
                  <c:v>-89.527000000000001</c:v>
                </c:pt>
                <c:pt idx="1032">
                  <c:v>-89.173899999999989</c:v>
                </c:pt>
                <c:pt idx="1033">
                  <c:v>-88.705299999999994</c:v>
                </c:pt>
                <c:pt idx="1034">
                  <c:v>-88.131650000000008</c:v>
                </c:pt>
                <c:pt idx="1035">
                  <c:v>-87.498199999999997</c:v>
                </c:pt>
                <c:pt idx="1036">
                  <c:v>-86.822699999999998</c:v>
                </c:pt>
                <c:pt idx="1037">
                  <c:v>-86.127899999999997</c:v>
                </c:pt>
                <c:pt idx="1038">
                  <c:v>-85.461750000000009</c:v>
                </c:pt>
                <c:pt idx="1039">
                  <c:v>-84.883399999999995</c:v>
                </c:pt>
                <c:pt idx="1040">
                  <c:v>-84.434550000000002</c:v>
                </c:pt>
                <c:pt idx="1041">
                  <c:v>-84.069749999999999</c:v>
                </c:pt>
                <c:pt idx="1042">
                  <c:v>-83.657200000000003</c:v>
                </c:pt>
                <c:pt idx="1043">
                  <c:v>-83.101900000000001</c:v>
                </c:pt>
                <c:pt idx="1044">
                  <c:v>-82.427850000000007</c:v>
                </c:pt>
                <c:pt idx="1045">
                  <c:v>-81.718350000000001</c:v>
                </c:pt>
                <c:pt idx="1046">
                  <c:v>-81.029799999999994</c:v>
                </c:pt>
                <c:pt idx="1047">
                  <c:v>-80.377399999999994</c:v>
                </c:pt>
                <c:pt idx="1048">
                  <c:v>-79.75030000000001</c:v>
                </c:pt>
                <c:pt idx="1049">
                  <c:v>-79.116600000000005</c:v>
                </c:pt>
                <c:pt idx="1050">
                  <c:v>-78.442149999999998</c:v>
                </c:pt>
                <c:pt idx="1051">
                  <c:v>-77.711800000000011</c:v>
                </c:pt>
                <c:pt idx="1052">
                  <c:v>-76.929600000000008</c:v>
                </c:pt>
                <c:pt idx="1053">
                  <c:v>-76.115049999999997</c:v>
                </c:pt>
                <c:pt idx="1054">
                  <c:v>-75.292450000000002</c:v>
                </c:pt>
                <c:pt idx="1055">
                  <c:v>-74.490750000000006</c:v>
                </c:pt>
                <c:pt idx="1056">
                  <c:v>-73.730799999999988</c:v>
                </c:pt>
                <c:pt idx="1057">
                  <c:v>-72.997299999999996</c:v>
                </c:pt>
                <c:pt idx="1058">
                  <c:v>-72.238650000000007</c:v>
                </c:pt>
                <c:pt idx="1059">
                  <c:v>-71.4161</c:v>
                </c:pt>
                <c:pt idx="1060">
                  <c:v>-70.539000000000001</c:v>
                </c:pt>
                <c:pt idx="1061">
                  <c:v>-69.63991</c:v>
                </c:pt>
                <c:pt idx="1062">
                  <c:v>-68.731629999999996</c:v>
                </c:pt>
                <c:pt idx="1063">
                  <c:v>-67.811774999999997</c:v>
                </c:pt>
                <c:pt idx="1064">
                  <c:v>-66.874255000000005</c:v>
                </c:pt>
                <c:pt idx="1065">
                  <c:v>-65.897970000000001</c:v>
                </c:pt>
                <c:pt idx="1066">
                  <c:v>-64.859120000000004</c:v>
                </c:pt>
                <c:pt idx="1067">
                  <c:v>-63.770669999999996</c:v>
                </c:pt>
                <c:pt idx="1068">
                  <c:v>-62.680264999999999</c:v>
                </c:pt>
                <c:pt idx="1069">
                  <c:v>-61.606497499999996</c:v>
                </c:pt>
                <c:pt idx="1070">
                  <c:v>-60.496904999999998</c:v>
                </c:pt>
                <c:pt idx="1071">
                  <c:v>-59.295140000000004</c:v>
                </c:pt>
                <c:pt idx="1072">
                  <c:v>-58.020395000000001</c:v>
                </c:pt>
                <c:pt idx="1073">
                  <c:v>-56.743600000000001</c:v>
                </c:pt>
                <c:pt idx="1074">
                  <c:v>-55.492870000000003</c:v>
                </c:pt>
                <c:pt idx="1075">
                  <c:v>-54.253440000000005</c:v>
                </c:pt>
                <c:pt idx="1076">
                  <c:v>-53.043199999999999</c:v>
                </c:pt>
                <c:pt idx="1077">
                  <c:v>-51.895849999999996</c:v>
                </c:pt>
                <c:pt idx="1078">
                  <c:v>-50.7819</c:v>
                </c:pt>
                <c:pt idx="1079">
                  <c:v>-49.633450000000003</c:v>
                </c:pt>
                <c:pt idx="1080">
                  <c:v>-48.431199999999997</c:v>
                </c:pt>
                <c:pt idx="1081">
                  <c:v>-47.208449999999999</c:v>
                </c:pt>
                <c:pt idx="1082">
                  <c:v>-45.983249999999998</c:v>
                </c:pt>
                <c:pt idx="1083">
                  <c:v>-44.75985</c:v>
                </c:pt>
                <c:pt idx="1084">
                  <c:v>-43.55565</c:v>
                </c:pt>
                <c:pt idx="1085">
                  <c:v>-42.3658</c:v>
                </c:pt>
                <c:pt idx="1086">
                  <c:v>-41.137699999999995</c:v>
                </c:pt>
                <c:pt idx="1087">
                  <c:v>-39.831699999999998</c:v>
                </c:pt>
                <c:pt idx="1088">
                  <c:v>-38.475000000000001</c:v>
                </c:pt>
                <c:pt idx="1089">
                  <c:v>-37.141750000000002</c:v>
                </c:pt>
                <c:pt idx="1090">
                  <c:v>-35.880499999999998</c:v>
                </c:pt>
                <c:pt idx="1091">
                  <c:v>-34.671149999999997</c:v>
                </c:pt>
                <c:pt idx="1092">
                  <c:v>-33.4589</c:v>
                </c:pt>
                <c:pt idx="1093">
                  <c:v>-32.228099999999998</c:v>
                </c:pt>
                <c:pt idx="1094">
                  <c:v>-31.029149999999998</c:v>
                </c:pt>
                <c:pt idx="1095">
                  <c:v>-29.908149999999999</c:v>
                </c:pt>
                <c:pt idx="1096">
                  <c:v>-28.831599999999998</c:v>
                </c:pt>
                <c:pt idx="1097">
                  <c:v>-27.72045</c:v>
                </c:pt>
                <c:pt idx="1098">
                  <c:v>-26.551650000000002</c:v>
                </c:pt>
                <c:pt idx="1099">
                  <c:v>-25.382050000000003</c:v>
                </c:pt>
                <c:pt idx="1100">
                  <c:v>-24.278449999999999</c:v>
                </c:pt>
                <c:pt idx="1101">
                  <c:v>-23.262300000000003</c:v>
                </c:pt>
                <c:pt idx="1102">
                  <c:v>-22.299800000000001</c:v>
                </c:pt>
                <c:pt idx="1103">
                  <c:v>-21.305149999999998</c:v>
                </c:pt>
                <c:pt idx="1104">
                  <c:v>-20.200250000000004</c:v>
                </c:pt>
                <c:pt idx="1105">
                  <c:v>-19.013399999999997</c:v>
                </c:pt>
                <c:pt idx="1106">
                  <c:v>-17.856600000000004</c:v>
                </c:pt>
                <c:pt idx="1107">
                  <c:v>-16.787750000000003</c:v>
                </c:pt>
                <c:pt idx="1108">
                  <c:v>-15.77055</c:v>
                </c:pt>
                <c:pt idx="1109">
                  <c:v>-14.759249999999998</c:v>
                </c:pt>
                <c:pt idx="1110">
                  <c:v>-13.73565</c:v>
                </c:pt>
                <c:pt idx="1111">
                  <c:v>-12.693349999999999</c:v>
                </c:pt>
                <c:pt idx="1112">
                  <c:v>-11.661949999999997</c:v>
                </c:pt>
                <c:pt idx="1113">
                  <c:v>-10.7012</c:v>
                </c:pt>
                <c:pt idx="1114">
                  <c:v>-9.8232999999999997</c:v>
                </c:pt>
                <c:pt idx="1115">
                  <c:v>-8.9766000000000012</c:v>
                </c:pt>
                <c:pt idx="1116">
                  <c:v>-8.1273499999999999</c:v>
                </c:pt>
                <c:pt idx="1117">
                  <c:v>-7.3015499999999989</c:v>
                </c:pt>
                <c:pt idx="1118">
                  <c:v>-6.5335000000000001</c:v>
                </c:pt>
                <c:pt idx="1119">
                  <c:v>-5.8124000000000002</c:v>
                </c:pt>
                <c:pt idx="1120">
                  <c:v>-5.0939499999999995</c:v>
                </c:pt>
                <c:pt idx="1121">
                  <c:v>-4.3636499999999998</c:v>
                </c:pt>
                <c:pt idx="1122">
                  <c:v>-3.6685999999999979</c:v>
                </c:pt>
                <c:pt idx="1123">
                  <c:v>-3.0621500000000026</c:v>
                </c:pt>
                <c:pt idx="1124">
                  <c:v>-2.5360000000000014</c:v>
                </c:pt>
                <c:pt idx="1125">
                  <c:v>-2.041050000000002</c:v>
                </c:pt>
                <c:pt idx="1126">
                  <c:v>-1.5457999999999998</c:v>
                </c:pt>
                <c:pt idx="1127">
                  <c:v>-1.0404499999999999</c:v>
                </c:pt>
                <c:pt idx="1128">
                  <c:v>-0.51539999999999964</c:v>
                </c:pt>
                <c:pt idx="1129">
                  <c:v>2.0450000000000301E-2</c:v>
                </c:pt>
                <c:pt idx="1130">
                  <c:v>0.5213000000000001</c:v>
                </c:pt>
                <c:pt idx="1131">
                  <c:v>0.9372000000000007</c:v>
                </c:pt>
                <c:pt idx="1132">
                  <c:v>1.2643500000000003</c:v>
                </c:pt>
                <c:pt idx="1133">
                  <c:v>1.5455500000000022</c:v>
                </c:pt>
                <c:pt idx="1134">
                  <c:v>1.8205500000000008</c:v>
                </c:pt>
                <c:pt idx="1135">
                  <c:v>2.0857500000000009</c:v>
                </c:pt>
                <c:pt idx="1136">
                  <c:v>2.3061499999999988</c:v>
                </c:pt>
                <c:pt idx="1137">
                  <c:v>2.4636500000000012</c:v>
                </c:pt>
                <c:pt idx="1138">
                  <c:v>2.5837500000000002</c:v>
                </c:pt>
                <c:pt idx="1139">
                  <c:v>2.7047499999999989</c:v>
                </c:pt>
                <c:pt idx="1140">
                  <c:v>2.8263499999999997</c:v>
                </c:pt>
                <c:pt idx="1141">
                  <c:v>2.9068500000000004</c:v>
                </c:pt>
                <c:pt idx="1142">
                  <c:v>2.9143000000000008</c:v>
                </c:pt>
                <c:pt idx="1143">
                  <c:v>2.8675499999999996</c:v>
                </c:pt>
                <c:pt idx="1144">
                  <c:v>2.8177500000000002</c:v>
                </c:pt>
                <c:pt idx="1145">
                  <c:v>2.7894999999999985</c:v>
                </c:pt>
                <c:pt idx="1146">
                  <c:v>2.745099999999999</c:v>
                </c:pt>
                <c:pt idx="1147">
                  <c:v>2.6228500000000015</c:v>
                </c:pt>
                <c:pt idx="1148">
                  <c:v>2.4124999999999979</c:v>
                </c:pt>
                <c:pt idx="1149">
                  <c:v>2.1715</c:v>
                </c:pt>
                <c:pt idx="1150">
                  <c:v>1.957749999999999</c:v>
                </c:pt>
                <c:pt idx="1151">
                  <c:v>1.7696000000000005</c:v>
                </c:pt>
                <c:pt idx="1152">
                  <c:v>1.5643499999999992</c:v>
                </c:pt>
                <c:pt idx="1153">
                  <c:v>1.3188999999999993</c:v>
                </c:pt>
                <c:pt idx="1154">
                  <c:v>1.0522000000000009</c:v>
                </c:pt>
                <c:pt idx="1155">
                  <c:v>0.79065000000000119</c:v>
                </c:pt>
                <c:pt idx="1156">
                  <c:v>0.52899999999999991</c:v>
                </c:pt>
                <c:pt idx="1157">
                  <c:v>0.23564999999999969</c:v>
                </c:pt>
                <c:pt idx="1158">
                  <c:v>-0.10955000000000048</c:v>
                </c:pt>
                <c:pt idx="1159">
                  <c:v>-0.49414999999999942</c:v>
                </c:pt>
                <c:pt idx="1160">
                  <c:v>-0.8877000000000006</c:v>
                </c:pt>
                <c:pt idx="1161">
                  <c:v>-1.2726500000000005</c:v>
                </c:pt>
                <c:pt idx="1162">
                  <c:v>-1.6538000000000004</c:v>
                </c:pt>
                <c:pt idx="1163">
                  <c:v>-2.0323499999999992</c:v>
                </c:pt>
                <c:pt idx="1164">
                  <c:v>-2.3847499999999986</c:v>
                </c:pt>
                <c:pt idx="1165">
                  <c:v>-2.6836000000000002</c:v>
                </c:pt>
                <c:pt idx="1166">
                  <c:v>-2.9326000000000008</c:v>
                </c:pt>
                <c:pt idx="1167">
                  <c:v>-3.1683000000000003</c:v>
                </c:pt>
                <c:pt idx="1168">
                  <c:v>-3.4288999999999987</c:v>
                </c:pt>
                <c:pt idx="1169">
                  <c:v>-3.7208000000000006</c:v>
                </c:pt>
                <c:pt idx="1170">
                  <c:v>-4.0107499999999998</c:v>
                </c:pt>
                <c:pt idx="1171">
                  <c:v>-4.257299999999999</c:v>
                </c:pt>
                <c:pt idx="1172">
                  <c:v>-4.4550000000000001</c:v>
                </c:pt>
                <c:pt idx="1173">
                  <c:v>-4.6359999999999992</c:v>
                </c:pt>
                <c:pt idx="1174">
                  <c:v>-4.8243500000000008</c:v>
                </c:pt>
                <c:pt idx="1175">
                  <c:v>-5.0083500000000019</c:v>
                </c:pt>
                <c:pt idx="1176">
                  <c:v>-5.1709999999999994</c:v>
                </c:pt>
                <c:pt idx="1177">
                  <c:v>-5.3246500000000001</c:v>
                </c:pt>
                <c:pt idx="1178">
                  <c:v>-5.4910500000000013</c:v>
                </c:pt>
                <c:pt idx="1179">
                  <c:v>-5.6623999999999981</c:v>
                </c:pt>
                <c:pt idx="1180">
                  <c:v>-5.8055000000000003</c:v>
                </c:pt>
                <c:pt idx="1181">
                  <c:v>-5.8907499999999988</c:v>
                </c:pt>
                <c:pt idx="1182">
                  <c:v>-5.9088499999999993</c:v>
                </c:pt>
                <c:pt idx="1183">
                  <c:v>-5.8857999999999997</c:v>
                </c:pt>
                <c:pt idx="1184">
                  <c:v>-5.8755499999999987</c:v>
                </c:pt>
                <c:pt idx="1185">
                  <c:v>-5.8940499999999982</c:v>
                </c:pt>
                <c:pt idx="1186">
                  <c:v>-5.8852999999999991</c:v>
                </c:pt>
                <c:pt idx="1187">
                  <c:v>-5.7948499999999985</c:v>
                </c:pt>
                <c:pt idx="1188">
                  <c:v>-5.6315999999999988</c:v>
                </c:pt>
                <c:pt idx="1189">
                  <c:v>-5.4353000000000016</c:v>
                </c:pt>
                <c:pt idx="1190">
                  <c:v>-5.2494499999999995</c:v>
                </c:pt>
                <c:pt idx="1191">
                  <c:v>-5.1115499999999994</c:v>
                </c:pt>
                <c:pt idx="1192">
                  <c:v>-4.9995000000000012</c:v>
                </c:pt>
                <c:pt idx="1193">
                  <c:v>-4.8347499999999997</c:v>
                </c:pt>
                <c:pt idx="1194">
                  <c:v>-4.5936999999999983</c:v>
                </c:pt>
                <c:pt idx="1195">
                  <c:v>-4.3472999999999988</c:v>
                </c:pt>
                <c:pt idx="1196">
                  <c:v>-4.1619499999999992</c:v>
                </c:pt>
                <c:pt idx="1197">
                  <c:v>-4.0253500000000013</c:v>
                </c:pt>
                <c:pt idx="1198">
                  <c:v>-3.8687999999999985</c:v>
                </c:pt>
                <c:pt idx="1199">
                  <c:v>-3.6283000000000012</c:v>
                </c:pt>
                <c:pt idx="1200">
                  <c:v>-3.2997999999999976</c:v>
                </c:pt>
                <c:pt idx="1201">
                  <c:v>-2.9359500000000001</c:v>
                </c:pt>
                <c:pt idx="1202">
                  <c:v>-2.5803999999999991</c:v>
                </c:pt>
                <c:pt idx="1203">
                  <c:v>-2.2399999999999984</c:v>
                </c:pt>
                <c:pt idx="1204">
                  <c:v>-1.9092999999999982</c:v>
                </c:pt>
                <c:pt idx="1205">
                  <c:v>-1.5823</c:v>
                </c:pt>
                <c:pt idx="1206">
                  <c:v>-1.2795500000000004</c:v>
                </c:pt>
                <c:pt idx="1207">
                  <c:v>-1.0616999999999983</c:v>
                </c:pt>
                <c:pt idx="1208">
                  <c:v>-0.95159999999999911</c:v>
                </c:pt>
                <c:pt idx="1209">
                  <c:v>-0.88339999999999819</c:v>
                </c:pt>
                <c:pt idx="1210">
                  <c:v>-0.78760000000000119</c:v>
                </c:pt>
                <c:pt idx="1211">
                  <c:v>-0.65850000000000009</c:v>
                </c:pt>
                <c:pt idx="1212">
                  <c:v>-0.5166499999999985</c:v>
                </c:pt>
                <c:pt idx="1213">
                  <c:v>-0.36459999999999937</c:v>
                </c:pt>
                <c:pt idx="1214">
                  <c:v>-0.17834999999999823</c:v>
                </c:pt>
                <c:pt idx="1215">
                  <c:v>5.7100000000001927E-2</c:v>
                </c:pt>
                <c:pt idx="1216">
                  <c:v>0.29114999999999824</c:v>
                </c:pt>
                <c:pt idx="1217">
                  <c:v>0.45149999999999935</c:v>
                </c:pt>
                <c:pt idx="1218">
                  <c:v>0.54830000000000112</c:v>
                </c:pt>
                <c:pt idx="1219">
                  <c:v>0.6457499999999996</c:v>
                </c:pt>
                <c:pt idx="1220">
                  <c:v>0.75519999999999854</c:v>
                </c:pt>
                <c:pt idx="1221">
                  <c:v>0.83609999999999829</c:v>
                </c:pt>
                <c:pt idx="1222">
                  <c:v>0.87014999999999887</c:v>
                </c:pt>
                <c:pt idx="1223">
                  <c:v>0.90194999999999936</c:v>
                </c:pt>
                <c:pt idx="1224">
                  <c:v>1.0137</c:v>
                </c:pt>
                <c:pt idx="1225">
                  <c:v>1.233900000000002</c:v>
                </c:pt>
                <c:pt idx="1226">
                  <c:v>1.4808500000000002</c:v>
                </c:pt>
                <c:pt idx="1227">
                  <c:v>1.6357999999999997</c:v>
                </c:pt>
                <c:pt idx="1228">
                  <c:v>1.6428499999999993</c:v>
                </c:pt>
                <c:pt idx="1229">
                  <c:v>1.5319500000000019</c:v>
                </c:pt>
                <c:pt idx="1230">
                  <c:v>1.4016500000000001</c:v>
                </c:pt>
                <c:pt idx="1231">
                  <c:v>1.3602500000000006</c:v>
                </c:pt>
                <c:pt idx="1232">
                  <c:v>1.4359499999999983</c:v>
                </c:pt>
                <c:pt idx="1233">
                  <c:v>1.56325</c:v>
                </c:pt>
                <c:pt idx="1234">
                  <c:v>1.6495500000000014</c:v>
                </c:pt>
                <c:pt idx="1235">
                  <c:v>1.617799999999999</c:v>
                </c:pt>
                <c:pt idx="1236">
                  <c:v>1.4435000000000002</c:v>
                </c:pt>
                <c:pt idx="1237">
                  <c:v>1.1956500000000005</c:v>
                </c:pt>
                <c:pt idx="1238">
                  <c:v>0.98239999999999839</c:v>
                </c:pt>
                <c:pt idx="1239">
                  <c:v>0.84299999999999997</c:v>
                </c:pt>
                <c:pt idx="1240">
                  <c:v>0.74974999999999881</c:v>
                </c:pt>
                <c:pt idx="1241">
                  <c:v>0.69825000000000159</c:v>
                </c:pt>
                <c:pt idx="1242">
                  <c:v>0.7222500000000025</c:v>
                </c:pt>
                <c:pt idx="1243">
                  <c:v>0.82134999999999891</c:v>
                </c:pt>
                <c:pt idx="1244">
                  <c:v>0.925399999999998</c:v>
                </c:pt>
                <c:pt idx="1245">
                  <c:v>0.94674999999999976</c:v>
                </c:pt>
                <c:pt idx="1246">
                  <c:v>0.86235000000000106</c:v>
                </c:pt>
                <c:pt idx="1247">
                  <c:v>0.74310000000000009</c:v>
                </c:pt>
                <c:pt idx="1248">
                  <c:v>0.69994999999999941</c:v>
                </c:pt>
                <c:pt idx="1249">
                  <c:v>0.78829999999999956</c:v>
                </c:pt>
                <c:pt idx="1250">
                  <c:v>0.95635000000000048</c:v>
                </c:pt>
                <c:pt idx="1251">
                  <c:v>1.0974500000000003</c:v>
                </c:pt>
                <c:pt idx="1252">
                  <c:v>1.1488499999999995</c:v>
                </c:pt>
                <c:pt idx="1253">
                  <c:v>1.1349</c:v>
                </c:pt>
                <c:pt idx="1254">
                  <c:v>1.1415500000000005</c:v>
                </c:pt>
                <c:pt idx="1255">
                  <c:v>1.260349999999999</c:v>
                </c:pt>
                <c:pt idx="1256">
                  <c:v>1.5167999999999999</c:v>
                </c:pt>
                <c:pt idx="1257">
                  <c:v>1.8473000000000006</c:v>
                </c:pt>
                <c:pt idx="1258">
                  <c:v>2.17225</c:v>
                </c:pt>
                <c:pt idx="1259">
                  <c:v>2.4672499999999999</c:v>
                </c:pt>
                <c:pt idx="1260">
                  <c:v>2.745099999999999</c:v>
                </c:pt>
                <c:pt idx="1261">
                  <c:v>3.0089000000000006</c:v>
                </c:pt>
                <c:pt idx="1262">
                  <c:v>3.239749999999999</c:v>
                </c:pt>
                <c:pt idx="1263">
                  <c:v>3.4169499999999999</c:v>
                </c:pt>
                <c:pt idx="1264">
                  <c:v>3.5639500000000002</c:v>
                </c:pt>
                <c:pt idx="1265">
                  <c:v>3.7605000000000004</c:v>
                </c:pt>
                <c:pt idx="1266">
                  <c:v>4.0668000000000006</c:v>
                </c:pt>
                <c:pt idx="1267">
                  <c:v>4.4535499999999999</c:v>
                </c:pt>
                <c:pt idx="1268">
                  <c:v>4.8421000000000003</c:v>
                </c:pt>
                <c:pt idx="1269">
                  <c:v>5.1963499999999989</c:v>
                </c:pt>
                <c:pt idx="1270">
                  <c:v>5.5580499999999997</c:v>
                </c:pt>
                <c:pt idx="1271">
                  <c:v>6.0066999999999995</c:v>
                </c:pt>
                <c:pt idx="1272">
                  <c:v>6.5779000000000005</c:v>
                </c:pt>
                <c:pt idx="1273">
                  <c:v>7.2160999999999991</c:v>
                </c:pt>
                <c:pt idx="1274">
                  <c:v>7.819399999999999</c:v>
                </c:pt>
                <c:pt idx="1275">
                  <c:v>8.3250500000000009</c:v>
                </c:pt>
                <c:pt idx="1276">
                  <c:v>8.7508350000000004</c:v>
                </c:pt>
                <c:pt idx="1277">
                  <c:v>9.1738850000000003</c:v>
                </c:pt>
                <c:pt idx="1278">
                  <c:v>9.6677099999999996</c:v>
                </c:pt>
                <c:pt idx="1279">
                  <c:v>10.242889999999999</c:v>
                </c:pt>
                <c:pt idx="1280">
                  <c:v>10.838305</c:v>
                </c:pt>
                <c:pt idx="1281">
                  <c:v>11.367865</c:v>
                </c:pt>
                <c:pt idx="1282">
                  <c:v>11.798583000000001</c:v>
                </c:pt>
                <c:pt idx="1283">
                  <c:v>12.201264499999999</c:v>
                </c:pt>
                <c:pt idx="1284">
                  <c:v>12.68108</c:v>
                </c:pt>
                <c:pt idx="1285">
                  <c:v>13.248494999999998</c:v>
                </c:pt>
                <c:pt idx="1286">
                  <c:v>13.824290000000001</c:v>
                </c:pt>
                <c:pt idx="1287">
                  <c:v>14.361525</c:v>
                </c:pt>
                <c:pt idx="1288">
                  <c:v>14.873349999999999</c:v>
                </c:pt>
                <c:pt idx="1289">
                  <c:v>15.360325</c:v>
                </c:pt>
                <c:pt idx="1290">
                  <c:v>15.800295</c:v>
                </c:pt>
                <c:pt idx="1291">
                  <c:v>16.194899999999997</c:v>
                </c:pt>
                <c:pt idx="1292">
                  <c:v>16.552949999999999</c:v>
                </c:pt>
                <c:pt idx="1293">
                  <c:v>16.844899999999999</c:v>
                </c:pt>
                <c:pt idx="1294">
                  <c:v>17.04055</c:v>
                </c:pt>
                <c:pt idx="1295">
                  <c:v>17.194949999999999</c:v>
                </c:pt>
                <c:pt idx="1296">
                  <c:v>17.429949999999998</c:v>
                </c:pt>
                <c:pt idx="1297">
                  <c:v>17.792549999999999</c:v>
                </c:pt>
                <c:pt idx="1298">
                  <c:v>18.183900000000001</c:v>
                </c:pt>
                <c:pt idx="1299">
                  <c:v>18.478450000000002</c:v>
                </c:pt>
                <c:pt idx="1300">
                  <c:v>18.656950000000002</c:v>
                </c:pt>
                <c:pt idx="1301">
                  <c:v>18.777900000000002</c:v>
                </c:pt>
                <c:pt idx="1302">
                  <c:v>18.896250000000002</c:v>
                </c:pt>
                <c:pt idx="1303">
                  <c:v>19.051749999999998</c:v>
                </c:pt>
                <c:pt idx="1304">
                  <c:v>19.250350000000001</c:v>
                </c:pt>
                <c:pt idx="1305">
                  <c:v>19.4282</c:v>
                </c:pt>
                <c:pt idx="1306">
                  <c:v>19.520350000000001</c:v>
                </c:pt>
                <c:pt idx="1307">
                  <c:v>19.576050000000002</c:v>
                </c:pt>
                <c:pt idx="1308">
                  <c:v>19.724899999999998</c:v>
                </c:pt>
                <c:pt idx="1309">
                  <c:v>19.9984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2F-46B3-81A5-4F5A173DE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1483071"/>
        <c:axId val="1051480575"/>
      </c:lineChart>
      <c:catAx>
        <c:axId val="1051483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80575"/>
        <c:crosses val="autoZero"/>
        <c:auto val="1"/>
        <c:lblAlgn val="ctr"/>
        <c:lblOffset val="100"/>
        <c:noMultiLvlLbl val="0"/>
      </c:catAx>
      <c:valAx>
        <c:axId val="10514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Force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8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Vertical GRF Comparison Between</a:t>
            </a:r>
            <a:r>
              <a:rPr lang="en-US" baseline="0" dirty="0"/>
              <a:t> Conditions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Long Stride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Averages!$K$2:$K$1506</c:f>
              <c:numCache>
                <c:formatCode>General</c:formatCode>
                <c:ptCount val="1505"/>
                <c:pt idx="0">
                  <c:v>-474.12299999999999</c:v>
                </c:pt>
                <c:pt idx="1">
                  <c:v>-474.56166666666667</c:v>
                </c:pt>
                <c:pt idx="2">
                  <c:v>-475.3313333333333</c:v>
                </c:pt>
                <c:pt idx="3">
                  <c:v>-476.30133333333333</c:v>
                </c:pt>
                <c:pt idx="4">
                  <c:v>-477.51266666666669</c:v>
                </c:pt>
                <c:pt idx="5">
                  <c:v>-478.95900000000006</c:v>
                </c:pt>
                <c:pt idx="6">
                  <c:v>-480.36999999999995</c:v>
                </c:pt>
                <c:pt idx="7">
                  <c:v>-481.53233333333333</c:v>
                </c:pt>
                <c:pt idx="8">
                  <c:v>-482.60566666666665</c:v>
                </c:pt>
                <c:pt idx="9">
                  <c:v>-483.85433333333327</c:v>
                </c:pt>
                <c:pt idx="10">
                  <c:v>-485.22733333333326</c:v>
                </c:pt>
                <c:pt idx="11">
                  <c:v>-486.41066666666666</c:v>
                </c:pt>
                <c:pt idx="12">
                  <c:v>-487.24600000000004</c:v>
                </c:pt>
                <c:pt idx="13">
                  <c:v>-487.99</c:v>
                </c:pt>
                <c:pt idx="14">
                  <c:v>-489.05999999999995</c:v>
                </c:pt>
                <c:pt idx="15">
                  <c:v>-490.50566666666668</c:v>
                </c:pt>
                <c:pt idx="16">
                  <c:v>-491.94666666666666</c:v>
                </c:pt>
                <c:pt idx="17">
                  <c:v>-493.07533333333339</c:v>
                </c:pt>
                <c:pt idx="18">
                  <c:v>-493.93399999999991</c:v>
                </c:pt>
                <c:pt idx="19">
                  <c:v>-494.68733333333336</c:v>
                </c:pt>
                <c:pt idx="20">
                  <c:v>-495.50966666666665</c:v>
                </c:pt>
                <c:pt idx="21">
                  <c:v>-496.654</c:v>
                </c:pt>
                <c:pt idx="22">
                  <c:v>-498.1943333333333</c:v>
                </c:pt>
                <c:pt idx="23">
                  <c:v>-499.75533333333334</c:v>
                </c:pt>
                <c:pt idx="24">
                  <c:v>-500.92199999999997</c:v>
                </c:pt>
                <c:pt idx="25">
                  <c:v>-501.84100000000007</c:v>
                </c:pt>
                <c:pt idx="26">
                  <c:v>-503.00299999999999</c:v>
                </c:pt>
                <c:pt idx="27">
                  <c:v>-504.49333333333334</c:v>
                </c:pt>
                <c:pt idx="28">
                  <c:v>-505.85899999999998</c:v>
                </c:pt>
                <c:pt idx="29">
                  <c:v>-506.74933333333337</c:v>
                </c:pt>
                <c:pt idx="30">
                  <c:v>-507.38366666666661</c:v>
                </c:pt>
                <c:pt idx="31">
                  <c:v>-508.23833333333329</c:v>
                </c:pt>
                <c:pt idx="32">
                  <c:v>-509.4666666666667</c:v>
                </c:pt>
                <c:pt idx="33">
                  <c:v>-510.80966666666671</c:v>
                </c:pt>
                <c:pt idx="34">
                  <c:v>-511.95866666666672</c:v>
                </c:pt>
                <c:pt idx="35">
                  <c:v>-512.84066666666672</c:v>
                </c:pt>
                <c:pt idx="36">
                  <c:v>-513.64866666666671</c:v>
                </c:pt>
                <c:pt idx="37">
                  <c:v>-514.64800000000002</c:v>
                </c:pt>
                <c:pt idx="38">
                  <c:v>-515.87366666666674</c:v>
                </c:pt>
                <c:pt idx="39">
                  <c:v>-517.11300000000006</c:v>
                </c:pt>
                <c:pt idx="40">
                  <c:v>-518.23400000000004</c:v>
                </c:pt>
                <c:pt idx="41">
                  <c:v>-519.30999999999995</c:v>
                </c:pt>
                <c:pt idx="42">
                  <c:v>-520.423</c:v>
                </c:pt>
                <c:pt idx="43">
                  <c:v>-521.53233333333333</c:v>
                </c:pt>
                <c:pt idx="44">
                  <c:v>-522.50599999999997</c:v>
                </c:pt>
                <c:pt idx="45">
                  <c:v>-523.22033333333331</c:v>
                </c:pt>
                <c:pt idx="46">
                  <c:v>-523.75533333333328</c:v>
                </c:pt>
                <c:pt idx="47">
                  <c:v>-524.46566666666661</c:v>
                </c:pt>
                <c:pt idx="48">
                  <c:v>-525.62833333333344</c:v>
                </c:pt>
                <c:pt idx="49">
                  <c:v>-527.02833333333331</c:v>
                </c:pt>
                <c:pt idx="50">
                  <c:v>-528.173</c:v>
                </c:pt>
                <c:pt idx="51">
                  <c:v>-528.92133333333334</c:v>
                </c:pt>
                <c:pt idx="52">
                  <c:v>-529.61866666666663</c:v>
                </c:pt>
                <c:pt idx="53">
                  <c:v>-530.58333333333337</c:v>
                </c:pt>
                <c:pt idx="54">
                  <c:v>-531.72666666666657</c:v>
                </c:pt>
                <c:pt idx="55">
                  <c:v>-532.73933333333332</c:v>
                </c:pt>
                <c:pt idx="56">
                  <c:v>-533.49833333333333</c:v>
                </c:pt>
                <c:pt idx="57">
                  <c:v>-534.21066666666673</c:v>
                </c:pt>
                <c:pt idx="58">
                  <c:v>-535.20699999999999</c:v>
                </c:pt>
                <c:pt idx="59">
                  <c:v>-536.56066666666663</c:v>
                </c:pt>
                <c:pt idx="60">
                  <c:v>-537.90599999999995</c:v>
                </c:pt>
                <c:pt idx="61">
                  <c:v>-538.75900000000001</c:v>
                </c:pt>
                <c:pt idx="62">
                  <c:v>-539.06833333333338</c:v>
                </c:pt>
                <c:pt idx="63">
                  <c:v>-539.30633333333333</c:v>
                </c:pt>
                <c:pt idx="64">
                  <c:v>-539.97900000000004</c:v>
                </c:pt>
                <c:pt idx="65">
                  <c:v>-541.14166666666665</c:v>
                </c:pt>
                <c:pt idx="66">
                  <c:v>-542.40300000000002</c:v>
                </c:pt>
                <c:pt idx="67">
                  <c:v>-543.31399999999996</c:v>
                </c:pt>
                <c:pt idx="68">
                  <c:v>-543.7736666666666</c:v>
                </c:pt>
                <c:pt idx="69">
                  <c:v>-544.09533333333331</c:v>
                </c:pt>
                <c:pt idx="70">
                  <c:v>-544.64633333333336</c:v>
                </c:pt>
                <c:pt idx="71">
                  <c:v>-545.45733333333328</c:v>
                </c:pt>
                <c:pt idx="72">
                  <c:v>-546.26733333333334</c:v>
                </c:pt>
                <c:pt idx="73">
                  <c:v>-546.90333333333331</c:v>
                </c:pt>
                <c:pt idx="74">
                  <c:v>-547.45666666666671</c:v>
                </c:pt>
                <c:pt idx="75">
                  <c:v>-548.12900000000002</c:v>
                </c:pt>
                <c:pt idx="76">
                  <c:v>-549.04733333333331</c:v>
                </c:pt>
                <c:pt idx="77">
                  <c:v>-550.11199999999997</c:v>
                </c:pt>
                <c:pt idx="78">
                  <c:v>-550.94100000000003</c:v>
                </c:pt>
                <c:pt idx="79">
                  <c:v>-551.26766666666663</c:v>
                </c:pt>
                <c:pt idx="80">
                  <c:v>-551.43966666666665</c:v>
                </c:pt>
                <c:pt idx="81">
                  <c:v>-552.09333333333336</c:v>
                </c:pt>
                <c:pt idx="82">
                  <c:v>-553.29200000000003</c:v>
                </c:pt>
                <c:pt idx="83">
                  <c:v>-554.42866666666669</c:v>
                </c:pt>
                <c:pt idx="84">
                  <c:v>-555.00766666666664</c:v>
                </c:pt>
                <c:pt idx="85">
                  <c:v>-555.13866666666661</c:v>
                </c:pt>
                <c:pt idx="86">
                  <c:v>-555.31733333333329</c:v>
                </c:pt>
                <c:pt idx="87">
                  <c:v>-555.9473333333334</c:v>
                </c:pt>
                <c:pt idx="88">
                  <c:v>-556.95366666666666</c:v>
                </c:pt>
                <c:pt idx="89">
                  <c:v>-557.83233333333328</c:v>
                </c:pt>
                <c:pt idx="90">
                  <c:v>-558.25700000000006</c:v>
                </c:pt>
                <c:pt idx="91">
                  <c:v>-558.51333333333332</c:v>
                </c:pt>
                <c:pt idx="92">
                  <c:v>-559.07566666666673</c:v>
                </c:pt>
                <c:pt idx="93">
                  <c:v>-559.94966666666664</c:v>
                </c:pt>
                <c:pt idx="94">
                  <c:v>-560.74933333333331</c:v>
                </c:pt>
                <c:pt idx="95">
                  <c:v>-561.22800000000007</c:v>
                </c:pt>
                <c:pt idx="96">
                  <c:v>-561.4133333333333</c:v>
                </c:pt>
                <c:pt idx="97">
                  <c:v>-561.48633333333339</c:v>
                </c:pt>
                <c:pt idx="98">
                  <c:v>-561.75666666666666</c:v>
                </c:pt>
                <c:pt idx="99">
                  <c:v>-562.44366666666667</c:v>
                </c:pt>
                <c:pt idx="100">
                  <c:v>-563.30133333333333</c:v>
                </c:pt>
                <c:pt idx="101">
                  <c:v>-563.80366666666669</c:v>
                </c:pt>
                <c:pt idx="102">
                  <c:v>-563.79866666666669</c:v>
                </c:pt>
                <c:pt idx="103">
                  <c:v>-563.71699999999998</c:v>
                </c:pt>
                <c:pt idx="104">
                  <c:v>-564.05766666666671</c:v>
                </c:pt>
                <c:pt idx="105">
                  <c:v>-564.85466666666662</c:v>
                </c:pt>
                <c:pt idx="106">
                  <c:v>-565.75766666666652</c:v>
                </c:pt>
                <c:pt idx="107">
                  <c:v>-566.47333333333336</c:v>
                </c:pt>
                <c:pt idx="108">
                  <c:v>-567.00566666666657</c:v>
                </c:pt>
                <c:pt idx="109">
                  <c:v>-567.52599999999995</c:v>
                </c:pt>
                <c:pt idx="110">
                  <c:v>-568.07399999999996</c:v>
                </c:pt>
                <c:pt idx="111">
                  <c:v>-568.44899999999996</c:v>
                </c:pt>
                <c:pt idx="112">
                  <c:v>-568.51833333333332</c:v>
                </c:pt>
                <c:pt idx="113">
                  <c:v>-568.51566666666668</c:v>
                </c:pt>
                <c:pt idx="114">
                  <c:v>-568.76333333333332</c:v>
                </c:pt>
                <c:pt idx="115">
                  <c:v>-569.23599999999999</c:v>
                </c:pt>
                <c:pt idx="116">
                  <c:v>-569.69033333333334</c:v>
                </c:pt>
                <c:pt idx="117">
                  <c:v>-570.02599999999995</c:v>
                </c:pt>
                <c:pt idx="118">
                  <c:v>-570.2446666666666</c:v>
                </c:pt>
                <c:pt idx="119">
                  <c:v>-570.29833333333329</c:v>
                </c:pt>
                <c:pt idx="120">
                  <c:v>-570.20833333333337</c:v>
                </c:pt>
                <c:pt idx="121">
                  <c:v>-570.11900000000003</c:v>
                </c:pt>
                <c:pt idx="122">
                  <c:v>-570.14699999999993</c:v>
                </c:pt>
                <c:pt idx="123">
                  <c:v>-570.32766666666669</c:v>
                </c:pt>
                <c:pt idx="124">
                  <c:v>-570.678</c:v>
                </c:pt>
                <c:pt idx="125">
                  <c:v>-571.17700000000002</c:v>
                </c:pt>
                <c:pt idx="126">
                  <c:v>-571.74899999999991</c:v>
                </c:pt>
                <c:pt idx="127">
                  <c:v>-572.26666666666654</c:v>
                </c:pt>
                <c:pt idx="128">
                  <c:v>-572.51433333333341</c:v>
                </c:pt>
                <c:pt idx="129">
                  <c:v>-572.33999999999992</c:v>
                </c:pt>
                <c:pt idx="130">
                  <c:v>-571.97566666666671</c:v>
                </c:pt>
                <c:pt idx="131">
                  <c:v>-571.89333333333343</c:v>
                </c:pt>
                <c:pt idx="132">
                  <c:v>-572.20066666666673</c:v>
                </c:pt>
                <c:pt idx="133">
                  <c:v>-572.50833333333333</c:v>
                </c:pt>
                <c:pt idx="134">
                  <c:v>-572.48366666666664</c:v>
                </c:pt>
                <c:pt idx="135">
                  <c:v>-572.24099999999999</c:v>
                </c:pt>
                <c:pt idx="136">
                  <c:v>-572.10266666666666</c:v>
                </c:pt>
                <c:pt idx="137">
                  <c:v>-572.23133333333328</c:v>
                </c:pt>
                <c:pt idx="138">
                  <c:v>-572.52</c:v>
                </c:pt>
                <c:pt idx="139">
                  <c:v>-572.71733333333327</c:v>
                </c:pt>
                <c:pt idx="140">
                  <c:v>-572.72033333333331</c:v>
                </c:pt>
                <c:pt idx="141">
                  <c:v>-572.77099999999996</c:v>
                </c:pt>
                <c:pt idx="142">
                  <c:v>-573.14233333333334</c:v>
                </c:pt>
                <c:pt idx="143">
                  <c:v>-573.61700000000008</c:v>
                </c:pt>
                <c:pt idx="144">
                  <c:v>-573.63366666666673</c:v>
                </c:pt>
                <c:pt idx="145">
                  <c:v>-573.00066666666669</c:v>
                </c:pt>
                <c:pt idx="146">
                  <c:v>-572.16133333333335</c:v>
                </c:pt>
                <c:pt idx="147">
                  <c:v>-571.75133333333326</c:v>
                </c:pt>
                <c:pt idx="148">
                  <c:v>-572.06799999999998</c:v>
                </c:pt>
                <c:pt idx="149">
                  <c:v>-572.8223333333334</c:v>
                </c:pt>
                <c:pt idx="150">
                  <c:v>-573.31599999999992</c:v>
                </c:pt>
                <c:pt idx="151">
                  <c:v>-573.08000000000004</c:v>
                </c:pt>
                <c:pt idx="152">
                  <c:v>-572.37900000000002</c:v>
                </c:pt>
                <c:pt idx="153">
                  <c:v>-571.88666666666666</c:v>
                </c:pt>
                <c:pt idx="154">
                  <c:v>-571.90099999999995</c:v>
                </c:pt>
                <c:pt idx="155">
                  <c:v>-572.14733333333334</c:v>
                </c:pt>
                <c:pt idx="156">
                  <c:v>-572.29666666666662</c:v>
                </c:pt>
                <c:pt idx="157">
                  <c:v>-572.33433333333335</c:v>
                </c:pt>
                <c:pt idx="158">
                  <c:v>-572.38933333333341</c:v>
                </c:pt>
                <c:pt idx="159">
                  <c:v>-572.51766666666663</c:v>
                </c:pt>
                <c:pt idx="160">
                  <c:v>-572.69066666666674</c:v>
                </c:pt>
                <c:pt idx="161">
                  <c:v>-572.75633333333337</c:v>
                </c:pt>
                <c:pt idx="162">
                  <c:v>-572.49666666666678</c:v>
                </c:pt>
                <c:pt idx="163">
                  <c:v>-571.928</c:v>
                </c:pt>
                <c:pt idx="164">
                  <c:v>-571.41566666666665</c:v>
                </c:pt>
                <c:pt idx="165">
                  <c:v>-571.28300000000002</c:v>
                </c:pt>
                <c:pt idx="166">
                  <c:v>-571.42166666666662</c:v>
                </c:pt>
                <c:pt idx="167">
                  <c:v>-571.46500000000003</c:v>
                </c:pt>
                <c:pt idx="168">
                  <c:v>-571.22933333333333</c:v>
                </c:pt>
                <c:pt idx="169">
                  <c:v>-570.83166666666659</c:v>
                </c:pt>
                <c:pt idx="170">
                  <c:v>-570.48433333333332</c:v>
                </c:pt>
                <c:pt idx="171">
                  <c:v>-570.2890000000001</c:v>
                </c:pt>
                <c:pt idx="172">
                  <c:v>-570.19466666666665</c:v>
                </c:pt>
                <c:pt idx="173">
                  <c:v>-570.1246666666666</c:v>
                </c:pt>
                <c:pt idx="174">
                  <c:v>-570.10833333333323</c:v>
                </c:pt>
                <c:pt idx="175">
                  <c:v>-570.18566666666663</c:v>
                </c:pt>
                <c:pt idx="176">
                  <c:v>-570.25466666666659</c:v>
                </c:pt>
                <c:pt idx="177">
                  <c:v>-570.20133333333342</c:v>
                </c:pt>
                <c:pt idx="178">
                  <c:v>-570.04033333333336</c:v>
                </c:pt>
                <c:pt idx="179">
                  <c:v>-569.78233333333344</c:v>
                </c:pt>
                <c:pt idx="180">
                  <c:v>-569.41399999999999</c:v>
                </c:pt>
                <c:pt idx="181">
                  <c:v>-569.05466666666655</c:v>
                </c:pt>
                <c:pt idx="182">
                  <c:v>-568.84299999999996</c:v>
                </c:pt>
                <c:pt idx="183">
                  <c:v>-568.67900000000009</c:v>
                </c:pt>
                <c:pt idx="184">
                  <c:v>-568.31966666666665</c:v>
                </c:pt>
                <c:pt idx="185">
                  <c:v>-567.69566666666663</c:v>
                </c:pt>
                <c:pt idx="186">
                  <c:v>-567.00533333333328</c:v>
                </c:pt>
                <c:pt idx="187">
                  <c:v>-566.5</c:v>
                </c:pt>
                <c:pt idx="188">
                  <c:v>-566.21</c:v>
                </c:pt>
                <c:pt idx="189">
                  <c:v>-565.94533333333322</c:v>
                </c:pt>
                <c:pt idx="190">
                  <c:v>-565.6196666666666</c:v>
                </c:pt>
                <c:pt idx="191">
                  <c:v>-565.43966666666665</c:v>
                </c:pt>
                <c:pt idx="192">
                  <c:v>-565.58033333333333</c:v>
                </c:pt>
                <c:pt idx="193">
                  <c:v>-565.74</c:v>
                </c:pt>
                <c:pt idx="194">
                  <c:v>-565.33233333333328</c:v>
                </c:pt>
                <c:pt idx="195">
                  <c:v>-564.22033333333331</c:v>
                </c:pt>
                <c:pt idx="196">
                  <c:v>-562.9906666666667</c:v>
                </c:pt>
                <c:pt idx="197">
                  <c:v>-562.31933333333336</c:v>
                </c:pt>
                <c:pt idx="198">
                  <c:v>-562.27466666666669</c:v>
                </c:pt>
                <c:pt idx="199">
                  <c:v>-562.37933333333331</c:v>
                </c:pt>
                <c:pt idx="200">
                  <c:v>-562.17266666666671</c:v>
                </c:pt>
                <c:pt idx="201">
                  <c:v>-561.58966666666674</c:v>
                </c:pt>
                <c:pt idx="202">
                  <c:v>-560.90299999999991</c:v>
                </c:pt>
                <c:pt idx="203">
                  <c:v>-560.36466666666672</c:v>
                </c:pt>
                <c:pt idx="204">
                  <c:v>-559.9376666666667</c:v>
                </c:pt>
                <c:pt idx="205">
                  <c:v>-559.45966666666675</c:v>
                </c:pt>
                <c:pt idx="206">
                  <c:v>-558.9763333333334</c:v>
                </c:pt>
                <c:pt idx="207">
                  <c:v>-558.69366666666667</c:v>
                </c:pt>
                <c:pt idx="208">
                  <c:v>-558.61599999999999</c:v>
                </c:pt>
                <c:pt idx="209">
                  <c:v>-558.50266666666664</c:v>
                </c:pt>
                <c:pt idx="210">
                  <c:v>-558.20099999999991</c:v>
                </c:pt>
                <c:pt idx="211">
                  <c:v>-557.70066666666662</c:v>
                </c:pt>
                <c:pt idx="212">
                  <c:v>-556.8986666666666</c:v>
                </c:pt>
                <c:pt idx="213">
                  <c:v>-555.7886666666667</c:v>
                </c:pt>
                <c:pt idx="214">
                  <c:v>-554.82133333333331</c:v>
                </c:pt>
                <c:pt idx="215">
                  <c:v>-554.43266666666671</c:v>
                </c:pt>
                <c:pt idx="216">
                  <c:v>-554.31133333333332</c:v>
                </c:pt>
                <c:pt idx="217">
                  <c:v>-553.81133333333332</c:v>
                </c:pt>
                <c:pt idx="218">
                  <c:v>-552.91066666666666</c:v>
                </c:pt>
                <c:pt idx="219">
                  <c:v>-552.11633333333327</c:v>
                </c:pt>
                <c:pt idx="220">
                  <c:v>-551.65233333333333</c:v>
                </c:pt>
                <c:pt idx="221">
                  <c:v>-551.26800000000003</c:v>
                </c:pt>
                <c:pt idx="222">
                  <c:v>-550.69133333333332</c:v>
                </c:pt>
                <c:pt idx="223">
                  <c:v>-549.97766666666666</c:v>
                </c:pt>
                <c:pt idx="224">
                  <c:v>-549.404</c:v>
                </c:pt>
                <c:pt idx="225">
                  <c:v>-549.0526666666666</c:v>
                </c:pt>
                <c:pt idx="226">
                  <c:v>-548.63166666666666</c:v>
                </c:pt>
                <c:pt idx="227">
                  <c:v>-547.91666666666663</c:v>
                </c:pt>
                <c:pt idx="228">
                  <c:v>-547.09733333333327</c:v>
                </c:pt>
                <c:pt idx="229">
                  <c:v>-546.42866666666657</c:v>
                </c:pt>
                <c:pt idx="230">
                  <c:v>-545.90033333333338</c:v>
                </c:pt>
                <c:pt idx="231">
                  <c:v>-545.43533333333335</c:v>
                </c:pt>
                <c:pt idx="232">
                  <c:v>-545.02233333333334</c:v>
                </c:pt>
                <c:pt idx="233">
                  <c:v>-544.56500000000005</c:v>
                </c:pt>
                <c:pt idx="234">
                  <c:v>-543.91766666666672</c:v>
                </c:pt>
                <c:pt idx="235">
                  <c:v>-543.07066666666674</c:v>
                </c:pt>
                <c:pt idx="236">
                  <c:v>-542.15733333333333</c:v>
                </c:pt>
                <c:pt idx="237">
                  <c:v>-541.32299999999998</c:v>
                </c:pt>
                <c:pt idx="238">
                  <c:v>-540.62733333333335</c:v>
                </c:pt>
                <c:pt idx="239">
                  <c:v>-540.03966666666668</c:v>
                </c:pt>
                <c:pt idx="240">
                  <c:v>-539.48366666666664</c:v>
                </c:pt>
                <c:pt idx="241">
                  <c:v>-538.93100000000004</c:v>
                </c:pt>
                <c:pt idx="242">
                  <c:v>-538.47</c:v>
                </c:pt>
                <c:pt idx="243">
                  <c:v>-538.17000000000007</c:v>
                </c:pt>
                <c:pt idx="244">
                  <c:v>-537.80166666666662</c:v>
                </c:pt>
                <c:pt idx="245">
                  <c:v>-536.947</c:v>
                </c:pt>
                <c:pt idx="246">
                  <c:v>-535.55599999999993</c:v>
                </c:pt>
                <c:pt idx="247">
                  <c:v>-534.154</c:v>
                </c:pt>
                <c:pt idx="248">
                  <c:v>-533.34299999999996</c:v>
                </c:pt>
                <c:pt idx="249">
                  <c:v>-533.20933333333335</c:v>
                </c:pt>
                <c:pt idx="250">
                  <c:v>-533.23966666666672</c:v>
                </c:pt>
                <c:pt idx="251">
                  <c:v>-532.78633333333335</c:v>
                </c:pt>
                <c:pt idx="252">
                  <c:v>-531.67233333333331</c:v>
                </c:pt>
                <c:pt idx="253">
                  <c:v>-530.33833333333337</c:v>
                </c:pt>
                <c:pt idx="254">
                  <c:v>-529.31500000000005</c:v>
                </c:pt>
                <c:pt idx="255">
                  <c:v>-528.68066666666664</c:v>
                </c:pt>
                <c:pt idx="256">
                  <c:v>-528.14033333333327</c:v>
                </c:pt>
                <c:pt idx="257">
                  <c:v>-527.47933333333333</c:v>
                </c:pt>
                <c:pt idx="258">
                  <c:v>-526.77333333333343</c:v>
                </c:pt>
                <c:pt idx="259">
                  <c:v>-526.21300000000008</c:v>
                </c:pt>
                <c:pt idx="260">
                  <c:v>-525.81466666666665</c:v>
                </c:pt>
                <c:pt idx="261">
                  <c:v>-525.32566666666662</c:v>
                </c:pt>
                <c:pt idx="262">
                  <c:v>-524.47899999999993</c:v>
                </c:pt>
                <c:pt idx="263">
                  <c:v>-523.37233333333336</c:v>
                </c:pt>
                <c:pt idx="264">
                  <c:v>-522.44100000000003</c:v>
                </c:pt>
                <c:pt idx="265">
                  <c:v>-521.928</c:v>
                </c:pt>
                <c:pt idx="266">
                  <c:v>-521.53200000000004</c:v>
                </c:pt>
                <c:pt idx="267">
                  <c:v>-520.81433333333337</c:v>
                </c:pt>
                <c:pt idx="268">
                  <c:v>-519.79333333333341</c:v>
                </c:pt>
                <c:pt idx="269">
                  <c:v>-518.84466666666663</c:v>
                </c:pt>
                <c:pt idx="270">
                  <c:v>-518.10933333333332</c:v>
                </c:pt>
                <c:pt idx="271">
                  <c:v>-517.35</c:v>
                </c:pt>
                <c:pt idx="272">
                  <c:v>-516.40566666666666</c:v>
                </c:pt>
                <c:pt idx="273">
                  <c:v>-515.49</c:v>
                </c:pt>
                <c:pt idx="274">
                  <c:v>-514.89533333333338</c:v>
                </c:pt>
                <c:pt idx="275">
                  <c:v>-514.57066666666663</c:v>
                </c:pt>
                <c:pt idx="276">
                  <c:v>-514.17233333333331</c:v>
                </c:pt>
                <c:pt idx="277">
                  <c:v>-513.46600000000001</c:v>
                </c:pt>
                <c:pt idx="278">
                  <c:v>-512.48366666666664</c:v>
                </c:pt>
                <c:pt idx="279">
                  <c:v>-511.33066666666667</c:v>
                </c:pt>
                <c:pt idx="280">
                  <c:v>-510.13566666666662</c:v>
                </c:pt>
                <c:pt idx="281">
                  <c:v>-509.15366666666677</c:v>
                </c:pt>
                <c:pt idx="282">
                  <c:v>-508.541</c:v>
                </c:pt>
                <c:pt idx="283">
                  <c:v>-508.01533333333327</c:v>
                </c:pt>
                <c:pt idx="284">
                  <c:v>-507.08500000000004</c:v>
                </c:pt>
                <c:pt idx="285">
                  <c:v>-505.70499999999998</c:v>
                </c:pt>
                <c:pt idx="286">
                  <c:v>-504.41966666666667</c:v>
                </c:pt>
                <c:pt idx="287">
                  <c:v>-503.68666666666667</c:v>
                </c:pt>
                <c:pt idx="288">
                  <c:v>-503.28666666666669</c:v>
                </c:pt>
                <c:pt idx="289">
                  <c:v>-502.67800000000005</c:v>
                </c:pt>
                <c:pt idx="290">
                  <c:v>-501.77366666666666</c:v>
                </c:pt>
                <c:pt idx="291">
                  <c:v>-500.96833333333325</c:v>
                </c:pt>
                <c:pt idx="292">
                  <c:v>-500.50399999999996</c:v>
                </c:pt>
                <c:pt idx="293">
                  <c:v>-500.18133333333338</c:v>
                </c:pt>
                <c:pt idx="294">
                  <c:v>-499.59933333333339</c:v>
                </c:pt>
                <c:pt idx="295">
                  <c:v>-498.48</c:v>
                </c:pt>
                <c:pt idx="296">
                  <c:v>-496.93299999999999</c:v>
                </c:pt>
                <c:pt idx="297">
                  <c:v>-495.48633333333328</c:v>
                </c:pt>
                <c:pt idx="298">
                  <c:v>-494.63333333333338</c:v>
                </c:pt>
                <c:pt idx="299">
                  <c:v>-494.29333333333335</c:v>
                </c:pt>
                <c:pt idx="300">
                  <c:v>-493.91533333333336</c:v>
                </c:pt>
                <c:pt idx="301">
                  <c:v>-493.09266666666667</c:v>
                </c:pt>
                <c:pt idx="302">
                  <c:v>-491.91633333333334</c:v>
                </c:pt>
                <c:pt idx="303">
                  <c:v>-490.77299999999997</c:v>
                </c:pt>
                <c:pt idx="304">
                  <c:v>-489.92299999999994</c:v>
                </c:pt>
                <c:pt idx="305">
                  <c:v>-489.23466666666667</c:v>
                </c:pt>
                <c:pt idx="306">
                  <c:v>-488.3343333333334</c:v>
                </c:pt>
                <c:pt idx="307">
                  <c:v>-487.13166666666666</c:v>
                </c:pt>
                <c:pt idx="308">
                  <c:v>-486.0116666666666</c:v>
                </c:pt>
                <c:pt idx="309">
                  <c:v>-485.29633333333339</c:v>
                </c:pt>
                <c:pt idx="310">
                  <c:v>-484.79466666666667</c:v>
                </c:pt>
                <c:pt idx="311">
                  <c:v>-484.07566666666662</c:v>
                </c:pt>
                <c:pt idx="312">
                  <c:v>-482.94399999999996</c:v>
                </c:pt>
                <c:pt idx="313">
                  <c:v>-481.5653333333334</c:v>
                </c:pt>
                <c:pt idx="314">
                  <c:v>-480.31133333333332</c:v>
                </c:pt>
                <c:pt idx="315">
                  <c:v>-479.41666666666669</c:v>
                </c:pt>
                <c:pt idx="316">
                  <c:v>-478.69766666666663</c:v>
                </c:pt>
                <c:pt idx="317">
                  <c:v>-477.75533333333334</c:v>
                </c:pt>
                <c:pt idx="318">
                  <c:v>-476.48366666666669</c:v>
                </c:pt>
                <c:pt idx="319">
                  <c:v>-475.18199999999996</c:v>
                </c:pt>
                <c:pt idx="320">
                  <c:v>-474.12366666666668</c:v>
                </c:pt>
                <c:pt idx="321">
                  <c:v>-473.16933333333333</c:v>
                </c:pt>
                <c:pt idx="322">
                  <c:v>-471.98466666666673</c:v>
                </c:pt>
                <c:pt idx="323">
                  <c:v>-470.57600000000002</c:v>
                </c:pt>
                <c:pt idx="324">
                  <c:v>-469.31799999999998</c:v>
                </c:pt>
                <c:pt idx="325">
                  <c:v>-468.392</c:v>
                </c:pt>
                <c:pt idx="326">
                  <c:v>-467.52199999999999</c:v>
                </c:pt>
                <c:pt idx="327">
                  <c:v>-466.36733333333336</c:v>
                </c:pt>
                <c:pt idx="328">
                  <c:v>-464.87333333333328</c:v>
                </c:pt>
                <c:pt idx="329">
                  <c:v>-463.18033333333341</c:v>
                </c:pt>
                <c:pt idx="330">
                  <c:v>-461.4543333333333</c:v>
                </c:pt>
                <c:pt idx="331">
                  <c:v>-459.90666666666669</c:v>
                </c:pt>
                <c:pt idx="332">
                  <c:v>-458.70133333333337</c:v>
                </c:pt>
                <c:pt idx="333">
                  <c:v>-457.74233333333331</c:v>
                </c:pt>
                <c:pt idx="334">
                  <c:v>-456.68400000000003</c:v>
                </c:pt>
                <c:pt idx="335">
                  <c:v>-455.20766666666668</c:v>
                </c:pt>
                <c:pt idx="336">
                  <c:v>-453.3</c:v>
                </c:pt>
                <c:pt idx="337">
                  <c:v>-451.33499999999998</c:v>
                </c:pt>
                <c:pt idx="338">
                  <c:v>-449.74399999999997</c:v>
                </c:pt>
                <c:pt idx="339">
                  <c:v>-448.52266666666668</c:v>
                </c:pt>
                <c:pt idx="340">
                  <c:v>-447.28866666666664</c:v>
                </c:pt>
                <c:pt idx="341">
                  <c:v>-445.86566666666664</c:v>
                </c:pt>
                <c:pt idx="342">
                  <c:v>-444.46466666666669</c:v>
                </c:pt>
                <c:pt idx="343">
                  <c:v>-443.19900000000001</c:v>
                </c:pt>
                <c:pt idx="344">
                  <c:v>-441.7236666666667</c:v>
                </c:pt>
                <c:pt idx="345">
                  <c:v>-439.59499999999997</c:v>
                </c:pt>
                <c:pt idx="346">
                  <c:v>-436.89799999999997</c:v>
                </c:pt>
                <c:pt idx="347">
                  <c:v>-434.3006666666667</c:v>
                </c:pt>
                <c:pt idx="348">
                  <c:v>-432.33166666666671</c:v>
                </c:pt>
                <c:pt idx="349">
                  <c:v>-430.77033333333333</c:v>
                </c:pt>
                <c:pt idx="350">
                  <c:v>-429.03433333333334</c:v>
                </c:pt>
                <c:pt idx="351">
                  <c:v>-426.98866666666669</c:v>
                </c:pt>
                <c:pt idx="352">
                  <c:v>-424.96899999999999</c:v>
                </c:pt>
                <c:pt idx="353">
                  <c:v>-423.15266666666668</c:v>
                </c:pt>
                <c:pt idx="354">
                  <c:v>-421.36866666666668</c:v>
                </c:pt>
                <c:pt idx="355">
                  <c:v>-419.45166666666665</c:v>
                </c:pt>
                <c:pt idx="356">
                  <c:v>-417.41533333333336</c:v>
                </c:pt>
                <c:pt idx="357">
                  <c:v>-415.34400000000005</c:v>
                </c:pt>
                <c:pt idx="358">
                  <c:v>-413.30799999999999</c:v>
                </c:pt>
                <c:pt idx="359">
                  <c:v>-411.31400000000002</c:v>
                </c:pt>
                <c:pt idx="360">
                  <c:v>-409.22566666666665</c:v>
                </c:pt>
                <c:pt idx="361">
                  <c:v>-406.84566666666666</c:v>
                </c:pt>
                <c:pt idx="362">
                  <c:v>-404.16699999999997</c:v>
                </c:pt>
                <c:pt idx="363">
                  <c:v>-401.48066666666665</c:v>
                </c:pt>
                <c:pt idx="364">
                  <c:v>-399.17633333333333</c:v>
                </c:pt>
                <c:pt idx="365">
                  <c:v>-397.35566666666665</c:v>
                </c:pt>
                <c:pt idx="366">
                  <c:v>-395.61133333333333</c:v>
                </c:pt>
                <c:pt idx="367">
                  <c:v>-393.35000000000008</c:v>
                </c:pt>
                <c:pt idx="368">
                  <c:v>-390.48133333333334</c:v>
                </c:pt>
                <c:pt idx="369">
                  <c:v>-387.53766666666667</c:v>
                </c:pt>
                <c:pt idx="370">
                  <c:v>-384.95433333333335</c:v>
                </c:pt>
                <c:pt idx="371">
                  <c:v>-382.61966666666666</c:v>
                </c:pt>
                <c:pt idx="372">
                  <c:v>-380.24833333333339</c:v>
                </c:pt>
                <c:pt idx="373">
                  <c:v>-377.74766666666665</c:v>
                </c:pt>
                <c:pt idx="374">
                  <c:v>-375.17866666666669</c:v>
                </c:pt>
                <c:pt idx="375">
                  <c:v>-372.71899999999999</c:v>
                </c:pt>
                <c:pt idx="376">
                  <c:v>-370.51933333333335</c:v>
                </c:pt>
                <c:pt idx="377">
                  <c:v>-368.36933333333337</c:v>
                </c:pt>
                <c:pt idx="378">
                  <c:v>-365.79733333333337</c:v>
                </c:pt>
                <c:pt idx="379">
                  <c:v>-362.64066666666668</c:v>
                </c:pt>
                <c:pt idx="380">
                  <c:v>-359.25633333333332</c:v>
                </c:pt>
                <c:pt idx="381">
                  <c:v>-356.142</c:v>
                </c:pt>
                <c:pt idx="382">
                  <c:v>-353.52500000000003</c:v>
                </c:pt>
                <c:pt idx="383">
                  <c:v>-351.25433333333331</c:v>
                </c:pt>
                <c:pt idx="384">
                  <c:v>-348.94266666666664</c:v>
                </c:pt>
                <c:pt idx="385">
                  <c:v>-346.25933333333336</c:v>
                </c:pt>
                <c:pt idx="386">
                  <c:v>-343.2046666666667</c:v>
                </c:pt>
                <c:pt idx="387">
                  <c:v>-340.04566666666665</c:v>
                </c:pt>
                <c:pt idx="388">
                  <c:v>-337.02299999999997</c:v>
                </c:pt>
                <c:pt idx="389">
                  <c:v>-334.20299999999997</c:v>
                </c:pt>
                <c:pt idx="390">
                  <c:v>-331.51466666666664</c:v>
                </c:pt>
                <c:pt idx="391">
                  <c:v>-328.834</c:v>
                </c:pt>
                <c:pt idx="392">
                  <c:v>-326.12933333333331</c:v>
                </c:pt>
                <c:pt idx="393">
                  <c:v>-323.50066666666669</c:v>
                </c:pt>
                <c:pt idx="394">
                  <c:v>-320.92166666666668</c:v>
                </c:pt>
                <c:pt idx="395">
                  <c:v>-318.05400000000003</c:v>
                </c:pt>
                <c:pt idx="396">
                  <c:v>-314.62200000000001</c:v>
                </c:pt>
                <c:pt idx="397">
                  <c:v>-310.93966666666665</c:v>
                </c:pt>
                <c:pt idx="398">
                  <c:v>-307.68400000000003</c:v>
                </c:pt>
                <c:pt idx="399">
                  <c:v>-305.01333333333332</c:v>
                </c:pt>
                <c:pt idx="400">
                  <c:v>-302.32166666666666</c:v>
                </c:pt>
                <c:pt idx="401">
                  <c:v>-299.09833333333336</c:v>
                </c:pt>
                <c:pt idx="402">
                  <c:v>-295.58966666666669</c:v>
                </c:pt>
                <c:pt idx="403">
                  <c:v>-292.35033333333331</c:v>
                </c:pt>
                <c:pt idx="404">
                  <c:v>-289.53866666666664</c:v>
                </c:pt>
                <c:pt idx="405">
                  <c:v>-286.87566666666663</c:v>
                </c:pt>
                <c:pt idx="406">
                  <c:v>-284.08733333333333</c:v>
                </c:pt>
                <c:pt idx="407">
                  <c:v>-281.24700000000001</c:v>
                </c:pt>
                <c:pt idx="408">
                  <c:v>-278.64400000000001</c:v>
                </c:pt>
                <c:pt idx="409">
                  <c:v>-276.28199999999998</c:v>
                </c:pt>
                <c:pt idx="410">
                  <c:v>-273.69066666666669</c:v>
                </c:pt>
                <c:pt idx="411">
                  <c:v>-270.45133333333337</c:v>
                </c:pt>
                <c:pt idx="412">
                  <c:v>-266.75600000000003</c:v>
                </c:pt>
                <c:pt idx="413">
                  <c:v>-263.17366666666663</c:v>
                </c:pt>
                <c:pt idx="414">
                  <c:v>-260.00933333333336</c:v>
                </c:pt>
                <c:pt idx="415">
                  <c:v>-257.161</c:v>
                </c:pt>
                <c:pt idx="416">
                  <c:v>-254.41333333333333</c:v>
                </c:pt>
                <c:pt idx="417">
                  <c:v>-251.54693333333333</c:v>
                </c:pt>
                <c:pt idx="418">
                  <c:v>-248.3536</c:v>
                </c:pt>
                <c:pt idx="419">
                  <c:v>-244.88766666666666</c:v>
                </c:pt>
                <c:pt idx="420">
                  <c:v>-241.48983333333334</c:v>
                </c:pt>
                <c:pt idx="421">
                  <c:v>-238.31949999999998</c:v>
                </c:pt>
                <c:pt idx="422">
                  <c:v>-235.15026666666668</c:v>
                </c:pt>
                <c:pt idx="423">
                  <c:v>-231.82496666666665</c:v>
                </c:pt>
                <c:pt idx="424">
                  <c:v>-228.54416666666665</c:v>
                </c:pt>
                <c:pt idx="425">
                  <c:v>-225.54013333333333</c:v>
                </c:pt>
                <c:pt idx="426">
                  <c:v>-222.7809666666667</c:v>
                </c:pt>
                <c:pt idx="427">
                  <c:v>-219.99816666666666</c:v>
                </c:pt>
                <c:pt idx="428">
                  <c:v>-216.79663333333335</c:v>
                </c:pt>
                <c:pt idx="429">
                  <c:v>-212.99193333333335</c:v>
                </c:pt>
                <c:pt idx="430">
                  <c:v>-209.0076</c:v>
                </c:pt>
                <c:pt idx="431">
                  <c:v>-205.54253333333335</c:v>
                </c:pt>
                <c:pt idx="432">
                  <c:v>-202.72203333333331</c:v>
                </c:pt>
                <c:pt idx="433">
                  <c:v>-199.99896666666666</c:v>
                </c:pt>
                <c:pt idx="434">
                  <c:v>-196.9098333333333</c:v>
                </c:pt>
                <c:pt idx="435">
                  <c:v>-193.46559999999999</c:v>
                </c:pt>
                <c:pt idx="436">
                  <c:v>-189.88623333333331</c:v>
                </c:pt>
                <c:pt idx="437">
                  <c:v>-186.36320000000001</c:v>
                </c:pt>
                <c:pt idx="438">
                  <c:v>-182.99763333333331</c:v>
                </c:pt>
                <c:pt idx="439">
                  <c:v>-179.69203333333334</c:v>
                </c:pt>
                <c:pt idx="440">
                  <c:v>-176.22386666666668</c:v>
                </c:pt>
                <c:pt idx="441">
                  <c:v>-172.58416666666668</c:v>
                </c:pt>
                <c:pt idx="442">
                  <c:v>-169.0325</c:v>
                </c:pt>
                <c:pt idx="443">
                  <c:v>-165.75279999999998</c:v>
                </c:pt>
                <c:pt idx="444">
                  <c:v>-162.64613333333332</c:v>
                </c:pt>
                <c:pt idx="445">
                  <c:v>-159.4374</c:v>
                </c:pt>
                <c:pt idx="446">
                  <c:v>-155.89026666666666</c:v>
                </c:pt>
                <c:pt idx="447">
                  <c:v>-152.09196666666665</c:v>
                </c:pt>
                <c:pt idx="448">
                  <c:v>-148.56413333333333</c:v>
                </c:pt>
                <c:pt idx="449">
                  <c:v>-145.75903333333335</c:v>
                </c:pt>
                <c:pt idx="450">
                  <c:v>-143.15560000000002</c:v>
                </c:pt>
                <c:pt idx="451">
                  <c:v>-139.20026666666669</c:v>
                </c:pt>
                <c:pt idx="452">
                  <c:v>-133.01250000000002</c:v>
                </c:pt>
                <c:pt idx="453">
                  <c:v>-126.07293</c:v>
                </c:pt>
                <c:pt idx="454">
                  <c:v>-120.90324333333335</c:v>
                </c:pt>
                <c:pt idx="455">
                  <c:v>-118.06512333333335</c:v>
                </c:pt>
                <c:pt idx="456">
                  <c:v>-115.96689466666665</c:v>
                </c:pt>
                <c:pt idx="457">
                  <c:v>-113.35505333333333</c:v>
                </c:pt>
                <c:pt idx="458">
                  <c:v>-110.42090466666667</c:v>
                </c:pt>
                <c:pt idx="459">
                  <c:v>-107.7060469</c:v>
                </c:pt>
                <c:pt idx="460">
                  <c:v>-105.21620063333334</c:v>
                </c:pt>
                <c:pt idx="461">
                  <c:v>-102.68337883333334</c:v>
                </c:pt>
                <c:pt idx="462">
                  <c:v>-100.01478773000001</c:v>
                </c:pt>
                <c:pt idx="463">
                  <c:v>-97.288900863333353</c:v>
                </c:pt>
                <c:pt idx="464">
                  <c:v>-94.563540206666673</c:v>
                </c:pt>
                <c:pt idx="465">
                  <c:v>-91.88347606133334</c:v>
                </c:pt>
                <c:pt idx="466">
                  <c:v>-89.361995467</c:v>
                </c:pt>
                <c:pt idx="467">
                  <c:v>-87.050073733333349</c:v>
                </c:pt>
                <c:pt idx="468">
                  <c:v>-84.769180754899992</c:v>
                </c:pt>
                <c:pt idx="469">
                  <c:v>-82.29173811633332</c:v>
                </c:pt>
                <c:pt idx="470">
                  <c:v>-79.672103796966667</c:v>
                </c:pt>
                <c:pt idx="471">
                  <c:v>-77.188965803583343</c:v>
                </c:pt>
                <c:pt idx="472">
                  <c:v>-74.961699263070003</c:v>
                </c:pt>
                <c:pt idx="473">
                  <c:v>-72.842800154508339</c:v>
                </c:pt>
                <c:pt idx="474">
                  <c:v>-70.699066807855672</c:v>
                </c:pt>
                <c:pt idx="475">
                  <c:v>-68.598433305868809</c:v>
                </c:pt>
                <c:pt idx="476">
                  <c:v>-66.635433306564465</c:v>
                </c:pt>
                <c:pt idx="477">
                  <c:v>-64.71876667151723</c:v>
                </c:pt>
                <c:pt idx="478">
                  <c:v>-62.651900005031564</c:v>
                </c:pt>
                <c:pt idx="479">
                  <c:v>-60.38653333248174</c:v>
                </c:pt>
                <c:pt idx="480">
                  <c:v>-58.103366665727776</c:v>
                </c:pt>
                <c:pt idx="481">
                  <c:v>-56.017500000148679</c:v>
                </c:pt>
                <c:pt idx="482">
                  <c:v>-54.155800000174111</c:v>
                </c:pt>
                <c:pt idx="483">
                  <c:v>-52.36689999997418</c:v>
                </c:pt>
                <c:pt idx="484">
                  <c:v>-50.524766666634548</c:v>
                </c:pt>
                <c:pt idx="485">
                  <c:v>-48.663000000004452</c:v>
                </c:pt>
                <c:pt idx="486">
                  <c:v>-46.897200000005903</c:v>
                </c:pt>
                <c:pt idx="487">
                  <c:v>-45.251799999999236</c:v>
                </c:pt>
                <c:pt idx="488">
                  <c:v>-43.611366666665589</c:v>
                </c:pt>
                <c:pt idx="489">
                  <c:v>-41.887666666666796</c:v>
                </c:pt>
                <c:pt idx="490">
                  <c:v>-40.19983333333353</c:v>
                </c:pt>
                <c:pt idx="491">
                  <c:v>-38.778566666666642</c:v>
                </c:pt>
                <c:pt idx="492">
                  <c:v>-37.651366666666632</c:v>
                </c:pt>
                <c:pt idx="493">
                  <c:v>-36.507600000000004</c:v>
                </c:pt>
                <c:pt idx="494">
                  <c:v>-34.973666666666674</c:v>
                </c:pt>
                <c:pt idx="495">
                  <c:v>-33.06153333333333</c:v>
                </c:pt>
                <c:pt idx="496">
                  <c:v>-31.288900000000002</c:v>
                </c:pt>
                <c:pt idx="497">
                  <c:v>-30.144866666666669</c:v>
                </c:pt>
                <c:pt idx="498">
                  <c:v>-29.283066666666667</c:v>
                </c:pt>
                <c:pt idx="499">
                  <c:v>-27.535166666666669</c:v>
                </c:pt>
                <c:pt idx="500">
                  <c:v>-24.192833333333329</c:v>
                </c:pt>
                <c:pt idx="501">
                  <c:v>-20.127140000000001</c:v>
                </c:pt>
                <c:pt idx="502">
                  <c:v>-17.049396333333334</c:v>
                </c:pt>
                <c:pt idx="503">
                  <c:v>-15.707276666666667</c:v>
                </c:pt>
                <c:pt idx="504">
                  <c:v>-15.374436000000001</c:v>
                </c:pt>
                <c:pt idx="505">
                  <c:v>-15.025523</c:v>
                </c:pt>
                <c:pt idx="506">
                  <c:v>-14.363316333333335</c:v>
                </c:pt>
                <c:pt idx="507">
                  <c:v>-13.641594100000001</c:v>
                </c:pt>
                <c:pt idx="508">
                  <c:v>-13.045409833333336</c:v>
                </c:pt>
                <c:pt idx="509">
                  <c:v>-12.507701416666668</c:v>
                </c:pt>
                <c:pt idx="510">
                  <c:v>-11.921007466666666</c:v>
                </c:pt>
                <c:pt idx="511">
                  <c:v>-11.302068459999999</c:v>
                </c:pt>
                <c:pt idx="512">
                  <c:v>-10.669014109999999</c:v>
                </c:pt>
                <c:pt idx="513">
                  <c:v>-9.7830733290000005</c:v>
                </c:pt>
                <c:pt idx="514">
                  <c:v>-8.185391748999999</c:v>
                </c:pt>
                <c:pt idx="515">
                  <c:v>-5.6928038033333328</c:v>
                </c:pt>
                <c:pt idx="516">
                  <c:v>-2.8347567279999999</c:v>
                </c:pt>
                <c:pt idx="517">
                  <c:v>-0.58626929876666667</c:v>
                </c:pt>
                <c:pt idx="518">
                  <c:v>0.43533391840000002</c:v>
                </c:pt>
                <c:pt idx="519">
                  <c:v>0.43388263606666672</c:v>
                </c:pt>
                <c:pt idx="520">
                  <c:v>9.1263531600000003E-2</c:v>
                </c:pt>
                <c:pt idx="521">
                  <c:v>-9.3892103063333343E-2</c:v>
                </c:pt>
                <c:pt idx="522">
                  <c:v>-6.8022363486666668E-2</c:v>
                </c:pt>
                <c:pt idx="523">
                  <c:v>3.818639868E-3</c:v>
                </c:pt>
                <c:pt idx="524">
                  <c:v>2.2359069885333333E-2</c:v>
                </c:pt>
                <c:pt idx="525">
                  <c:v>5.6300407313333327E-3</c:v>
                </c:pt>
                <c:pt idx="526">
                  <c:v>-5.2100466127000004E-3</c:v>
                </c:pt>
                <c:pt idx="527">
                  <c:v>-2.9717884106333337E-3</c:v>
                </c:pt>
                <c:pt idx="528">
                  <c:v>8.6025249740333341E-4</c:v>
                </c:pt>
                <c:pt idx="529">
                  <c:v>1.0357883759133334E-3</c:v>
                </c:pt>
                <c:pt idx="530">
                  <c:v>-5.2086132043333335E-5</c:v>
                </c:pt>
                <c:pt idx="531">
                  <c:v>-2.9969567608666668E-4</c:v>
                </c:pt>
                <c:pt idx="532">
                  <c:v>-3.2203947331999999E-5</c:v>
                </c:pt>
                <c:pt idx="533">
                  <c:v>7.7150401288666675E-5</c:v>
                </c:pt>
                <c:pt idx="534">
                  <c:v>1.8761050894499998E-5</c:v>
                </c:pt>
                <c:pt idx="535">
                  <c:v>-1.8207413341600002E-5</c:v>
                </c:pt>
                <c:pt idx="536">
                  <c:v>-6.9357304612433329E-6</c:v>
                </c:pt>
                <c:pt idx="537">
                  <c:v>3.9938692637033338E-6</c:v>
                </c:pt>
                <c:pt idx="538">
                  <c:v>2.1511861471366667E-6</c:v>
                </c:pt>
                <c:pt idx="539">
                  <c:v>-8.1763716840666672E-7</c:v>
                </c:pt>
                <c:pt idx="540">
                  <c:v>-6.0394990661733342E-7</c:v>
                </c:pt>
                <c:pt idx="541">
                  <c:v>1.5545076295499999E-7</c:v>
                </c:pt>
                <c:pt idx="542">
                  <c:v>1.5863831665056667E-7</c:v>
                </c:pt>
                <c:pt idx="543">
                  <c:v>-2.6938351701633335E-8</c:v>
                </c:pt>
                <c:pt idx="544">
                  <c:v>-3.9687997037333335E-8</c:v>
                </c:pt>
                <c:pt idx="545">
                  <c:v>4.0428701518333335E-9</c:v>
                </c:pt>
                <c:pt idx="546">
                  <c:v>9.5613328102833346E-9</c:v>
                </c:pt>
                <c:pt idx="547">
                  <c:v>-4.3997399138666663E-10</c:v>
                </c:pt>
                <c:pt idx="548">
                  <c:v>-2.234416574865E-9</c:v>
                </c:pt>
                <c:pt idx="549">
                  <c:v>-4.2091429680000007E-12</c:v>
                </c:pt>
                <c:pt idx="550">
                  <c:v>5.0915665064999997E-10</c:v>
                </c:pt>
                <c:pt idx="551">
                  <c:v>2.2564476841833335E-11</c:v>
                </c:pt>
                <c:pt idx="552">
                  <c:v>-1.1356499722258999E-10</c:v>
                </c:pt>
                <c:pt idx="553">
                  <c:v>-9.4120623472999996E-12</c:v>
                </c:pt>
                <c:pt idx="554">
                  <c:v>2.4866966188096665E-11</c:v>
                </c:pt>
                <c:pt idx="555">
                  <c:v>2.9503625304733332E-12</c:v>
                </c:pt>
                <c:pt idx="556">
                  <c:v>-5.3577999180916666E-12</c:v>
                </c:pt>
                <c:pt idx="557">
                  <c:v>-8.1645651791166673E-13</c:v>
                </c:pt>
                <c:pt idx="558">
                  <c:v>1.1379833194153334E-12</c:v>
                </c:pt>
                <c:pt idx="559">
                  <c:v>2.1015130585329999E-13</c:v>
                </c:pt>
                <c:pt idx="560">
                  <c:v>-2.3863133098693998E-13</c:v>
                </c:pt>
                <c:pt idx="561">
                  <c:v>-5.1527994937533327E-14</c:v>
                </c:pt>
                <c:pt idx="562">
                  <c:v>4.9465332941213325E-14</c:v>
                </c:pt>
                <c:pt idx="563">
                  <c:v>1.2194132403106666E-14</c:v>
                </c:pt>
                <c:pt idx="564">
                  <c:v>-1.0146399935119666E-14</c:v>
                </c:pt>
                <c:pt idx="565">
                  <c:v>-2.8077164961513331E-15</c:v>
                </c:pt>
                <c:pt idx="566">
                  <c:v>2.0612799893881002E-15</c:v>
                </c:pt>
                <c:pt idx="567">
                  <c:v>6.3236996881460008E-16</c:v>
                </c:pt>
                <c:pt idx="568">
                  <c:v>-4.1505333162132994E-16</c:v>
                </c:pt>
                <c:pt idx="569">
                  <c:v>-1.3984332764203333E-16</c:v>
                </c:pt>
                <c:pt idx="570">
                  <c:v>8.2886999728422665E-17</c:v>
                </c:pt>
                <c:pt idx="571">
                  <c:v>3.0448998963440002E-17</c:v>
                </c:pt>
                <c:pt idx="572">
                  <c:v>-1.6425799957833669E-17</c:v>
                </c:pt>
                <c:pt idx="573">
                  <c:v>-6.5415998115703329E-18</c:v>
                </c:pt>
                <c:pt idx="574">
                  <c:v>3.2316766603040003E-18</c:v>
                </c:pt>
                <c:pt idx="575">
                  <c:v>1.3889932991416665E-18</c:v>
                </c:pt>
                <c:pt idx="576">
                  <c:v>-6.3148999907792988E-19</c:v>
                </c:pt>
                <c:pt idx="577">
                  <c:v>-2.9187632713973337E-19</c:v>
                </c:pt>
                <c:pt idx="578">
                  <c:v>1.2260133320778667E-19</c:v>
                </c:pt>
                <c:pt idx="579">
                  <c:v>6.0765332213223335E-20</c:v>
                </c:pt>
                <c:pt idx="580">
                  <c:v>-2.3656199984694831E-20</c:v>
                </c:pt>
                <c:pt idx="581">
                  <c:v>-1.2544933131077E-20</c:v>
                </c:pt>
                <c:pt idx="582">
                  <c:v>4.5375999985560677E-21</c:v>
                </c:pt>
                <c:pt idx="583">
                  <c:v>2.5702099635330001E-21</c:v>
                </c:pt>
                <c:pt idx="584">
                  <c:v>-8.6542666664161318E-22</c:v>
                </c:pt>
                <c:pt idx="585">
                  <c:v>-5.229266601009333E-22</c:v>
                </c:pt>
                <c:pt idx="586">
                  <c:v>1.6414833337076065E-22</c:v>
                </c:pt>
                <c:pt idx="587">
                  <c:v>1.0571333215279666E-22</c:v>
                </c:pt>
                <c:pt idx="588">
                  <c:v>-3.0967500014202335E-23</c:v>
                </c:pt>
                <c:pt idx="589">
                  <c:v>-2.1244733121345333E-23</c:v>
                </c:pt>
                <c:pt idx="590">
                  <c:v>5.811466670548134E-24</c:v>
                </c:pt>
                <c:pt idx="591">
                  <c:v>4.246099961981E-24</c:v>
                </c:pt>
                <c:pt idx="592">
                  <c:v>-1.0849466675998566E-24</c:v>
                </c:pt>
                <c:pt idx="593">
                  <c:v>-8.443333265229E-25</c:v>
                </c:pt>
                <c:pt idx="594">
                  <c:v>2.0150733354270201E-25</c:v>
                </c:pt>
                <c:pt idx="595">
                  <c:v>1.6709666544810668E-25</c:v>
                </c:pt>
                <c:pt idx="596">
                  <c:v>-3.7233666711639667E-26</c:v>
                </c:pt>
                <c:pt idx="597">
                  <c:v>-3.2921833115543338E-26</c:v>
                </c:pt>
                <c:pt idx="598">
                  <c:v>6.8442666760411335E-27</c:v>
                </c:pt>
                <c:pt idx="599">
                  <c:v>6.4592332944496664E-27</c:v>
                </c:pt>
                <c:pt idx="600">
                  <c:v>-1.2515133352447701E-27</c:v>
                </c:pt>
                <c:pt idx="601">
                  <c:v>-1.2622999930649999E-27</c:v>
                </c:pt>
                <c:pt idx="602">
                  <c:v>2.2761900038319002E-28</c:v>
                </c:pt>
                <c:pt idx="603">
                  <c:v>2.4576966543102332E-28</c:v>
                </c:pt>
                <c:pt idx="604">
                  <c:v>-4.1169000075791667E-29</c:v>
                </c:pt>
                <c:pt idx="605">
                  <c:v>-4.7682999780050665E-29</c:v>
                </c:pt>
                <c:pt idx="606">
                  <c:v>7.4032666814938333E-30</c:v>
                </c:pt>
                <c:pt idx="607">
                  <c:v>9.2203999608846658E-30</c:v>
                </c:pt>
                <c:pt idx="608">
                  <c:v>-1.3232100028742268E-30</c:v>
                </c:pt>
                <c:pt idx="609">
                  <c:v>-1.7772999930500998E-30</c:v>
                </c:pt>
                <c:pt idx="610">
                  <c:v>2.3497266721952337E-31</c:v>
                </c:pt>
                <c:pt idx="611">
                  <c:v>3.4155666543291002E-31</c:v>
                </c:pt>
                <c:pt idx="612">
                  <c:v>-4.1434666772300668E-32</c:v>
                </c:pt>
                <c:pt idx="613">
                  <c:v>-6.545099978116766E-32</c:v>
                </c:pt>
                <c:pt idx="614">
                  <c:v>7.2507666867328005E-33</c:v>
                </c:pt>
                <c:pt idx="615">
                  <c:v>1.2507799961217667E-32</c:v>
                </c:pt>
                <c:pt idx="616">
                  <c:v>-1.2580700037923666E-33</c:v>
                </c:pt>
                <c:pt idx="617">
                  <c:v>-2.3840099931322336E-33</c:v>
                </c:pt>
                <c:pt idx="618">
                  <c:v>2.1619233404705999E-34</c:v>
                </c:pt>
                <c:pt idx="619">
                  <c:v>4.5325999878507334E-34</c:v>
                </c:pt>
                <c:pt idx="620">
                  <c:v>-3.6740333466923665E-35</c:v>
                </c:pt>
                <c:pt idx="621">
                  <c:v>-8.5969666451800995E-35</c:v>
                </c:pt>
                <c:pt idx="622">
                  <c:v>6.1622333580896E-36</c:v>
                </c:pt>
                <c:pt idx="623">
                  <c:v>1.6268333295498332E-35</c:v>
                </c:pt>
                <c:pt idx="624">
                  <c:v>-1.0171866713376667E-36</c:v>
                </c:pt>
                <c:pt idx="625">
                  <c:v>-3.0717133263268335E-36</c:v>
                </c:pt>
                <c:pt idx="626">
                  <c:v>1.6457233426753335E-37</c:v>
                </c:pt>
                <c:pt idx="627">
                  <c:v>5.7875666573246673E-37</c:v>
                </c:pt>
                <c:pt idx="628">
                  <c:v>-2.5936366666666666E-38</c:v>
                </c:pt>
                <c:pt idx="629">
                  <c:v>-1.0882299999999999E-37</c:v>
                </c:pt>
                <c:pt idx="630">
                  <c:v>3.9416666666666669E-39</c:v>
                </c:pt>
                <c:pt idx="631">
                  <c:v>2.0421633333333334E-38</c:v>
                </c:pt>
                <c:pt idx="632">
                  <c:v>-5.6734666666666667E-40</c:v>
                </c:pt>
                <c:pt idx="633">
                  <c:v>-3.8250333333333337E-39</c:v>
                </c:pt>
                <c:pt idx="634">
                  <c:v>7.452066666666667E-41</c:v>
                </c:pt>
                <c:pt idx="635">
                  <c:v>7.1512333333333334E-40</c:v>
                </c:pt>
                <c:pt idx="636">
                  <c:v>-8.0878333333333324E-42</c:v>
                </c:pt>
                <c:pt idx="637">
                  <c:v>-1.3346199999999999E-40</c:v>
                </c:pt>
                <c:pt idx="638">
                  <c:v>4.3393666666666667E-43</c:v>
                </c:pt>
                <c:pt idx="639">
                  <c:v>2.4865100000000001E-41</c:v>
                </c:pt>
                <c:pt idx="640">
                  <c:v>1.17242E-43</c:v>
                </c:pt>
                <c:pt idx="641">
                  <c:v>-4.6243E-42</c:v>
                </c:pt>
                <c:pt idx="642">
                  <c:v>-5.7453333333333328E-44</c:v>
                </c:pt>
                <c:pt idx="643">
                  <c:v>8.5946333333333334E-43</c:v>
                </c:pt>
                <c:pt idx="644">
                  <c:v>1.7749766666666668E-44</c:v>
                </c:pt>
                <c:pt idx="645">
                  <c:v>-1.5881366666666666E-43</c:v>
                </c:pt>
                <c:pt idx="646">
                  <c:v>-4.6710000000000003E-45</c:v>
                </c:pt>
                <c:pt idx="647">
                  <c:v>2.9427266666666668E-44</c:v>
                </c:pt>
                <c:pt idx="648">
                  <c:v>9.3420000000000002E-46</c:v>
                </c:pt>
                <c:pt idx="649">
                  <c:v>-5.1380999999999994E-45</c:v>
                </c:pt>
                <c:pt idx="650">
                  <c:v>0</c:v>
                </c:pt>
                <c:pt idx="651">
                  <c:v>9.3420000000000002E-46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4.6710000000000001E-46</c:v>
                </c:pt>
                <c:pt idx="973">
                  <c:v>0</c:v>
                </c:pt>
                <c:pt idx="974">
                  <c:v>-1.8683966666666667E-45</c:v>
                </c:pt>
                <c:pt idx="975">
                  <c:v>4.6710000000000001E-46</c:v>
                </c:pt>
                <c:pt idx="976">
                  <c:v>1.0276199999999999E-44</c:v>
                </c:pt>
                <c:pt idx="977">
                  <c:v>-4.6710000000000001E-46</c:v>
                </c:pt>
                <c:pt idx="978">
                  <c:v>-5.8854666666666662E-44</c:v>
                </c:pt>
                <c:pt idx="979">
                  <c:v>-9.3420000000000002E-46</c:v>
                </c:pt>
                <c:pt idx="980">
                  <c:v>3.3023933333333334E-43</c:v>
                </c:pt>
                <c:pt idx="981">
                  <c:v>1.5414266666666665E-44</c:v>
                </c:pt>
                <c:pt idx="982">
                  <c:v>-1.86139E-42</c:v>
                </c:pt>
                <c:pt idx="983">
                  <c:v>-1.4760333333333333E-43</c:v>
                </c:pt>
                <c:pt idx="984">
                  <c:v>1.04803E-41</c:v>
                </c:pt>
                <c:pt idx="985">
                  <c:v>1.1766233333333334E-42</c:v>
                </c:pt>
                <c:pt idx="986">
                  <c:v>-5.8956333333333332E-41</c:v>
                </c:pt>
                <c:pt idx="987">
                  <c:v>-8.5670657999999996E-42</c:v>
                </c:pt>
                <c:pt idx="988">
                  <c:v>3.3138686623333329E-40</c:v>
                </c:pt>
                <c:pt idx="989">
                  <c:v>5.9166127266666664E-41</c:v>
                </c:pt>
                <c:pt idx="990">
                  <c:v>-1.8611281316033333E-39</c:v>
                </c:pt>
                <c:pt idx="991">
                  <c:v>-3.9445549833333332E-40</c:v>
                </c:pt>
                <c:pt idx="992">
                  <c:v>1.0443421655833334E-38</c:v>
                </c:pt>
                <c:pt idx="993">
                  <c:v>2.5643261319999999E-39</c:v>
                </c:pt>
                <c:pt idx="994">
                  <c:v>-5.8549275413000003E-38</c:v>
                </c:pt>
                <c:pt idx="995">
                  <c:v>-1.635658758E-38</c:v>
                </c:pt>
                <c:pt idx="996">
                  <c:v>3.2794637426233333E-37</c:v>
                </c:pt>
                <c:pt idx="997">
                  <c:v>1.0278618996666666E-37</c:v>
                </c:pt>
                <c:pt idx="998">
                  <c:v>-1.83514521212E-36</c:v>
                </c:pt>
                <c:pt idx="999">
                  <c:v>-6.3816572199999988E-37</c:v>
                </c:pt>
                <c:pt idx="1000">
                  <c:v>1.0259126277800001E-35</c:v>
                </c:pt>
                <c:pt idx="1001">
                  <c:v>3.9226654356666666E-36</c:v>
                </c:pt>
                <c:pt idx="1002">
                  <c:v>-5.7293633579200007E-35</c:v>
                </c:pt>
                <c:pt idx="1003">
                  <c:v>-2.3908023559999999E-35</c:v>
                </c:pt>
                <c:pt idx="1004">
                  <c:v>3.1962718584999996E-34</c:v>
                </c:pt>
                <c:pt idx="1005">
                  <c:v>1.4465131336666668E-34</c:v>
                </c:pt>
                <c:pt idx="1006">
                  <c:v>-1.7811627295133331E-33</c:v>
                </c:pt>
                <c:pt idx="1007">
                  <c:v>-8.6957936566666665E-34</c:v>
                </c:pt>
                <c:pt idx="1008">
                  <c:v>9.9144312542466675E-33</c:v>
                </c:pt>
                <c:pt idx="1009">
                  <c:v>5.1977819763333332E-33</c:v>
                </c:pt>
                <c:pt idx="1010">
                  <c:v>-5.512066264703334E-32</c:v>
                </c:pt>
                <c:pt idx="1011">
                  <c:v>-3.090943049333333E-32</c:v>
                </c:pt>
                <c:pt idx="1012">
                  <c:v>3.0607335537096667E-31</c:v>
                </c:pt>
                <c:pt idx="1013">
                  <c:v>1.8294979889999999E-31</c:v>
                </c:pt>
                <c:pt idx="1014">
                  <c:v>-1.6973637166199998E-30</c:v>
                </c:pt>
                <c:pt idx="1015">
                  <c:v>-1.07820653E-30</c:v>
                </c:pt>
                <c:pt idx="1016">
                  <c:v>9.4002036598999996E-30</c:v>
                </c:pt>
                <c:pt idx="1017">
                  <c:v>6.3289663913333339E-30</c:v>
                </c:pt>
                <c:pt idx="1018">
                  <c:v>-5.1986029294866672E-29</c:v>
                </c:pt>
                <c:pt idx="1019">
                  <c:v>-3.7011478469999998E-29</c:v>
                </c:pt>
                <c:pt idx="1020">
                  <c:v>2.8707521512499998E-28</c:v>
                </c:pt>
                <c:pt idx="1021">
                  <c:v>2.1567299986666669E-28</c:v>
                </c:pt>
                <c:pt idx="1022">
                  <c:v>-1.5828181673E-27</c:v>
                </c:pt>
                <c:pt idx="1023">
                  <c:v>-1.2525240000000001E-27</c:v>
                </c:pt>
                <c:pt idx="1024">
                  <c:v>8.7128101152999993E-27</c:v>
                </c:pt>
                <c:pt idx="1025">
                  <c:v>7.2504527140000003E-27</c:v>
                </c:pt>
                <c:pt idx="1026">
                  <c:v>-4.7878399862999999E-26</c:v>
                </c:pt>
                <c:pt idx="1027">
                  <c:v>-4.1838738279999995E-26</c:v>
                </c:pt>
                <c:pt idx="1028">
                  <c:v>2.6262709619999999E-25</c:v>
                </c:pt>
                <c:pt idx="1029">
                  <c:v>2.4068994053333334E-25</c:v>
                </c:pt>
                <c:pt idx="1030">
                  <c:v>-1.43783606644E-24</c:v>
                </c:pt>
                <c:pt idx="1031">
                  <c:v>-1.380481919E-24</c:v>
                </c:pt>
                <c:pt idx="1032">
                  <c:v>7.8560171872000006E-24</c:v>
                </c:pt>
                <c:pt idx="1033">
                  <c:v>7.8942417873333336E-24</c:v>
                </c:pt>
                <c:pt idx="1034">
                  <c:v>-4.283177369866666E-23</c:v>
                </c:pt>
                <c:pt idx="1035">
                  <c:v>-4.5009681546666673E-23</c:v>
                </c:pt>
                <c:pt idx="1036">
                  <c:v>2.3299199437999998E-22</c:v>
                </c:pt>
                <c:pt idx="1037">
                  <c:v>2.558679834E-22</c:v>
                </c:pt>
                <c:pt idx="1038">
                  <c:v>-1.2643407204333333E-21</c:v>
                </c:pt>
                <c:pt idx="1039">
                  <c:v>-1.4502137916666668E-21</c:v>
                </c:pt>
                <c:pt idx="1040">
                  <c:v>6.8432913710333328E-21</c:v>
                </c:pt>
                <c:pt idx="1041">
                  <c:v>8.1948012819999991E-21</c:v>
                </c:pt>
                <c:pt idx="1042">
                  <c:v>-3.6937149721999995E-20</c:v>
                </c:pt>
                <c:pt idx="1043">
                  <c:v>-4.6164647490000001E-20</c:v>
                </c:pt>
                <c:pt idx="1044">
                  <c:v>1.9877823622000002E-19</c:v>
                </c:pt>
                <c:pt idx="1045">
                  <c:v>2.5924716293333333E-19</c:v>
                </c:pt>
                <c:pt idx="1046">
                  <c:v>-1.0663154202000001E-18</c:v>
                </c:pt>
                <c:pt idx="1047">
                  <c:v>-1.4511464863333332E-18</c:v>
                </c:pt>
                <c:pt idx="1048">
                  <c:v>5.7002990697666668E-18</c:v>
                </c:pt>
                <c:pt idx="1049">
                  <c:v>8.0956323780000007E-18</c:v>
                </c:pt>
                <c:pt idx="1050">
                  <c:v>-3.035865963033333E-17</c:v>
                </c:pt>
                <c:pt idx="1051">
                  <c:v>-4.500630967333333E-17</c:v>
                </c:pt>
                <c:pt idx="1052">
                  <c:v>1.6102447828333334E-16</c:v>
                </c:pt>
                <c:pt idx="1053">
                  <c:v>2.4929051943333331E-16</c:v>
                </c:pt>
                <c:pt idx="1054">
                  <c:v>-8.5027343686666665E-16</c:v>
                </c:pt>
                <c:pt idx="1055">
                  <c:v>-1.3755102380000001E-15</c:v>
                </c:pt>
                <c:pt idx="1056">
                  <c:v>4.4678065676666671E-15</c:v>
                </c:pt>
                <c:pt idx="1057">
                  <c:v>7.5587364483333326E-15</c:v>
                </c:pt>
                <c:pt idx="1058">
                  <c:v>-2.3349134414666667E-14</c:v>
                </c:pt>
                <c:pt idx="1059">
                  <c:v>-4.1356676106666672E-14</c:v>
                </c:pt>
                <c:pt idx="1060">
                  <c:v>1.2129070624000001E-13</c:v>
                </c:pt>
                <c:pt idx="1061">
                  <c:v>2.252260995E-13</c:v>
                </c:pt>
                <c:pt idx="1062">
                  <c:v>-6.2582134963333344E-13</c:v>
                </c:pt>
                <c:pt idx="1063">
                  <c:v>-1.2204153186666665E-12</c:v>
                </c:pt>
                <c:pt idx="1064">
                  <c:v>3.2045266656666667E-12</c:v>
                </c:pt>
                <c:pt idx="1065">
                  <c:v>6.5769484053333327E-12</c:v>
                </c:pt>
                <c:pt idx="1066">
                  <c:v>-1.6267204170333333E-11</c:v>
                </c:pt>
                <c:pt idx="1067">
                  <c:v>-3.5233089293333332E-11</c:v>
                </c:pt>
                <c:pt idx="1068">
                  <c:v>8.1758900436666664E-11</c:v>
                </c:pt>
                <c:pt idx="1069">
                  <c:v>1.8750695649999998E-10</c:v>
                </c:pt>
                <c:pt idx="1070">
                  <c:v>-4.0618237276666665E-10</c:v>
                </c:pt>
                <c:pt idx="1071">
                  <c:v>-9.9062203733333331E-10</c:v>
                </c:pt>
                <c:pt idx="1072">
                  <c:v>1.9905019760000001E-9</c:v>
                </c:pt>
                <c:pt idx="1073">
                  <c:v>5.1908367096666667E-9</c:v>
                </c:pt>
                <c:pt idx="1074">
                  <c:v>-9.5954978746666664E-9</c:v>
                </c:pt>
                <c:pt idx="1075">
                  <c:v>-2.6947892970000002E-8</c:v>
                </c:pt>
                <c:pt idx="1076">
                  <c:v>4.5332701246666662E-8</c:v>
                </c:pt>
                <c:pt idx="1077">
                  <c:v>1.384141506E-7</c:v>
                </c:pt>
                <c:pt idx="1078">
                  <c:v>-2.0878934773333332E-7</c:v>
                </c:pt>
                <c:pt idx="1079">
                  <c:v>-7.021740759999999E-7</c:v>
                </c:pt>
                <c:pt idx="1080">
                  <c:v>9.3013487766666659E-7</c:v>
                </c:pt>
                <c:pt idx="1081">
                  <c:v>3.5102367093333332E-6</c:v>
                </c:pt>
                <c:pt idx="1082">
                  <c:v>-3.9580764506666668E-6</c:v>
                </c:pt>
                <c:pt idx="1083">
                  <c:v>-1.7239998769999999E-5</c:v>
                </c:pt>
                <c:pt idx="1084">
                  <c:v>1.573580749E-5</c:v>
                </c:pt>
                <c:pt idx="1085">
                  <c:v>8.2838415633333328E-5</c:v>
                </c:pt>
                <c:pt idx="1086">
                  <c:v>-5.5813067266666666E-5</c:v>
                </c:pt>
                <c:pt idx="1087">
                  <c:v>-3.8706848833333337E-4</c:v>
                </c:pt>
                <c:pt idx="1088">
                  <c:v>1.5518979399999999E-4</c:v>
                </c:pt>
                <c:pt idx="1089">
                  <c:v>1.7424939690000002E-3</c:v>
                </c:pt>
                <c:pt idx="1090">
                  <c:v>-1.3665678033333332E-4</c:v>
                </c:pt>
                <c:pt idx="1091">
                  <c:v>-7.4415195400000002E-3</c:v>
                </c:pt>
                <c:pt idx="1092">
                  <c:v>-2.4026187966666667E-3</c:v>
                </c:pt>
                <c:pt idx="1093">
                  <c:v>2.9281225499999997E-2</c:v>
                </c:pt>
                <c:pt idx="1094">
                  <c:v>2.5375202333333333E-2</c:v>
                </c:pt>
                <c:pt idx="1095">
                  <c:v>-9.9234365499999991E-2</c:v>
                </c:pt>
                <c:pt idx="1096">
                  <c:v>-0.17277587166666666</c:v>
                </c:pt>
                <c:pt idx="1097">
                  <c:v>0.227949924</c:v>
                </c:pt>
                <c:pt idx="1098">
                  <c:v>0.91672367600000004</c:v>
                </c:pt>
                <c:pt idx="1099">
                  <c:v>0.30963875666666668</c:v>
                </c:pt>
                <c:pt idx="1100">
                  <c:v>-3.4816545666666667</c:v>
                </c:pt>
                <c:pt idx="1101">
                  <c:v>-10.279973243333332</c:v>
                </c:pt>
                <c:pt idx="1102">
                  <c:v>-17.4093658</c:v>
                </c:pt>
                <c:pt idx="1103">
                  <c:v>-22.183131399999997</c:v>
                </c:pt>
                <c:pt idx="1104">
                  <c:v>-24.188112666666665</c:v>
                </c:pt>
                <c:pt idx="1105">
                  <c:v>-24.875214333333332</c:v>
                </c:pt>
                <c:pt idx="1106">
                  <c:v>-25.681672000000002</c:v>
                </c:pt>
                <c:pt idx="1107">
                  <c:v>-26.92963566666667</c:v>
                </c:pt>
                <c:pt idx="1108">
                  <c:v>-28.347880000000004</c:v>
                </c:pt>
                <c:pt idx="1109">
                  <c:v>-30.360510000000001</c:v>
                </c:pt>
                <c:pt idx="1110">
                  <c:v>-33.883433333333336</c:v>
                </c:pt>
                <c:pt idx="1111">
                  <c:v>-38.386066666666665</c:v>
                </c:pt>
                <c:pt idx="1112">
                  <c:v>-41.717399999999998</c:v>
                </c:pt>
                <c:pt idx="1113">
                  <c:v>-42.754333333333335</c:v>
                </c:pt>
                <c:pt idx="1114">
                  <c:v>-42.768133333333331</c:v>
                </c:pt>
                <c:pt idx="1115">
                  <c:v>-43.509066666666662</c:v>
                </c:pt>
                <c:pt idx="1116">
                  <c:v>-45.092366666666663</c:v>
                </c:pt>
                <c:pt idx="1117">
                  <c:v>-46.337700000000005</c:v>
                </c:pt>
                <c:pt idx="1118">
                  <c:v>-46.711599999999997</c:v>
                </c:pt>
                <c:pt idx="1119">
                  <c:v>-47.3384</c:v>
                </c:pt>
                <c:pt idx="1120">
                  <c:v>-49.744733333333336</c:v>
                </c:pt>
                <c:pt idx="1121">
                  <c:v>-53.813499999999998</c:v>
                </c:pt>
                <c:pt idx="1122">
                  <c:v>-57.604500000000002</c:v>
                </c:pt>
                <c:pt idx="1123">
                  <c:v>-59.541933333333333</c:v>
                </c:pt>
                <c:pt idx="1124">
                  <c:v>-60.428333333333335</c:v>
                </c:pt>
                <c:pt idx="1125">
                  <c:v>-62.632466666666687</c:v>
                </c:pt>
                <c:pt idx="1126">
                  <c:v>-67.256200000000007</c:v>
                </c:pt>
                <c:pt idx="1127">
                  <c:v>-72.74019999999993</c:v>
                </c:pt>
                <c:pt idx="1128">
                  <c:v>-76.542700000000011</c:v>
                </c:pt>
                <c:pt idx="1129">
                  <c:v>-77.871900000000338</c:v>
                </c:pt>
                <c:pt idx="1130">
                  <c:v>-78.571666666666687</c:v>
                </c:pt>
                <c:pt idx="1131">
                  <c:v>-81.312499999998451</c:v>
                </c:pt>
                <c:pt idx="1132">
                  <c:v>-86.823766666666401</c:v>
                </c:pt>
                <c:pt idx="1133">
                  <c:v>-93.084733333340424</c:v>
                </c:pt>
                <c:pt idx="1134">
                  <c:v>-97.544200000002391</c:v>
                </c:pt>
                <c:pt idx="1135">
                  <c:v>-99.960666666634708</c:v>
                </c:pt>
                <c:pt idx="1136">
                  <c:v>-102.57899999998392</c:v>
                </c:pt>
                <c:pt idx="1137">
                  <c:v>-107.49733333347477</c:v>
                </c:pt>
                <c:pt idx="1138">
                  <c:v>-114.40200000009726</c:v>
                </c:pt>
                <c:pt idx="1139">
                  <c:v>-121.21566666605446</c:v>
                </c:pt>
                <c:pt idx="1140">
                  <c:v>-126.56499999945112</c:v>
                </c:pt>
                <c:pt idx="1141">
                  <c:v>-130.98233333591403</c:v>
                </c:pt>
                <c:pt idx="1142">
                  <c:v>-135.84833333627475</c:v>
                </c:pt>
                <c:pt idx="1143">
                  <c:v>-141.85399998947017</c:v>
                </c:pt>
                <c:pt idx="1144">
                  <c:v>-148.58566665157483</c:v>
                </c:pt>
                <c:pt idx="1145">
                  <c:v>-155.09600004121566</c:v>
                </c:pt>
                <c:pt idx="1146">
                  <c:v>-160.76266674106333</c:v>
                </c:pt>
                <c:pt idx="1147">
                  <c:v>-165.90066651407767</c:v>
                </c:pt>
                <c:pt idx="1148">
                  <c:v>-171.52533298083335</c:v>
                </c:pt>
                <c:pt idx="1149">
                  <c:v>-178.34000052111</c:v>
                </c:pt>
                <c:pt idx="1150">
                  <c:v>-186.09166826838666</c:v>
                </c:pt>
                <c:pt idx="1151">
                  <c:v>-194.02366510961335</c:v>
                </c:pt>
                <c:pt idx="1152">
                  <c:v>-201.73965972223334</c:v>
                </c:pt>
                <c:pt idx="1153">
                  <c:v>-209.41400347959998</c:v>
                </c:pt>
                <c:pt idx="1154">
                  <c:v>-217.29636180583336</c:v>
                </c:pt>
                <c:pt idx="1155">
                  <c:v>-225.36033232617669</c:v>
                </c:pt>
                <c:pt idx="1156">
                  <c:v>-233.52922461399999</c:v>
                </c:pt>
                <c:pt idx="1157">
                  <c:v>-241.87294964466665</c:v>
                </c:pt>
                <c:pt idx="1158">
                  <c:v>-250.35770931333332</c:v>
                </c:pt>
                <c:pt idx="1159">
                  <c:v>-258.70206659333331</c:v>
                </c:pt>
                <c:pt idx="1160">
                  <c:v>-266.74089015666669</c:v>
                </c:pt>
                <c:pt idx="1161">
                  <c:v>-274.71383643666667</c:v>
                </c:pt>
                <c:pt idx="1162">
                  <c:v>-282.97234362666671</c:v>
                </c:pt>
                <c:pt idx="1163">
                  <c:v>-291.54833389999999</c:v>
                </c:pt>
                <c:pt idx="1164">
                  <c:v>-300.20519211300001</c:v>
                </c:pt>
                <c:pt idx="1165">
                  <c:v>-308.76490173333326</c:v>
                </c:pt>
                <c:pt idx="1166">
                  <c:v>-317.19893736666671</c:v>
                </c:pt>
                <c:pt idx="1167">
                  <c:v>-325.51192966666667</c:v>
                </c:pt>
                <c:pt idx="1168">
                  <c:v>-333.69260066666669</c:v>
                </c:pt>
                <c:pt idx="1169">
                  <c:v>-341.66771490000002</c:v>
                </c:pt>
                <c:pt idx="1170">
                  <c:v>-349.3778466666667</c:v>
                </c:pt>
                <c:pt idx="1171">
                  <c:v>-357.30991333333327</c:v>
                </c:pt>
                <c:pt idx="1172">
                  <c:v>-366.87322900000004</c:v>
                </c:pt>
                <c:pt idx="1173">
                  <c:v>-379.42769999999996</c:v>
                </c:pt>
                <c:pt idx="1174">
                  <c:v>-394.54156666666671</c:v>
                </c:pt>
                <c:pt idx="1175">
                  <c:v>-409.75656666666669</c:v>
                </c:pt>
                <c:pt idx="1176">
                  <c:v>-422.56240000000003</c:v>
                </c:pt>
                <c:pt idx="1177">
                  <c:v>-432.43993333333327</c:v>
                </c:pt>
                <c:pt idx="1178">
                  <c:v>-440.86703333333338</c:v>
                </c:pt>
                <c:pt idx="1179">
                  <c:v>-449.70293333333325</c:v>
                </c:pt>
                <c:pt idx="1180">
                  <c:v>-459.75263333333334</c:v>
                </c:pt>
                <c:pt idx="1181">
                  <c:v>-470.49569999999994</c:v>
                </c:pt>
                <c:pt idx="1182">
                  <c:v>-480.76159999999999</c:v>
                </c:pt>
                <c:pt idx="1183">
                  <c:v>-489.80490000000003</c:v>
                </c:pt>
                <c:pt idx="1184">
                  <c:v>-498.02333333333337</c:v>
                </c:pt>
                <c:pt idx="1185">
                  <c:v>-506.56706666666668</c:v>
                </c:pt>
                <c:pt idx="1186">
                  <c:v>-516.20393333333334</c:v>
                </c:pt>
                <c:pt idx="1187">
                  <c:v>-526.63153333333332</c:v>
                </c:pt>
                <c:pt idx="1188">
                  <c:v>-536.80383333333339</c:v>
                </c:pt>
                <c:pt idx="1189">
                  <c:v>-545.99433333333332</c:v>
                </c:pt>
                <c:pt idx="1190">
                  <c:v>-554.81533333333334</c:v>
                </c:pt>
                <c:pt idx="1191">
                  <c:v>-564.90766666666661</c:v>
                </c:pt>
                <c:pt idx="1192">
                  <c:v>-577.19299999999998</c:v>
                </c:pt>
                <c:pt idx="1193">
                  <c:v>-590.73733333333337</c:v>
                </c:pt>
                <c:pt idx="1194">
                  <c:v>-603.75799999999992</c:v>
                </c:pt>
                <c:pt idx="1195">
                  <c:v>-615.46799999999996</c:v>
                </c:pt>
                <c:pt idx="1196">
                  <c:v>-626.61733333333336</c:v>
                </c:pt>
                <c:pt idx="1197">
                  <c:v>-638.43133333333333</c:v>
                </c:pt>
                <c:pt idx="1198">
                  <c:v>-651.23166666666668</c:v>
                </c:pt>
                <c:pt idx="1199">
                  <c:v>-664.13300000000004</c:v>
                </c:pt>
                <c:pt idx="1200">
                  <c:v>-676.03533333333337</c:v>
                </c:pt>
                <c:pt idx="1201">
                  <c:v>-686.66533333333336</c:v>
                </c:pt>
                <c:pt idx="1202">
                  <c:v>-696.51533333333327</c:v>
                </c:pt>
                <c:pt idx="1203">
                  <c:v>-706.2113333333333</c:v>
                </c:pt>
                <c:pt idx="1204">
                  <c:v>-716.17966666666655</c:v>
                </c:pt>
                <c:pt idx="1205">
                  <c:v>-726.3843333333333</c:v>
                </c:pt>
                <c:pt idx="1206">
                  <c:v>-736.14966666666669</c:v>
                </c:pt>
                <c:pt idx="1207">
                  <c:v>-744.71233333333339</c:v>
                </c:pt>
                <c:pt idx="1208">
                  <c:v>-752.10766666666677</c:v>
                </c:pt>
                <c:pt idx="1209">
                  <c:v>-759.11766666666665</c:v>
                </c:pt>
                <c:pt idx="1210">
                  <c:v>-766.32200000000012</c:v>
                </c:pt>
                <c:pt idx="1211">
                  <c:v>-773.49333333333334</c:v>
                </c:pt>
                <c:pt idx="1212">
                  <c:v>-779.93933333333325</c:v>
                </c:pt>
                <c:pt idx="1213">
                  <c:v>-785.17566666666664</c:v>
                </c:pt>
                <c:pt idx="1214">
                  <c:v>-789.34</c:v>
                </c:pt>
                <c:pt idx="1215">
                  <c:v>-793.07166666666672</c:v>
                </c:pt>
                <c:pt idx="1216">
                  <c:v>-796.94966666666653</c:v>
                </c:pt>
                <c:pt idx="1217">
                  <c:v>-801.00699999999995</c:v>
                </c:pt>
                <c:pt idx="1218">
                  <c:v>-804.82133333333331</c:v>
                </c:pt>
                <c:pt idx="1219">
                  <c:v>-808.02633333333335</c:v>
                </c:pt>
                <c:pt idx="1220">
                  <c:v>-810.81066666666675</c:v>
                </c:pt>
                <c:pt idx="1221">
                  <c:v>-813.87400000000014</c:v>
                </c:pt>
                <c:pt idx="1222">
                  <c:v>-817.69833333333338</c:v>
                </c:pt>
                <c:pt idx="1223">
                  <c:v>-822.11199999999997</c:v>
                </c:pt>
                <c:pt idx="1224">
                  <c:v>-826.67966666666655</c:v>
                </c:pt>
                <c:pt idx="1225">
                  <c:v>-831.21999999999991</c:v>
                </c:pt>
                <c:pt idx="1226">
                  <c:v>-835.82866666666666</c:v>
                </c:pt>
                <c:pt idx="1227">
                  <c:v>-840.65200000000004</c:v>
                </c:pt>
                <c:pt idx="1228">
                  <c:v>-845.74299999999994</c:v>
                </c:pt>
                <c:pt idx="1229">
                  <c:v>-851.03266666666661</c:v>
                </c:pt>
                <c:pt idx="1230">
                  <c:v>-856.45366666666666</c:v>
                </c:pt>
                <c:pt idx="1231">
                  <c:v>-862.12900000000002</c:v>
                </c:pt>
                <c:pt idx="1232">
                  <c:v>-868.26900000000012</c:v>
                </c:pt>
                <c:pt idx="1233">
                  <c:v>-874.92799999999988</c:v>
                </c:pt>
                <c:pt idx="1234">
                  <c:v>-881.97200000000009</c:v>
                </c:pt>
                <c:pt idx="1235">
                  <c:v>-889.29233333333332</c:v>
                </c:pt>
                <c:pt idx="1236">
                  <c:v>-896.91833333333341</c:v>
                </c:pt>
                <c:pt idx="1237">
                  <c:v>-904.87199999999984</c:v>
                </c:pt>
                <c:pt idx="1238">
                  <c:v>-913.06066666666663</c:v>
                </c:pt>
                <c:pt idx="1239">
                  <c:v>-921.40866666666659</c:v>
                </c:pt>
                <c:pt idx="1240">
                  <c:v>-930.00099999999986</c:v>
                </c:pt>
                <c:pt idx="1241">
                  <c:v>-939.01766666666663</c:v>
                </c:pt>
                <c:pt idx="1242">
                  <c:v>-948.48466666666661</c:v>
                </c:pt>
                <c:pt idx="1243">
                  <c:v>-958.07133333333331</c:v>
                </c:pt>
                <c:pt idx="1244">
                  <c:v>-967.2446666666666</c:v>
                </c:pt>
                <c:pt idx="1245">
                  <c:v>-975.80166666666673</c:v>
                </c:pt>
                <c:pt idx="1246">
                  <c:v>-984.19866666666667</c:v>
                </c:pt>
                <c:pt idx="1247">
                  <c:v>-993.11099999999999</c:v>
                </c:pt>
                <c:pt idx="1248">
                  <c:v>-1002.6776666666666</c:v>
                </c:pt>
                <c:pt idx="1249">
                  <c:v>-1012.2946666666666</c:v>
                </c:pt>
                <c:pt idx="1250">
                  <c:v>-1021.2346666666667</c:v>
                </c:pt>
                <c:pt idx="1251">
                  <c:v>-1029.3476666666666</c:v>
                </c:pt>
                <c:pt idx="1252">
                  <c:v>-1037.0529999999999</c:v>
                </c:pt>
                <c:pt idx="1253">
                  <c:v>-1044.7813333333334</c:v>
                </c:pt>
                <c:pt idx="1254">
                  <c:v>-1052.5746666666666</c:v>
                </c:pt>
                <c:pt idx="1255">
                  <c:v>-1060.2070000000001</c:v>
                </c:pt>
                <c:pt idx="1256">
                  <c:v>-1067.4333333333332</c:v>
                </c:pt>
                <c:pt idx="1257">
                  <c:v>-1074.2026666666668</c:v>
                </c:pt>
                <c:pt idx="1258">
                  <c:v>-1080.5756666666666</c:v>
                </c:pt>
                <c:pt idx="1259">
                  <c:v>-1086.7056666666667</c:v>
                </c:pt>
                <c:pt idx="1260">
                  <c:v>-1092.7740000000001</c:v>
                </c:pt>
                <c:pt idx="1261">
                  <c:v>-1098.6686666666667</c:v>
                </c:pt>
                <c:pt idx="1262">
                  <c:v>-1103.8273333333334</c:v>
                </c:pt>
                <c:pt idx="1263">
                  <c:v>-1107.8396666666665</c:v>
                </c:pt>
                <c:pt idx="1264">
                  <c:v>-1111.2793333333332</c:v>
                </c:pt>
                <c:pt idx="1265">
                  <c:v>-1115.066</c:v>
                </c:pt>
                <c:pt idx="1266">
                  <c:v>-1119.1363333333331</c:v>
                </c:pt>
                <c:pt idx="1267">
                  <c:v>-1122.5029999999999</c:v>
                </c:pt>
                <c:pt idx="1268">
                  <c:v>-1124.721</c:v>
                </c:pt>
                <c:pt idx="1269">
                  <c:v>-1126.4010000000001</c:v>
                </c:pt>
                <c:pt idx="1270">
                  <c:v>-1128.183</c:v>
                </c:pt>
                <c:pt idx="1271">
                  <c:v>-1129.9083333333333</c:v>
                </c:pt>
                <c:pt idx="1272">
                  <c:v>-1131.0873333333334</c:v>
                </c:pt>
                <c:pt idx="1273">
                  <c:v>-1131.6116666666667</c:v>
                </c:pt>
                <c:pt idx="1274">
                  <c:v>-1131.7033333333334</c:v>
                </c:pt>
                <c:pt idx="1275">
                  <c:v>-1131.3929999999998</c:v>
                </c:pt>
                <c:pt idx="1276">
                  <c:v>-1130.5333333333331</c:v>
                </c:pt>
                <c:pt idx="1277">
                  <c:v>-1129.1263333333334</c:v>
                </c:pt>
                <c:pt idx="1278">
                  <c:v>-1127.2740000000001</c:v>
                </c:pt>
                <c:pt idx="1279">
                  <c:v>-1124.9686666666666</c:v>
                </c:pt>
                <c:pt idx="1280">
                  <c:v>-1122.2166666666667</c:v>
                </c:pt>
                <c:pt idx="1281">
                  <c:v>-1119.1836666666668</c:v>
                </c:pt>
                <c:pt idx="1282">
                  <c:v>-1116.01</c:v>
                </c:pt>
                <c:pt idx="1283">
                  <c:v>-1112.5653333333335</c:v>
                </c:pt>
                <c:pt idx="1284">
                  <c:v>-1108.6329999999998</c:v>
                </c:pt>
                <c:pt idx="1285">
                  <c:v>-1104.2756666666667</c:v>
                </c:pt>
                <c:pt idx="1286">
                  <c:v>-1099.7246666666667</c:v>
                </c:pt>
                <c:pt idx="1287">
                  <c:v>-1094.96</c:v>
                </c:pt>
                <c:pt idx="1288">
                  <c:v>-1089.7973333333334</c:v>
                </c:pt>
                <c:pt idx="1289">
                  <c:v>-1084.32</c:v>
                </c:pt>
                <c:pt idx="1290">
                  <c:v>-1078.8566666666668</c:v>
                </c:pt>
                <c:pt idx="1291">
                  <c:v>-1073.6133333333335</c:v>
                </c:pt>
                <c:pt idx="1292">
                  <c:v>-1068.4633333333334</c:v>
                </c:pt>
                <c:pt idx="1293">
                  <c:v>-1063.1099999999999</c:v>
                </c:pt>
                <c:pt idx="1294">
                  <c:v>-1057.3083333333334</c:v>
                </c:pt>
                <c:pt idx="1295">
                  <c:v>-1051.0493333333334</c:v>
                </c:pt>
                <c:pt idx="1296">
                  <c:v>-1044.6046666666668</c:v>
                </c:pt>
                <c:pt idx="1297">
                  <c:v>-1038.4036666666668</c:v>
                </c:pt>
                <c:pt idx="1298">
                  <c:v>-1032.7353333333333</c:v>
                </c:pt>
                <c:pt idx="1299">
                  <c:v>-1027.3906666666667</c:v>
                </c:pt>
                <c:pt idx="1300">
                  <c:v>-1021.8543333333333</c:v>
                </c:pt>
                <c:pt idx="1301">
                  <c:v>-1015.9140000000001</c:v>
                </c:pt>
                <c:pt idx="1302">
                  <c:v>-1009.8006666666666</c:v>
                </c:pt>
                <c:pt idx="1303">
                  <c:v>-1003.7536666666666</c:v>
                </c:pt>
                <c:pt idx="1304">
                  <c:v>-997.82833333333338</c:v>
                </c:pt>
                <c:pt idx="1305">
                  <c:v>-992.00099999999986</c:v>
                </c:pt>
                <c:pt idx="1306">
                  <c:v>-986.13266666666675</c:v>
                </c:pt>
                <c:pt idx="1307">
                  <c:v>-979.93066666666664</c:v>
                </c:pt>
                <c:pt idx="1308">
                  <c:v>-973.30433333333315</c:v>
                </c:pt>
                <c:pt idx="1309">
                  <c:v>-966.52266666666674</c:v>
                </c:pt>
                <c:pt idx="1310">
                  <c:v>-959.8069999999999</c:v>
                </c:pt>
                <c:pt idx="1311">
                  <c:v>-953.02199999999993</c:v>
                </c:pt>
                <c:pt idx="1312">
                  <c:v>-945.90433333333328</c:v>
                </c:pt>
                <c:pt idx="1313">
                  <c:v>-938.50500000000011</c:v>
                </c:pt>
                <c:pt idx="1314">
                  <c:v>-931.07699999999988</c:v>
                </c:pt>
                <c:pt idx="1315">
                  <c:v>-923.6640000000001</c:v>
                </c:pt>
                <c:pt idx="1316">
                  <c:v>-915.9993333333332</c:v>
                </c:pt>
                <c:pt idx="1317">
                  <c:v>-907.89766666666674</c:v>
                </c:pt>
                <c:pt idx="1318">
                  <c:v>-899.62900000000002</c:v>
                </c:pt>
                <c:pt idx="1319">
                  <c:v>-891.57366666666667</c:v>
                </c:pt>
                <c:pt idx="1320">
                  <c:v>-883.65266666666651</c:v>
                </c:pt>
                <c:pt idx="1321">
                  <c:v>-875.37666666666667</c:v>
                </c:pt>
                <c:pt idx="1322">
                  <c:v>-866.52066666666667</c:v>
                </c:pt>
                <c:pt idx="1323">
                  <c:v>-857.44</c:v>
                </c:pt>
                <c:pt idx="1324">
                  <c:v>-848.63933333333341</c:v>
                </c:pt>
                <c:pt idx="1325">
                  <c:v>-840.1876666666667</c:v>
                </c:pt>
                <c:pt idx="1326">
                  <c:v>-831.73799999999994</c:v>
                </c:pt>
                <c:pt idx="1327">
                  <c:v>-822.87733333333324</c:v>
                </c:pt>
                <c:pt idx="1328">
                  <c:v>-813.3743333333332</c:v>
                </c:pt>
                <c:pt idx="1329">
                  <c:v>-803.26066666666668</c:v>
                </c:pt>
                <c:pt idx="1330">
                  <c:v>-793.00933333333342</c:v>
                </c:pt>
                <c:pt idx="1331">
                  <c:v>-783.37600000000009</c:v>
                </c:pt>
                <c:pt idx="1332">
                  <c:v>-774.70866666666677</c:v>
                </c:pt>
                <c:pt idx="1333">
                  <c:v>-766.5336666666667</c:v>
                </c:pt>
                <c:pt idx="1334">
                  <c:v>-757.9376666666667</c:v>
                </c:pt>
                <c:pt idx="1335">
                  <c:v>-748.23700000000008</c:v>
                </c:pt>
                <c:pt idx="1336">
                  <c:v>-737.35166666666657</c:v>
                </c:pt>
                <c:pt idx="1337">
                  <c:v>-725.78099999999995</c:v>
                </c:pt>
                <c:pt idx="1338">
                  <c:v>-714.31566666666674</c:v>
                </c:pt>
                <c:pt idx="1339">
                  <c:v>-703.52633333333324</c:v>
                </c:pt>
                <c:pt idx="1340">
                  <c:v>-693.37966666666671</c:v>
                </c:pt>
                <c:pt idx="1341">
                  <c:v>-683.30866666666668</c:v>
                </c:pt>
                <c:pt idx="1342">
                  <c:v>-672.73666666666668</c:v>
                </c:pt>
                <c:pt idx="1343">
                  <c:v>-661.51833333333332</c:v>
                </c:pt>
                <c:pt idx="1344">
                  <c:v>-649.92733333333331</c:v>
                </c:pt>
                <c:pt idx="1345">
                  <c:v>-638.25866666666673</c:v>
                </c:pt>
                <c:pt idx="1346">
                  <c:v>-626.63266666666664</c:v>
                </c:pt>
                <c:pt idx="1347">
                  <c:v>-615.17933333333337</c:v>
                </c:pt>
                <c:pt idx="1348">
                  <c:v>-604.02800000000002</c:v>
                </c:pt>
                <c:pt idx="1349">
                  <c:v>-593.10333333333335</c:v>
                </c:pt>
                <c:pt idx="1350">
                  <c:v>-582.14499999999998</c:v>
                </c:pt>
                <c:pt idx="1351">
                  <c:v>-571.04933333333338</c:v>
                </c:pt>
                <c:pt idx="1352">
                  <c:v>-560.00033333333329</c:v>
                </c:pt>
                <c:pt idx="1353">
                  <c:v>-549.20799999999997</c:v>
                </c:pt>
                <c:pt idx="1354">
                  <c:v>-538.66533333333336</c:v>
                </c:pt>
                <c:pt idx="1355">
                  <c:v>-528.29066666666665</c:v>
                </c:pt>
                <c:pt idx="1356">
                  <c:v>-518.125</c:v>
                </c:pt>
                <c:pt idx="1357">
                  <c:v>-508.26766666666663</c:v>
                </c:pt>
                <c:pt idx="1358">
                  <c:v>-498.73966666666666</c:v>
                </c:pt>
                <c:pt idx="1359">
                  <c:v>-489.488</c:v>
                </c:pt>
                <c:pt idx="1360">
                  <c:v>-480.416</c:v>
                </c:pt>
                <c:pt idx="1361">
                  <c:v>-471.37399999999997</c:v>
                </c:pt>
                <c:pt idx="1362">
                  <c:v>-462.24199999999996</c:v>
                </c:pt>
                <c:pt idx="1363">
                  <c:v>-453.09300000000002</c:v>
                </c:pt>
                <c:pt idx="1364">
                  <c:v>-444.24</c:v>
                </c:pt>
                <c:pt idx="1365">
                  <c:v>-435.97033333333337</c:v>
                </c:pt>
                <c:pt idx="1366">
                  <c:v>-428.20533333333333</c:v>
                </c:pt>
                <c:pt idx="1367">
                  <c:v>-420.58800000000002</c:v>
                </c:pt>
                <c:pt idx="1368">
                  <c:v>-412.93699999999995</c:v>
                </c:pt>
                <c:pt idx="1369">
                  <c:v>-405.40299999999996</c:v>
                </c:pt>
                <c:pt idx="1370">
                  <c:v>-398.19900000000001</c:v>
                </c:pt>
                <c:pt idx="1371">
                  <c:v>-391.34733333333332</c:v>
                </c:pt>
                <c:pt idx="1372">
                  <c:v>-384.71366666666671</c:v>
                </c:pt>
                <c:pt idx="1373">
                  <c:v>-378.21933333333328</c:v>
                </c:pt>
                <c:pt idx="1374">
                  <c:v>-371.95299999999997</c:v>
                </c:pt>
                <c:pt idx="1375">
                  <c:v>-366.04933333333338</c:v>
                </c:pt>
                <c:pt idx="1376">
                  <c:v>-360.5026666666667</c:v>
                </c:pt>
                <c:pt idx="1377">
                  <c:v>-355.154</c:v>
                </c:pt>
                <c:pt idx="1378">
                  <c:v>-349.87099999999992</c:v>
                </c:pt>
                <c:pt idx="1379">
                  <c:v>-344.69800000000004</c:v>
                </c:pt>
                <c:pt idx="1380">
                  <c:v>-339.81233333333336</c:v>
                </c:pt>
                <c:pt idx="1381">
                  <c:v>-335.33033333333333</c:v>
                </c:pt>
                <c:pt idx="1382">
                  <c:v>-331.22633333333334</c:v>
                </c:pt>
                <c:pt idx="1383">
                  <c:v>-327.38733333333329</c:v>
                </c:pt>
                <c:pt idx="1384">
                  <c:v>-323.69300000000004</c:v>
                </c:pt>
                <c:pt idx="1385">
                  <c:v>-320.12200000000001</c:v>
                </c:pt>
                <c:pt idx="1386">
                  <c:v>-316.82400000000001</c:v>
                </c:pt>
                <c:pt idx="1387">
                  <c:v>-313.94233333333335</c:v>
                </c:pt>
                <c:pt idx="1388">
                  <c:v>-311.37700000000001</c:v>
                </c:pt>
                <c:pt idx="1389">
                  <c:v>-308.95266666666669</c:v>
                </c:pt>
                <c:pt idx="1390">
                  <c:v>-306.74799999999999</c:v>
                </c:pt>
                <c:pt idx="1391">
                  <c:v>-304.97133333333335</c:v>
                </c:pt>
                <c:pt idx="1392">
                  <c:v>-303.59433333333334</c:v>
                </c:pt>
                <c:pt idx="1393">
                  <c:v>-302.33300000000003</c:v>
                </c:pt>
                <c:pt idx="1394">
                  <c:v>-300.93733333333336</c:v>
                </c:pt>
                <c:pt idx="1395">
                  <c:v>-299.43433333333331</c:v>
                </c:pt>
                <c:pt idx="1396">
                  <c:v>-298.16533333333331</c:v>
                </c:pt>
                <c:pt idx="1397">
                  <c:v>-297.62333333333333</c:v>
                </c:pt>
                <c:pt idx="1398">
                  <c:v>-298.06166666666667</c:v>
                </c:pt>
                <c:pt idx="1399">
                  <c:v>-299.14166666666665</c:v>
                </c:pt>
                <c:pt idx="1400">
                  <c:v>-300.17433333333332</c:v>
                </c:pt>
                <c:pt idx="1401">
                  <c:v>-300.87466666666666</c:v>
                </c:pt>
                <c:pt idx="1402">
                  <c:v>-301.64100000000002</c:v>
                </c:pt>
                <c:pt idx="1403">
                  <c:v>-302.96199999999999</c:v>
                </c:pt>
                <c:pt idx="1404">
                  <c:v>-304.88366666666667</c:v>
                </c:pt>
                <c:pt idx="1405">
                  <c:v>-307.23233333333337</c:v>
                </c:pt>
                <c:pt idx="1406">
                  <c:v>-310.00866666666667</c:v>
                </c:pt>
                <c:pt idx="1407">
                  <c:v>-313.29700000000003</c:v>
                </c:pt>
                <c:pt idx="1408">
                  <c:v>-316.97066666666666</c:v>
                </c:pt>
                <c:pt idx="1409">
                  <c:v>-320.72166666666664</c:v>
                </c:pt>
                <c:pt idx="1410">
                  <c:v>-324.38299999999998</c:v>
                </c:pt>
                <c:pt idx="1411">
                  <c:v>-328.04766666666666</c:v>
                </c:pt>
                <c:pt idx="1412">
                  <c:v>-331.75800000000004</c:v>
                </c:pt>
                <c:pt idx="1413">
                  <c:v>-335.29433333333333</c:v>
                </c:pt>
                <c:pt idx="1414">
                  <c:v>-338.58499999999998</c:v>
                </c:pt>
                <c:pt idx="1415">
                  <c:v>-342.07833333333338</c:v>
                </c:pt>
                <c:pt idx="1416">
                  <c:v>-346.19266666666664</c:v>
                </c:pt>
                <c:pt idx="1417">
                  <c:v>-350.57166666666666</c:v>
                </c:pt>
                <c:pt idx="1418">
                  <c:v>-354.48466666666673</c:v>
                </c:pt>
                <c:pt idx="1419">
                  <c:v>-357.79400000000004</c:v>
                </c:pt>
                <c:pt idx="1420">
                  <c:v>-361.01533333333333</c:v>
                </c:pt>
                <c:pt idx="1421">
                  <c:v>-364.57800000000003</c:v>
                </c:pt>
                <c:pt idx="1422">
                  <c:v>-368.47633333333334</c:v>
                </c:pt>
                <c:pt idx="1423">
                  <c:v>-372.54033333333331</c:v>
                </c:pt>
                <c:pt idx="1424">
                  <c:v>-376.64900000000006</c:v>
                </c:pt>
                <c:pt idx="1425">
                  <c:v>-380.67</c:v>
                </c:pt>
                <c:pt idx="1426">
                  <c:v>-384.42400000000004</c:v>
                </c:pt>
                <c:pt idx="1427">
                  <c:v>-387.81466666666665</c:v>
                </c:pt>
                <c:pt idx="1428">
                  <c:v>-390.90899999999993</c:v>
                </c:pt>
                <c:pt idx="1429">
                  <c:v>-393.80233333333337</c:v>
                </c:pt>
                <c:pt idx="1430">
                  <c:v>-396.4783333333333</c:v>
                </c:pt>
                <c:pt idx="1431">
                  <c:v>-398.91833333333335</c:v>
                </c:pt>
                <c:pt idx="1432">
                  <c:v>-401.28233333333333</c:v>
                </c:pt>
                <c:pt idx="1433">
                  <c:v>-403.78100000000001</c:v>
                </c:pt>
                <c:pt idx="1434">
                  <c:v>-406.32933333333335</c:v>
                </c:pt>
                <c:pt idx="1435">
                  <c:v>-408.45133333333337</c:v>
                </c:pt>
                <c:pt idx="1436">
                  <c:v>-409.69599999999997</c:v>
                </c:pt>
                <c:pt idx="1437">
                  <c:v>-410.17699999999996</c:v>
                </c:pt>
                <c:pt idx="1438">
                  <c:v>-410.53666666666663</c:v>
                </c:pt>
                <c:pt idx="1439">
                  <c:v>-411.28533333333331</c:v>
                </c:pt>
                <c:pt idx="1440">
                  <c:v>-412.30700000000002</c:v>
                </c:pt>
                <c:pt idx="1441">
                  <c:v>-413.0406666666666</c:v>
                </c:pt>
                <c:pt idx="1442">
                  <c:v>-413.09766666666661</c:v>
                </c:pt>
                <c:pt idx="1443">
                  <c:v>-412.69900000000001</c:v>
                </c:pt>
                <c:pt idx="1444">
                  <c:v>-412.39633333333336</c:v>
                </c:pt>
                <c:pt idx="1445">
                  <c:v>-412.32233333333335</c:v>
                </c:pt>
                <c:pt idx="1446">
                  <c:v>-411.98266666666672</c:v>
                </c:pt>
                <c:pt idx="1447">
                  <c:v>-410.9373333333333</c:v>
                </c:pt>
                <c:pt idx="1448">
                  <c:v>-409.36999999999995</c:v>
                </c:pt>
                <c:pt idx="1449">
                  <c:v>-407.78033333333332</c:v>
                </c:pt>
                <c:pt idx="1450">
                  <c:v>-406.39533333333338</c:v>
                </c:pt>
                <c:pt idx="1451">
                  <c:v>-405.10866666666669</c:v>
                </c:pt>
                <c:pt idx="1452">
                  <c:v>-403.75366666666667</c:v>
                </c:pt>
                <c:pt idx="1453">
                  <c:v>-402.18599999999998</c:v>
                </c:pt>
                <c:pt idx="1454">
                  <c:v>-400.26433333333335</c:v>
                </c:pt>
                <c:pt idx="1455">
                  <c:v>-397.94066666666669</c:v>
                </c:pt>
                <c:pt idx="1456">
                  <c:v>-395.30300000000005</c:v>
                </c:pt>
                <c:pt idx="1457">
                  <c:v>-392.50933333333336</c:v>
                </c:pt>
                <c:pt idx="1458">
                  <c:v>-389.67733333333331</c:v>
                </c:pt>
                <c:pt idx="1459">
                  <c:v>-386.74</c:v>
                </c:pt>
                <c:pt idx="1460">
                  <c:v>-383.40533333333332</c:v>
                </c:pt>
                <c:pt idx="1461">
                  <c:v>-379.39566666666661</c:v>
                </c:pt>
                <c:pt idx="1462">
                  <c:v>-374.74933333333337</c:v>
                </c:pt>
                <c:pt idx="1463">
                  <c:v>-369.77866666666665</c:v>
                </c:pt>
                <c:pt idx="1464">
                  <c:v>-364.75666666666666</c:v>
                </c:pt>
                <c:pt idx="1465">
                  <c:v>-359.74833333333328</c:v>
                </c:pt>
                <c:pt idx="1466">
                  <c:v>-354.67399999999998</c:v>
                </c:pt>
                <c:pt idx="1467">
                  <c:v>-349.44</c:v>
                </c:pt>
                <c:pt idx="1468">
                  <c:v>-344.07566666666668</c:v>
                </c:pt>
                <c:pt idx="1469">
                  <c:v>-338.73833333333329</c:v>
                </c:pt>
                <c:pt idx="1470">
                  <c:v>-333.48399999999998</c:v>
                </c:pt>
                <c:pt idx="1471">
                  <c:v>-328.10533333333336</c:v>
                </c:pt>
                <c:pt idx="1472">
                  <c:v>-322.38100000000003</c:v>
                </c:pt>
                <c:pt idx="1473">
                  <c:v>-316.423</c:v>
                </c:pt>
                <c:pt idx="1474">
                  <c:v>-310.57833333333332</c:v>
                </c:pt>
                <c:pt idx="1475">
                  <c:v>-305.01299999999998</c:v>
                </c:pt>
                <c:pt idx="1476">
                  <c:v>-299.56866666666667</c:v>
                </c:pt>
                <c:pt idx="1477">
                  <c:v>-294.02699999999999</c:v>
                </c:pt>
                <c:pt idx="1478">
                  <c:v>-288.30899999999997</c:v>
                </c:pt>
                <c:pt idx="1479">
                  <c:v>-282.43866666666668</c:v>
                </c:pt>
                <c:pt idx="1480">
                  <c:v>-276.56599999999997</c:v>
                </c:pt>
                <c:pt idx="1481">
                  <c:v>-271.05599999999998</c:v>
                </c:pt>
                <c:pt idx="1482">
                  <c:v>-266.20766666666668</c:v>
                </c:pt>
                <c:pt idx="1483">
                  <c:v>-261.49499999999995</c:v>
                </c:pt>
                <c:pt idx="1484">
                  <c:v>-255.70599999999999</c:v>
                </c:pt>
                <c:pt idx="1485">
                  <c:v>-250.12899999999999</c:v>
                </c:pt>
                <c:pt idx="1486">
                  <c:v>-249.13233333333332</c:v>
                </c:pt>
                <c:pt idx="1487">
                  <c:v>-245.0616666666667</c:v>
                </c:pt>
                <c:pt idx="1488">
                  <c:v>-216.95533333333333</c:v>
                </c:pt>
                <c:pt idx="1489">
                  <c:v>-171.60833333333335</c:v>
                </c:pt>
                <c:pt idx="1490">
                  <c:v>-144.70246666666665</c:v>
                </c:pt>
                <c:pt idx="1491">
                  <c:v>-143.78913333333335</c:v>
                </c:pt>
                <c:pt idx="1492">
                  <c:v>-147.84745999999998</c:v>
                </c:pt>
                <c:pt idx="1493">
                  <c:v>-148.08183666666665</c:v>
                </c:pt>
                <c:pt idx="1494">
                  <c:v>-147.80419433333333</c:v>
                </c:pt>
                <c:pt idx="1495">
                  <c:v>-148.03295366666666</c:v>
                </c:pt>
                <c:pt idx="1496">
                  <c:v>-147.9303366</c:v>
                </c:pt>
                <c:pt idx="1497">
                  <c:v>-147.51838166666667</c:v>
                </c:pt>
                <c:pt idx="1498">
                  <c:v>-147.35179310333334</c:v>
                </c:pt>
                <c:pt idx="1499">
                  <c:v>-147.61459786666668</c:v>
                </c:pt>
                <c:pt idx="1500">
                  <c:v>-148.06514463333335</c:v>
                </c:pt>
                <c:pt idx="1501">
                  <c:v>-148.43728019666665</c:v>
                </c:pt>
                <c:pt idx="1502">
                  <c:v>-148.67057445233331</c:v>
                </c:pt>
                <c:pt idx="1503">
                  <c:v>-148.83806782166667</c:v>
                </c:pt>
                <c:pt idx="1504">
                  <c:v>-223.47699999999998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89-4F36-AD59-563BDB6246AE}"/>
            </c:ext>
          </c:extLst>
        </c:ser>
        <c:ser>
          <c:idx val="1"/>
          <c:order val="1"/>
          <c:tx>
            <c:v>Short Stride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Averages!$M$2:$M$1197</c:f>
              <c:numCache>
                <c:formatCode>General</c:formatCode>
                <c:ptCount val="1196"/>
                <c:pt idx="0">
                  <c:v>-510.46199999999999</c:v>
                </c:pt>
                <c:pt idx="1">
                  <c:v>-510.262</c:v>
                </c:pt>
                <c:pt idx="2">
                  <c:v>-509.74149999999997</c:v>
                </c:pt>
                <c:pt idx="3">
                  <c:v>-509.0385</c:v>
                </c:pt>
                <c:pt idx="4">
                  <c:v>-508.51900000000001</c:v>
                </c:pt>
                <c:pt idx="5">
                  <c:v>-508.44</c:v>
                </c:pt>
                <c:pt idx="6">
                  <c:v>-508.71400000000006</c:v>
                </c:pt>
                <c:pt idx="7">
                  <c:v>-509.00749999999999</c:v>
                </c:pt>
                <c:pt idx="8">
                  <c:v>-509.02149999999995</c:v>
                </c:pt>
                <c:pt idx="9">
                  <c:v>-508.68200000000002</c:v>
                </c:pt>
                <c:pt idx="10">
                  <c:v>-508.15199999999999</c:v>
                </c:pt>
                <c:pt idx="11">
                  <c:v>-507.69049999999999</c:v>
                </c:pt>
                <c:pt idx="12">
                  <c:v>-507.49400000000003</c:v>
                </c:pt>
                <c:pt idx="13">
                  <c:v>-507.58350000000002</c:v>
                </c:pt>
                <c:pt idx="14">
                  <c:v>-507.79250000000002</c:v>
                </c:pt>
                <c:pt idx="15">
                  <c:v>-507.8895</c:v>
                </c:pt>
                <c:pt idx="16">
                  <c:v>-507.78300000000002</c:v>
                </c:pt>
                <c:pt idx="17">
                  <c:v>-507.57900000000001</c:v>
                </c:pt>
                <c:pt idx="18">
                  <c:v>-507.36099999999999</c:v>
                </c:pt>
                <c:pt idx="19">
                  <c:v>-507.0145</c:v>
                </c:pt>
                <c:pt idx="20">
                  <c:v>-506.40549999999996</c:v>
                </c:pt>
                <c:pt idx="21">
                  <c:v>-505.68650000000002</c:v>
                </c:pt>
                <c:pt idx="22">
                  <c:v>-505.21699999999998</c:v>
                </c:pt>
                <c:pt idx="23">
                  <c:v>-505.16999999999996</c:v>
                </c:pt>
                <c:pt idx="24">
                  <c:v>-505.35050000000001</c:v>
                </c:pt>
                <c:pt idx="25">
                  <c:v>-505.42600000000004</c:v>
                </c:pt>
                <c:pt idx="26">
                  <c:v>-505.21600000000001</c:v>
                </c:pt>
                <c:pt idx="27">
                  <c:v>-504.791</c:v>
                </c:pt>
                <c:pt idx="28">
                  <c:v>-504.39549999999997</c:v>
                </c:pt>
                <c:pt idx="29">
                  <c:v>-504.24250000000001</c:v>
                </c:pt>
                <c:pt idx="30">
                  <c:v>-504.30450000000002</c:v>
                </c:pt>
                <c:pt idx="31">
                  <c:v>-504.34050000000002</c:v>
                </c:pt>
                <c:pt idx="32">
                  <c:v>-504.15599999999995</c:v>
                </c:pt>
                <c:pt idx="33">
                  <c:v>-503.79349999999999</c:v>
                </c:pt>
                <c:pt idx="34">
                  <c:v>-503.46749999999997</c:v>
                </c:pt>
                <c:pt idx="35">
                  <c:v>-503.33150000000001</c:v>
                </c:pt>
                <c:pt idx="36">
                  <c:v>-503.29650000000004</c:v>
                </c:pt>
                <c:pt idx="37">
                  <c:v>-503.0865</c:v>
                </c:pt>
                <c:pt idx="38">
                  <c:v>-502.57150000000001</c:v>
                </c:pt>
                <c:pt idx="39">
                  <c:v>-501.96849999999995</c:v>
                </c:pt>
                <c:pt idx="40">
                  <c:v>-501.58349999999996</c:v>
                </c:pt>
                <c:pt idx="41">
                  <c:v>-501.43549999999999</c:v>
                </c:pt>
                <c:pt idx="42">
                  <c:v>-501.27949999999998</c:v>
                </c:pt>
                <c:pt idx="43">
                  <c:v>-500.94849999999997</c:v>
                </c:pt>
                <c:pt idx="44">
                  <c:v>-500.52</c:v>
                </c:pt>
                <c:pt idx="45">
                  <c:v>-500.16849999999999</c:v>
                </c:pt>
                <c:pt idx="46">
                  <c:v>-499.96900000000005</c:v>
                </c:pt>
                <c:pt idx="47">
                  <c:v>-499.90199999999999</c:v>
                </c:pt>
                <c:pt idx="48">
                  <c:v>-499.99299999999999</c:v>
                </c:pt>
                <c:pt idx="49">
                  <c:v>-500.27699999999999</c:v>
                </c:pt>
                <c:pt idx="50">
                  <c:v>-500.55500000000006</c:v>
                </c:pt>
                <c:pt idx="51">
                  <c:v>-500.39350000000002</c:v>
                </c:pt>
                <c:pt idx="52">
                  <c:v>-499.572</c:v>
                </c:pt>
                <c:pt idx="53">
                  <c:v>-498.41250000000002</c:v>
                </c:pt>
                <c:pt idx="54">
                  <c:v>-497.4785</c:v>
                </c:pt>
                <c:pt idx="55">
                  <c:v>-497.00649999999996</c:v>
                </c:pt>
                <c:pt idx="56">
                  <c:v>-496.80200000000002</c:v>
                </c:pt>
                <c:pt idx="57">
                  <c:v>-496.61</c:v>
                </c:pt>
                <c:pt idx="58">
                  <c:v>-496.38</c:v>
                </c:pt>
                <c:pt idx="59">
                  <c:v>-496.161</c:v>
                </c:pt>
                <c:pt idx="60">
                  <c:v>-495.95150000000001</c:v>
                </c:pt>
                <c:pt idx="61">
                  <c:v>-495.72799999999995</c:v>
                </c:pt>
                <c:pt idx="62">
                  <c:v>-495.50700000000001</c:v>
                </c:pt>
                <c:pt idx="63">
                  <c:v>-495.31599999999997</c:v>
                </c:pt>
                <c:pt idx="64">
                  <c:v>-495.15800000000002</c:v>
                </c:pt>
                <c:pt idx="65">
                  <c:v>-494.98950000000002</c:v>
                </c:pt>
                <c:pt idx="66">
                  <c:v>-494.69050000000004</c:v>
                </c:pt>
                <c:pt idx="67">
                  <c:v>-494.15250000000003</c:v>
                </c:pt>
                <c:pt idx="68">
                  <c:v>-493.45650000000001</c:v>
                </c:pt>
                <c:pt idx="69">
                  <c:v>-492.822</c:v>
                </c:pt>
                <c:pt idx="70">
                  <c:v>-492.33699999999999</c:v>
                </c:pt>
                <c:pt idx="71">
                  <c:v>-491.89800000000002</c:v>
                </c:pt>
                <c:pt idx="72">
                  <c:v>-491.42449999999997</c:v>
                </c:pt>
                <c:pt idx="73">
                  <c:v>-490.9665</c:v>
                </c:pt>
                <c:pt idx="74">
                  <c:v>-490.59699999999998</c:v>
                </c:pt>
                <c:pt idx="75">
                  <c:v>-490.30500000000001</c:v>
                </c:pt>
                <c:pt idx="76">
                  <c:v>-490.0095</c:v>
                </c:pt>
                <c:pt idx="77">
                  <c:v>-489.61</c:v>
                </c:pt>
                <c:pt idx="78">
                  <c:v>-489.07749999999999</c:v>
                </c:pt>
                <c:pt idx="79">
                  <c:v>-488.54200000000003</c:v>
                </c:pt>
                <c:pt idx="80">
                  <c:v>-488.214</c:v>
                </c:pt>
                <c:pt idx="81">
                  <c:v>-488.14400000000001</c:v>
                </c:pt>
                <c:pt idx="82">
                  <c:v>-488.10149999999999</c:v>
                </c:pt>
                <c:pt idx="83">
                  <c:v>-487.78550000000001</c:v>
                </c:pt>
                <c:pt idx="84">
                  <c:v>-487.13400000000001</c:v>
                </c:pt>
                <c:pt idx="85">
                  <c:v>-486.36200000000002</c:v>
                </c:pt>
                <c:pt idx="86">
                  <c:v>-485.70650000000001</c:v>
                </c:pt>
                <c:pt idx="87">
                  <c:v>-485.23050000000001</c:v>
                </c:pt>
                <c:pt idx="88">
                  <c:v>-484.858</c:v>
                </c:pt>
                <c:pt idx="89">
                  <c:v>-484.46850000000006</c:v>
                </c:pt>
                <c:pt idx="90">
                  <c:v>-483.93150000000003</c:v>
                </c:pt>
                <c:pt idx="91">
                  <c:v>-483.18549999999999</c:v>
                </c:pt>
                <c:pt idx="92">
                  <c:v>-482.33349999999996</c:v>
                </c:pt>
                <c:pt idx="93">
                  <c:v>-481.56049999999999</c:v>
                </c:pt>
                <c:pt idx="94">
                  <c:v>-480.95350000000002</c:v>
                </c:pt>
                <c:pt idx="95">
                  <c:v>-480.483</c:v>
                </c:pt>
                <c:pt idx="96">
                  <c:v>-480.125</c:v>
                </c:pt>
                <c:pt idx="97">
                  <c:v>-479.90999999999997</c:v>
                </c:pt>
                <c:pt idx="98">
                  <c:v>-479.82799999999997</c:v>
                </c:pt>
                <c:pt idx="99">
                  <c:v>-479.7165</c:v>
                </c:pt>
                <c:pt idx="100">
                  <c:v>-479.31849999999997</c:v>
                </c:pt>
                <c:pt idx="101">
                  <c:v>-478.50450000000001</c:v>
                </c:pt>
                <c:pt idx="102">
                  <c:v>-477.39750000000004</c:v>
                </c:pt>
                <c:pt idx="103">
                  <c:v>-476.23199999999997</c:v>
                </c:pt>
                <c:pt idx="104">
                  <c:v>-475.16449999999998</c:v>
                </c:pt>
                <c:pt idx="105">
                  <c:v>-474.26750000000004</c:v>
                </c:pt>
                <c:pt idx="106">
                  <c:v>-473.56350000000003</c:v>
                </c:pt>
                <c:pt idx="107">
                  <c:v>-472.98799999999994</c:v>
                </c:pt>
                <c:pt idx="108">
                  <c:v>-472.42750000000001</c:v>
                </c:pt>
                <c:pt idx="109">
                  <c:v>-471.87700000000007</c:v>
                </c:pt>
                <c:pt idx="110">
                  <c:v>-471.45750000000004</c:v>
                </c:pt>
                <c:pt idx="111">
                  <c:v>-471.21349999999995</c:v>
                </c:pt>
                <c:pt idx="112">
                  <c:v>-470.9735</c:v>
                </c:pt>
                <c:pt idx="113">
                  <c:v>-470.51200000000006</c:v>
                </c:pt>
                <c:pt idx="114">
                  <c:v>-469.822</c:v>
                </c:pt>
                <c:pt idx="115">
                  <c:v>-469.12600000000003</c:v>
                </c:pt>
                <c:pt idx="116">
                  <c:v>-468.57100000000003</c:v>
                </c:pt>
                <c:pt idx="117">
                  <c:v>-468.01649999999995</c:v>
                </c:pt>
                <c:pt idx="118">
                  <c:v>-467.24799999999993</c:v>
                </c:pt>
                <c:pt idx="119">
                  <c:v>-466.26499999999999</c:v>
                </c:pt>
                <c:pt idx="120">
                  <c:v>-465.23849999999993</c:v>
                </c:pt>
                <c:pt idx="121">
                  <c:v>-464.30250000000001</c:v>
                </c:pt>
                <c:pt idx="122">
                  <c:v>-463.529</c:v>
                </c:pt>
                <c:pt idx="123">
                  <c:v>-462.95299999999997</c:v>
                </c:pt>
                <c:pt idx="124">
                  <c:v>-462.47899999999998</c:v>
                </c:pt>
                <c:pt idx="125">
                  <c:v>-461.839</c:v>
                </c:pt>
                <c:pt idx="126">
                  <c:v>-460.827</c:v>
                </c:pt>
                <c:pt idx="127">
                  <c:v>-459.56400000000002</c:v>
                </c:pt>
                <c:pt idx="128">
                  <c:v>-458.44399999999996</c:v>
                </c:pt>
                <c:pt idx="129">
                  <c:v>-457.76649999999995</c:v>
                </c:pt>
                <c:pt idx="130">
                  <c:v>-457.44550000000004</c:v>
                </c:pt>
                <c:pt idx="131">
                  <c:v>-457.10750000000002</c:v>
                </c:pt>
                <c:pt idx="132">
                  <c:v>-456.471</c:v>
                </c:pt>
                <c:pt idx="133">
                  <c:v>-455.584</c:v>
                </c:pt>
                <c:pt idx="134">
                  <c:v>-454.67049999999995</c:v>
                </c:pt>
                <c:pt idx="135">
                  <c:v>-453.78999999999996</c:v>
                </c:pt>
                <c:pt idx="136">
                  <c:v>-452.77350000000001</c:v>
                </c:pt>
                <c:pt idx="137">
                  <c:v>-451.54900000000004</c:v>
                </c:pt>
                <c:pt idx="138">
                  <c:v>-450.3845</c:v>
                </c:pt>
                <c:pt idx="139">
                  <c:v>-449.62249999999995</c:v>
                </c:pt>
                <c:pt idx="140">
                  <c:v>-449.23699999999997</c:v>
                </c:pt>
                <c:pt idx="141">
                  <c:v>-448.846</c:v>
                </c:pt>
                <c:pt idx="142">
                  <c:v>-448.149</c:v>
                </c:pt>
                <c:pt idx="143">
                  <c:v>-447.17200000000003</c:v>
                </c:pt>
                <c:pt idx="144">
                  <c:v>-446.09449999999998</c:v>
                </c:pt>
                <c:pt idx="145">
                  <c:v>-445.041</c:v>
                </c:pt>
                <c:pt idx="146">
                  <c:v>-444.09699999999998</c:v>
                </c:pt>
                <c:pt idx="147">
                  <c:v>-443.36099999999999</c:v>
                </c:pt>
                <c:pt idx="148">
                  <c:v>-442.84400000000005</c:v>
                </c:pt>
                <c:pt idx="149">
                  <c:v>-442.37900000000002</c:v>
                </c:pt>
                <c:pt idx="150">
                  <c:v>-441.73250000000002</c:v>
                </c:pt>
                <c:pt idx="151">
                  <c:v>-440.815</c:v>
                </c:pt>
                <c:pt idx="152">
                  <c:v>-439.6995</c:v>
                </c:pt>
                <c:pt idx="153">
                  <c:v>-438.46100000000001</c:v>
                </c:pt>
                <c:pt idx="154">
                  <c:v>-437.17700000000002</c:v>
                </c:pt>
                <c:pt idx="155">
                  <c:v>-436.03499999999997</c:v>
                </c:pt>
                <c:pt idx="156">
                  <c:v>-435.19749999999999</c:v>
                </c:pt>
                <c:pt idx="157">
                  <c:v>-434.53300000000002</c:v>
                </c:pt>
                <c:pt idx="158">
                  <c:v>-433.74649999999997</c:v>
                </c:pt>
                <c:pt idx="159">
                  <c:v>-432.79899999999998</c:v>
                </c:pt>
                <c:pt idx="160">
                  <c:v>-431.95299999999997</c:v>
                </c:pt>
                <c:pt idx="161">
                  <c:v>-431.35899999999998</c:v>
                </c:pt>
                <c:pt idx="162">
                  <c:v>-430.85050000000001</c:v>
                </c:pt>
                <c:pt idx="163">
                  <c:v>-430.23</c:v>
                </c:pt>
                <c:pt idx="164">
                  <c:v>-429.54050000000001</c:v>
                </c:pt>
                <c:pt idx="165">
                  <c:v>-428.91750000000002</c:v>
                </c:pt>
                <c:pt idx="166">
                  <c:v>-428.27750000000003</c:v>
                </c:pt>
                <c:pt idx="167">
                  <c:v>-427.35250000000002</c:v>
                </c:pt>
                <c:pt idx="168">
                  <c:v>-426.03499999999997</c:v>
                </c:pt>
                <c:pt idx="169">
                  <c:v>-424.55399999999997</c:v>
                </c:pt>
                <c:pt idx="170">
                  <c:v>-423.24699999999996</c:v>
                </c:pt>
                <c:pt idx="171">
                  <c:v>-422.26250000000005</c:v>
                </c:pt>
                <c:pt idx="172">
                  <c:v>-421.49649999999997</c:v>
                </c:pt>
                <c:pt idx="173">
                  <c:v>-420.75700000000001</c:v>
                </c:pt>
                <c:pt idx="174">
                  <c:v>-419.96199999999999</c:v>
                </c:pt>
                <c:pt idx="175">
                  <c:v>-419.20400000000001</c:v>
                </c:pt>
                <c:pt idx="176">
                  <c:v>-418.58799999999997</c:v>
                </c:pt>
                <c:pt idx="177">
                  <c:v>-418.0335</c:v>
                </c:pt>
                <c:pt idx="178">
                  <c:v>-417.34450000000004</c:v>
                </c:pt>
                <c:pt idx="179">
                  <c:v>-416.44650000000001</c:v>
                </c:pt>
                <c:pt idx="180">
                  <c:v>-415.41849999999999</c:v>
                </c:pt>
                <c:pt idx="181">
                  <c:v>-414.36099999999999</c:v>
                </c:pt>
                <c:pt idx="182">
                  <c:v>-413.40049999999997</c:v>
                </c:pt>
                <c:pt idx="183">
                  <c:v>-412.70600000000002</c:v>
                </c:pt>
                <c:pt idx="184">
                  <c:v>-412.28300000000002</c:v>
                </c:pt>
                <c:pt idx="185">
                  <c:v>-411.786</c:v>
                </c:pt>
                <c:pt idx="186">
                  <c:v>-410.79200000000003</c:v>
                </c:pt>
                <c:pt idx="187">
                  <c:v>-409.31</c:v>
                </c:pt>
                <c:pt idx="188">
                  <c:v>-407.89750000000004</c:v>
                </c:pt>
                <c:pt idx="189">
                  <c:v>-407.14</c:v>
                </c:pt>
                <c:pt idx="190">
                  <c:v>-407.02250000000004</c:v>
                </c:pt>
                <c:pt idx="191">
                  <c:v>-406.923</c:v>
                </c:pt>
                <c:pt idx="192">
                  <c:v>-406.267</c:v>
                </c:pt>
                <c:pt idx="193">
                  <c:v>-405.09350000000001</c:v>
                </c:pt>
                <c:pt idx="194">
                  <c:v>-403.90049999999997</c:v>
                </c:pt>
                <c:pt idx="195">
                  <c:v>-403.05899999999997</c:v>
                </c:pt>
                <c:pt idx="196">
                  <c:v>-402.50850000000003</c:v>
                </c:pt>
                <c:pt idx="197">
                  <c:v>-401.93799999999999</c:v>
                </c:pt>
                <c:pt idx="198">
                  <c:v>-401.13099999999997</c:v>
                </c:pt>
                <c:pt idx="199">
                  <c:v>-400.09749999999997</c:v>
                </c:pt>
                <c:pt idx="200">
                  <c:v>-399.01800000000003</c:v>
                </c:pt>
                <c:pt idx="201">
                  <c:v>-398.08950000000004</c:v>
                </c:pt>
                <c:pt idx="202">
                  <c:v>-397.31650000000002</c:v>
                </c:pt>
                <c:pt idx="203">
                  <c:v>-396.47299999999996</c:v>
                </c:pt>
                <c:pt idx="204">
                  <c:v>-395.37450000000001</c:v>
                </c:pt>
                <c:pt idx="205">
                  <c:v>-394.13850000000002</c:v>
                </c:pt>
                <c:pt idx="206">
                  <c:v>-393.03949999999998</c:v>
                </c:pt>
                <c:pt idx="207">
                  <c:v>-392.21899999999999</c:v>
                </c:pt>
                <c:pt idx="208">
                  <c:v>-391.63249999999999</c:v>
                </c:pt>
                <c:pt idx="209">
                  <c:v>-391.11350000000004</c:v>
                </c:pt>
                <c:pt idx="210">
                  <c:v>-390.4135</c:v>
                </c:pt>
                <c:pt idx="211">
                  <c:v>-389.34849999999994</c:v>
                </c:pt>
                <c:pt idx="212">
                  <c:v>-388.00599999999997</c:v>
                </c:pt>
                <c:pt idx="213">
                  <c:v>-386.71299999999997</c:v>
                </c:pt>
                <c:pt idx="214">
                  <c:v>-385.72900000000004</c:v>
                </c:pt>
                <c:pt idx="215">
                  <c:v>-385.02750000000003</c:v>
                </c:pt>
                <c:pt idx="216">
                  <c:v>-384.358</c:v>
                </c:pt>
                <c:pt idx="217">
                  <c:v>-383.471</c:v>
                </c:pt>
                <c:pt idx="218">
                  <c:v>-382.27699999999999</c:v>
                </c:pt>
                <c:pt idx="219">
                  <c:v>-380.86850000000004</c:v>
                </c:pt>
                <c:pt idx="220">
                  <c:v>-379.447</c:v>
                </c:pt>
                <c:pt idx="221">
                  <c:v>-378.21000000000004</c:v>
                </c:pt>
                <c:pt idx="222">
                  <c:v>-377.25200000000001</c:v>
                </c:pt>
                <c:pt idx="223">
                  <c:v>-376.50599999999997</c:v>
                </c:pt>
                <c:pt idx="224">
                  <c:v>-375.77600000000001</c:v>
                </c:pt>
                <c:pt idx="225">
                  <c:v>-374.87900000000002</c:v>
                </c:pt>
                <c:pt idx="226">
                  <c:v>-373.77199999999999</c:v>
                </c:pt>
                <c:pt idx="227">
                  <c:v>-372.53300000000002</c:v>
                </c:pt>
                <c:pt idx="228">
                  <c:v>-371.23649999999998</c:v>
                </c:pt>
                <c:pt idx="229">
                  <c:v>-369.88749999999999</c:v>
                </c:pt>
                <c:pt idx="230">
                  <c:v>-368.51049999999998</c:v>
                </c:pt>
                <c:pt idx="231">
                  <c:v>-367.26099999999997</c:v>
                </c:pt>
                <c:pt idx="232">
                  <c:v>-366.34550000000002</c:v>
                </c:pt>
                <c:pt idx="233">
                  <c:v>-365.76249999999999</c:v>
                </c:pt>
                <c:pt idx="234">
                  <c:v>-365.15199999999999</c:v>
                </c:pt>
                <c:pt idx="235">
                  <c:v>-364.024</c:v>
                </c:pt>
                <c:pt idx="236">
                  <c:v>-362.21449999999999</c:v>
                </c:pt>
                <c:pt idx="237">
                  <c:v>-360.09950000000003</c:v>
                </c:pt>
                <c:pt idx="238">
                  <c:v>-358.30949999999996</c:v>
                </c:pt>
                <c:pt idx="239">
                  <c:v>-357.17900000000003</c:v>
                </c:pt>
                <c:pt idx="240">
                  <c:v>-356.4665</c:v>
                </c:pt>
                <c:pt idx="241">
                  <c:v>-355.63350000000003</c:v>
                </c:pt>
                <c:pt idx="242">
                  <c:v>-354.41500000000002</c:v>
                </c:pt>
                <c:pt idx="243">
                  <c:v>-353.01400000000001</c:v>
                </c:pt>
                <c:pt idx="244">
                  <c:v>-351.7235</c:v>
                </c:pt>
                <c:pt idx="245">
                  <c:v>-350.56</c:v>
                </c:pt>
                <c:pt idx="246">
                  <c:v>-349.39350000000002</c:v>
                </c:pt>
                <c:pt idx="247">
                  <c:v>-348.22249999999997</c:v>
                </c:pt>
                <c:pt idx="248">
                  <c:v>-347.11349999999999</c:v>
                </c:pt>
                <c:pt idx="249">
                  <c:v>-346.00900000000001</c:v>
                </c:pt>
                <c:pt idx="250">
                  <c:v>-344.81600000000003</c:v>
                </c:pt>
                <c:pt idx="251">
                  <c:v>-343.58050000000003</c:v>
                </c:pt>
                <c:pt idx="252">
                  <c:v>-342.34699999999998</c:v>
                </c:pt>
                <c:pt idx="253">
                  <c:v>-340.9375</c:v>
                </c:pt>
                <c:pt idx="254">
                  <c:v>-339.16849999999999</c:v>
                </c:pt>
                <c:pt idx="255">
                  <c:v>-337.24649999999997</c:v>
                </c:pt>
                <c:pt idx="256">
                  <c:v>-335.63099999999997</c:v>
                </c:pt>
                <c:pt idx="257">
                  <c:v>-334.48899999999998</c:v>
                </c:pt>
                <c:pt idx="258">
                  <c:v>-333.5025</c:v>
                </c:pt>
                <c:pt idx="259">
                  <c:v>-332.25450000000001</c:v>
                </c:pt>
                <c:pt idx="260">
                  <c:v>-330.654</c:v>
                </c:pt>
                <c:pt idx="261">
                  <c:v>-328.99</c:v>
                </c:pt>
                <c:pt idx="262">
                  <c:v>-327.62649999999996</c:v>
                </c:pt>
                <c:pt idx="263">
                  <c:v>-326.63200000000001</c:v>
                </c:pt>
                <c:pt idx="264">
                  <c:v>-325.70400000000001</c:v>
                </c:pt>
                <c:pt idx="265">
                  <c:v>-324.49950000000001</c:v>
                </c:pt>
                <c:pt idx="266">
                  <c:v>-322.98849999999999</c:v>
                </c:pt>
                <c:pt idx="267">
                  <c:v>-321.40449999999998</c:v>
                </c:pt>
                <c:pt idx="268">
                  <c:v>-319.89549999999997</c:v>
                </c:pt>
                <c:pt idx="269">
                  <c:v>-318.36799999999999</c:v>
                </c:pt>
                <c:pt idx="270">
                  <c:v>-316.68599999999998</c:v>
                </c:pt>
                <c:pt idx="271">
                  <c:v>-314.90199999999999</c:v>
                </c:pt>
                <c:pt idx="272">
                  <c:v>-313.19299999999998</c:v>
                </c:pt>
                <c:pt idx="273">
                  <c:v>-311.66250000000002</c:v>
                </c:pt>
                <c:pt idx="274">
                  <c:v>-310.28550000000001</c:v>
                </c:pt>
                <c:pt idx="275">
                  <c:v>-308.99599999999998</c:v>
                </c:pt>
                <c:pt idx="276">
                  <c:v>-307.71550000000002</c:v>
                </c:pt>
                <c:pt idx="277">
                  <c:v>-306.32400000000001</c:v>
                </c:pt>
                <c:pt idx="278">
                  <c:v>-304.74</c:v>
                </c:pt>
                <c:pt idx="279">
                  <c:v>-303.06200000000001</c:v>
                </c:pt>
                <c:pt idx="280">
                  <c:v>-301.49199999999996</c:v>
                </c:pt>
                <c:pt idx="281">
                  <c:v>-300.10950000000003</c:v>
                </c:pt>
                <c:pt idx="282">
                  <c:v>-298.81299999999999</c:v>
                </c:pt>
                <c:pt idx="283">
                  <c:v>-297.4905</c:v>
                </c:pt>
                <c:pt idx="284">
                  <c:v>-296.10199999999998</c:v>
                </c:pt>
                <c:pt idx="285">
                  <c:v>-294.58100000000002</c:v>
                </c:pt>
                <c:pt idx="286">
                  <c:v>-292.79700000000003</c:v>
                </c:pt>
                <c:pt idx="287">
                  <c:v>-290.7525</c:v>
                </c:pt>
                <c:pt idx="288">
                  <c:v>-288.74400000000003</c:v>
                </c:pt>
                <c:pt idx="289">
                  <c:v>-287.10750000000002</c:v>
                </c:pt>
                <c:pt idx="290">
                  <c:v>-285.80400000000003</c:v>
                </c:pt>
                <c:pt idx="291">
                  <c:v>-284.46800000000002</c:v>
                </c:pt>
                <c:pt idx="292">
                  <c:v>-282.90250000000003</c:v>
                </c:pt>
                <c:pt idx="293">
                  <c:v>-281.2715</c:v>
                </c:pt>
                <c:pt idx="294">
                  <c:v>-279.798</c:v>
                </c:pt>
                <c:pt idx="295">
                  <c:v>-278.49199999999996</c:v>
                </c:pt>
                <c:pt idx="296">
                  <c:v>-277.19650000000001</c:v>
                </c:pt>
                <c:pt idx="297">
                  <c:v>-275.738</c:v>
                </c:pt>
                <c:pt idx="298">
                  <c:v>-274.048</c:v>
                </c:pt>
                <c:pt idx="299">
                  <c:v>-272.22249999999997</c:v>
                </c:pt>
                <c:pt idx="300">
                  <c:v>-270.40600000000001</c:v>
                </c:pt>
                <c:pt idx="301">
                  <c:v>-268.59100000000001</c:v>
                </c:pt>
                <c:pt idx="302">
                  <c:v>-266.64049999999997</c:v>
                </c:pt>
                <c:pt idx="303">
                  <c:v>-264.52199999999999</c:v>
                </c:pt>
                <c:pt idx="304">
                  <c:v>-262.38400000000001</c:v>
                </c:pt>
                <c:pt idx="305">
                  <c:v>-260.37049999999999</c:v>
                </c:pt>
                <c:pt idx="306">
                  <c:v>-258.45699999999999</c:v>
                </c:pt>
                <c:pt idx="307">
                  <c:v>-256.50599999999997</c:v>
                </c:pt>
                <c:pt idx="308">
                  <c:v>-254.4425</c:v>
                </c:pt>
                <c:pt idx="309">
                  <c:v>-252.3365</c:v>
                </c:pt>
                <c:pt idx="310">
                  <c:v>-250.3176</c:v>
                </c:pt>
                <c:pt idx="311">
                  <c:v>-248.41335000000001</c:v>
                </c:pt>
                <c:pt idx="312">
                  <c:v>-246.49484999999999</c:v>
                </c:pt>
                <c:pt idx="313">
                  <c:v>-244.39579999999998</c:v>
                </c:pt>
                <c:pt idx="314">
                  <c:v>-242.11060000000001</c:v>
                </c:pt>
                <c:pt idx="315">
                  <c:v>-239.85595000000001</c:v>
                </c:pt>
                <c:pt idx="316">
                  <c:v>-237.88919999999999</c:v>
                </c:pt>
                <c:pt idx="317">
                  <c:v>-236.21</c:v>
                </c:pt>
                <c:pt idx="318">
                  <c:v>-234.45410000000001</c:v>
                </c:pt>
                <c:pt idx="319">
                  <c:v>-232.1754</c:v>
                </c:pt>
                <c:pt idx="320">
                  <c:v>-229.33940000000001</c:v>
                </c:pt>
                <c:pt idx="321">
                  <c:v>-226.4522</c:v>
                </c:pt>
                <c:pt idx="322">
                  <c:v>-224.04954999999998</c:v>
                </c:pt>
                <c:pt idx="323">
                  <c:v>-222.0967</c:v>
                </c:pt>
                <c:pt idx="324">
                  <c:v>-220.12260000000001</c:v>
                </c:pt>
                <c:pt idx="325">
                  <c:v>-217.86449999999999</c:v>
                </c:pt>
                <c:pt idx="326">
                  <c:v>-215.49529999999999</c:v>
                </c:pt>
                <c:pt idx="327">
                  <c:v>-213.24039999999999</c:v>
                </c:pt>
                <c:pt idx="328">
                  <c:v>-211.11500000000001</c:v>
                </c:pt>
                <c:pt idx="329">
                  <c:v>-209.03815</c:v>
                </c:pt>
                <c:pt idx="330">
                  <c:v>-206.92994999999999</c:v>
                </c:pt>
                <c:pt idx="331">
                  <c:v>-204.67769999999999</c:v>
                </c:pt>
                <c:pt idx="332">
                  <c:v>-202.208</c:v>
                </c:pt>
                <c:pt idx="333">
                  <c:v>-199.60545000000002</c:v>
                </c:pt>
                <c:pt idx="334">
                  <c:v>-197.06855000000002</c:v>
                </c:pt>
                <c:pt idx="335">
                  <c:v>-194.7353</c:v>
                </c:pt>
                <c:pt idx="336">
                  <c:v>-192.54199999999997</c:v>
                </c:pt>
                <c:pt idx="337">
                  <c:v>-190.2021</c:v>
                </c:pt>
                <c:pt idx="338">
                  <c:v>-187.45235</c:v>
                </c:pt>
                <c:pt idx="339">
                  <c:v>-184.4349</c:v>
                </c:pt>
                <c:pt idx="340">
                  <c:v>-181.74745000000001</c:v>
                </c:pt>
                <c:pt idx="341">
                  <c:v>-179.81189999999998</c:v>
                </c:pt>
                <c:pt idx="342">
                  <c:v>-177.96854999999999</c:v>
                </c:pt>
                <c:pt idx="343">
                  <c:v>-174.56319999999999</c:v>
                </c:pt>
                <c:pt idx="344">
                  <c:v>-168.70310000000001</c:v>
                </c:pt>
                <c:pt idx="345">
                  <c:v>-161.84311</c:v>
                </c:pt>
                <c:pt idx="346">
                  <c:v>-156.66421400000002</c:v>
                </c:pt>
                <c:pt idx="347">
                  <c:v>-154.26907499999999</c:v>
                </c:pt>
                <c:pt idx="348">
                  <c:v>-153.35182749999998</c:v>
                </c:pt>
                <c:pt idx="349">
                  <c:v>-152.10735399999999</c:v>
                </c:pt>
                <c:pt idx="350">
                  <c:v>-149.97489900000002</c:v>
                </c:pt>
                <c:pt idx="351">
                  <c:v>-147.4405074</c:v>
                </c:pt>
                <c:pt idx="352">
                  <c:v>-145.04969740000001</c:v>
                </c:pt>
                <c:pt idx="353">
                  <c:v>-142.96812817999998</c:v>
                </c:pt>
                <c:pt idx="354">
                  <c:v>-141.06411170000001</c:v>
                </c:pt>
                <c:pt idx="355">
                  <c:v>-139.10529546500001</c:v>
                </c:pt>
                <c:pt idx="356">
                  <c:v>-136.976796525</c:v>
                </c:pt>
                <c:pt idx="357">
                  <c:v>-134.78108</c:v>
                </c:pt>
                <c:pt idx="358">
                  <c:v>-132.6998645635</c:v>
                </c:pt>
                <c:pt idx="359">
                  <c:v>-130.74811383549999</c:v>
                </c:pt>
                <c:pt idx="360">
                  <c:v>-128.71942446050002</c:v>
                </c:pt>
                <c:pt idx="361">
                  <c:v>-126.38747194245001</c:v>
                </c:pt>
                <c:pt idx="362">
                  <c:v>-123.7570152701</c:v>
                </c:pt>
                <c:pt idx="363">
                  <c:v>-121.11200651195</c:v>
                </c:pt>
                <c:pt idx="364">
                  <c:v>-118.81399697339999</c:v>
                </c:pt>
                <c:pt idx="365">
                  <c:v>-116.96699855075499</c:v>
                </c:pt>
                <c:pt idx="366">
                  <c:v>-115.25600059025</c:v>
                </c:pt>
                <c:pt idx="367">
                  <c:v>-113.18000031262601</c:v>
                </c:pt>
                <c:pt idx="368">
                  <c:v>-110.53399988645151</c:v>
                </c:pt>
                <c:pt idx="369">
                  <c:v>-107.63899993417499</c:v>
                </c:pt>
                <c:pt idx="370">
                  <c:v>-105.03700002158831</c:v>
                </c:pt>
                <c:pt idx="371">
                  <c:v>-102.9715000135934</c:v>
                </c:pt>
                <c:pt idx="372">
                  <c:v>-101.21699999593768</c:v>
                </c:pt>
                <c:pt idx="373">
                  <c:v>-99.386499997237252</c:v>
                </c:pt>
                <c:pt idx="374">
                  <c:v>-97.307000000757412</c:v>
                </c:pt>
                <c:pt idx="375">
                  <c:v>-95.083000000554051</c:v>
                </c:pt>
                <c:pt idx="376">
                  <c:v>-92.906999999859949</c:v>
                </c:pt>
                <c:pt idx="377">
                  <c:v>-90.887499999890139</c:v>
                </c:pt>
                <c:pt idx="378">
                  <c:v>-89.014500000025691</c:v>
                </c:pt>
                <c:pt idx="379">
                  <c:v>-87.201500000021568</c:v>
                </c:pt>
                <c:pt idx="380">
                  <c:v>-85.35099999999531</c:v>
                </c:pt>
                <c:pt idx="381">
                  <c:v>-83.427999999995805</c:v>
                </c:pt>
                <c:pt idx="382">
                  <c:v>-81.479000000000852</c:v>
                </c:pt>
                <c:pt idx="383">
                  <c:v>-79.550000000000807</c:v>
                </c:pt>
                <c:pt idx="384">
                  <c:v>-77.599999999999838</c:v>
                </c:pt>
                <c:pt idx="385">
                  <c:v>-75.548499999999848</c:v>
                </c:pt>
                <c:pt idx="386">
                  <c:v>-73.402000000000029</c:v>
                </c:pt>
                <c:pt idx="387">
                  <c:v>-71.291500000000028</c:v>
                </c:pt>
                <c:pt idx="388">
                  <c:v>-69.338999999999999</c:v>
                </c:pt>
                <c:pt idx="389">
                  <c:v>-67.532499999999999</c:v>
                </c:pt>
                <c:pt idx="390">
                  <c:v>-65.767499999999998</c:v>
                </c:pt>
                <c:pt idx="391">
                  <c:v>-63.983499999999999</c:v>
                </c:pt>
                <c:pt idx="392">
                  <c:v>-62.192</c:v>
                </c:pt>
                <c:pt idx="393">
                  <c:v>-60.391500000000001</c:v>
                </c:pt>
                <c:pt idx="394">
                  <c:v>-58.563000000000002</c:v>
                </c:pt>
                <c:pt idx="395">
                  <c:v>-56.767499999999998</c:v>
                </c:pt>
                <c:pt idx="396">
                  <c:v>-55.151000000000003</c:v>
                </c:pt>
                <c:pt idx="397">
                  <c:v>-53.759</c:v>
                </c:pt>
                <c:pt idx="398">
                  <c:v>-52.407499999999999</c:v>
                </c:pt>
                <c:pt idx="399">
                  <c:v>-50.832500000000003</c:v>
                </c:pt>
                <c:pt idx="400">
                  <c:v>-48.989849999999997</c:v>
                </c:pt>
                <c:pt idx="401">
                  <c:v>-47.126600000000003</c:v>
                </c:pt>
                <c:pt idx="402">
                  <c:v>-45.524250000000002</c:v>
                </c:pt>
                <c:pt idx="403">
                  <c:v>-44.212800000000001</c:v>
                </c:pt>
                <c:pt idx="404">
                  <c:v>-42.978349999999999</c:v>
                </c:pt>
                <c:pt idx="405">
                  <c:v>-41.616100000000003</c:v>
                </c:pt>
                <c:pt idx="406">
                  <c:v>-40.104750000000003</c:v>
                </c:pt>
                <c:pt idx="407">
                  <c:v>-38.540199999999999</c:v>
                </c:pt>
                <c:pt idx="408">
                  <c:v>-36.996850000000002</c:v>
                </c:pt>
                <c:pt idx="409">
                  <c:v>-35.510899999999999</c:v>
                </c:pt>
                <c:pt idx="410">
                  <c:v>-34.131599999999999</c:v>
                </c:pt>
                <c:pt idx="411">
                  <c:v>-32.899099999999997</c:v>
                </c:pt>
                <c:pt idx="412">
                  <c:v>-31.791499999999999</c:v>
                </c:pt>
                <c:pt idx="413">
                  <c:v>-30.764749999999999</c:v>
                </c:pt>
                <c:pt idx="414">
                  <c:v>-29.823799999999999</c:v>
                </c:pt>
                <c:pt idx="415">
                  <c:v>-28.966799999999999</c:v>
                </c:pt>
                <c:pt idx="416">
                  <c:v>-28.062249999999999</c:v>
                </c:pt>
                <c:pt idx="417">
                  <c:v>-26.905049999999999</c:v>
                </c:pt>
                <c:pt idx="418">
                  <c:v>-25.467400000000001</c:v>
                </c:pt>
                <c:pt idx="419">
                  <c:v>-24.010549999999999</c:v>
                </c:pt>
                <c:pt idx="420">
                  <c:v>-22.838899999999999</c:v>
                </c:pt>
                <c:pt idx="421">
                  <c:v>-21.97175</c:v>
                </c:pt>
                <c:pt idx="422">
                  <c:v>-21.1617</c:v>
                </c:pt>
                <c:pt idx="423">
                  <c:v>-20.228349999999999</c:v>
                </c:pt>
                <c:pt idx="424">
                  <c:v>-19.244350000000001</c:v>
                </c:pt>
                <c:pt idx="425">
                  <c:v>-18.347850000000001</c:v>
                </c:pt>
                <c:pt idx="426">
                  <c:v>-17.524799999999999</c:v>
                </c:pt>
                <c:pt idx="427">
                  <c:v>-16.73095</c:v>
                </c:pt>
                <c:pt idx="428">
                  <c:v>-16.1007</c:v>
                </c:pt>
                <c:pt idx="429">
                  <c:v>-15.694050000000001</c:v>
                </c:pt>
                <c:pt idx="430">
                  <c:v>-14.95425</c:v>
                </c:pt>
                <c:pt idx="431">
                  <c:v>-12.8352</c:v>
                </c:pt>
                <c:pt idx="432">
                  <c:v>-8.9087499999999995</c:v>
                </c:pt>
                <c:pt idx="433">
                  <c:v>-4.2310600000000003</c:v>
                </c:pt>
                <c:pt idx="434">
                  <c:v>-0.66352</c:v>
                </c:pt>
                <c:pt idx="435">
                  <c:v>0.76619999999999999</c:v>
                </c:pt>
                <c:pt idx="436">
                  <c:v>0.59104500000000004</c:v>
                </c:pt>
                <c:pt idx="437">
                  <c:v>4.2051150000000002E-2</c:v>
                </c:pt>
                <c:pt idx="438">
                  <c:v>-0.16088250000000001</c:v>
                </c:pt>
                <c:pt idx="439">
                  <c:v>-6.9843500000000003E-2</c:v>
                </c:pt>
                <c:pt idx="440">
                  <c:v>2.6029050000000001E-2</c:v>
                </c:pt>
                <c:pt idx="441">
                  <c:v>2.7831499999999999E-2</c:v>
                </c:pt>
                <c:pt idx="442">
                  <c:v>-7.0012999999999998E-4</c:v>
                </c:pt>
                <c:pt idx="443">
                  <c:v>-8.1270999999999999E-3</c:v>
                </c:pt>
                <c:pt idx="444">
                  <c:v>-1.3947300000000001E-3</c:v>
                </c:pt>
                <c:pt idx="445">
                  <c:v>2.0100650000000001E-3</c:v>
                </c:pt>
                <c:pt idx="446">
                  <c:v>6.9654500000000002E-4</c:v>
                </c:pt>
                <c:pt idx="447">
                  <c:v>-4.4120550000000002E-4</c:v>
                </c:pt>
                <c:pt idx="448">
                  <c:v>-2.4036049999999999E-4</c:v>
                </c:pt>
                <c:pt idx="449">
                  <c:v>8.7041999999999998E-5</c:v>
                </c:pt>
                <c:pt idx="450">
                  <c:v>7.07415E-5</c:v>
                </c:pt>
                <c:pt idx="451">
                  <c:v>-1.5235949999999999E-5</c:v>
                </c:pt>
                <c:pt idx="452">
                  <c:v>-1.89607E-5</c:v>
                </c:pt>
                <c:pt idx="453">
                  <c:v>2.2303000000000001E-6</c:v>
                </c:pt>
                <c:pt idx="454">
                  <c:v>4.7699300000000003E-6</c:v>
                </c:pt>
                <c:pt idx="455">
                  <c:v>-2.1159249999999999E-7</c:v>
                </c:pt>
                <c:pt idx="456">
                  <c:v>-1.1453850000000001E-6</c:v>
                </c:pt>
                <c:pt idx="457">
                  <c:v>-1.7047E-8</c:v>
                </c:pt>
                <c:pt idx="458">
                  <c:v>2.6529600000000002E-7</c:v>
                </c:pt>
                <c:pt idx="459">
                  <c:v>1.7339750000000001E-8</c:v>
                </c:pt>
                <c:pt idx="460">
                  <c:v>-5.9693000000000004E-8</c:v>
                </c:pt>
                <c:pt idx="461">
                  <c:v>-6.5683500000000004E-9</c:v>
                </c:pt>
                <c:pt idx="462">
                  <c:v>1.311335E-8</c:v>
                </c:pt>
                <c:pt idx="463">
                  <c:v>1.9765900000000001E-9</c:v>
                </c:pt>
                <c:pt idx="464">
                  <c:v>-2.82306E-9</c:v>
                </c:pt>
                <c:pt idx="465">
                  <c:v>-5.3254500000000005E-10</c:v>
                </c:pt>
                <c:pt idx="466">
                  <c:v>5.9727499999999999E-10</c:v>
                </c:pt>
                <c:pt idx="467">
                  <c:v>1.341475E-10</c:v>
                </c:pt>
                <c:pt idx="468">
                  <c:v>-1.2446449999999999E-10</c:v>
                </c:pt>
                <c:pt idx="469">
                  <c:v>-3.2262549999999999E-11</c:v>
                </c:pt>
                <c:pt idx="470">
                  <c:v>2.559195E-11</c:v>
                </c:pt>
                <c:pt idx="471">
                  <c:v>7.4969500000000003E-12</c:v>
                </c:pt>
                <c:pt idx="472">
                  <c:v>-5.1996500000000004E-12</c:v>
                </c:pt>
                <c:pt idx="473">
                  <c:v>-1.6959350000000001E-12</c:v>
                </c:pt>
                <c:pt idx="474">
                  <c:v>1.04513E-12</c:v>
                </c:pt>
                <c:pt idx="475">
                  <c:v>3.7539600000000001E-13</c:v>
                </c:pt>
                <c:pt idx="476">
                  <c:v>-2.0802700000000001E-13</c:v>
                </c:pt>
                <c:pt idx="477">
                  <c:v>-8.1604E-14</c:v>
                </c:pt>
                <c:pt idx="478">
                  <c:v>4.1037300000000001E-14</c:v>
                </c:pt>
                <c:pt idx="479">
                  <c:v>1.7468700000000001E-14</c:v>
                </c:pt>
                <c:pt idx="480">
                  <c:v>-8.0287499999999994E-15</c:v>
                </c:pt>
                <c:pt idx="481">
                  <c:v>-3.6901699999999998E-15</c:v>
                </c:pt>
                <c:pt idx="482">
                  <c:v>1.5587800000000001E-15</c:v>
                </c:pt>
                <c:pt idx="483">
                  <c:v>7.7053000000000002E-16</c:v>
                </c:pt>
                <c:pt idx="484">
                  <c:v>-3.0047200000000001E-16</c:v>
                </c:pt>
                <c:pt idx="485">
                  <c:v>-1.5924799999999999E-16</c:v>
                </c:pt>
                <c:pt idx="486">
                  <c:v>5.7529000000000003E-17</c:v>
                </c:pt>
                <c:pt idx="487">
                  <c:v>3.2611850000000001E-17</c:v>
                </c:pt>
                <c:pt idx="488">
                  <c:v>-1.094445E-17</c:v>
                </c:pt>
                <c:pt idx="489">
                  <c:v>-6.6235999999999999E-18</c:v>
                </c:pt>
                <c:pt idx="490">
                  <c:v>2.0694299999999999E-18</c:v>
                </c:pt>
                <c:pt idx="491">
                  <c:v>1.3352500000000001E-18</c:v>
                </c:pt>
                <c:pt idx="492">
                  <c:v>-3.89016E-19</c:v>
                </c:pt>
                <c:pt idx="493">
                  <c:v>-2.6734599999999999E-19</c:v>
                </c:pt>
                <c:pt idx="494">
                  <c:v>7.2716500000000004E-20</c:v>
                </c:pt>
                <c:pt idx="495">
                  <c:v>5.3195E-20</c:v>
                </c:pt>
                <c:pt idx="496">
                  <c:v>-1.351815E-20</c:v>
                </c:pt>
                <c:pt idx="497">
                  <c:v>-1.05239E-20</c:v>
                </c:pt>
                <c:pt idx="498">
                  <c:v>2.4996049999999999E-21</c:v>
                </c:pt>
                <c:pt idx="499">
                  <c:v>2.0709650000000001E-21</c:v>
                </c:pt>
                <c:pt idx="500">
                  <c:v>-4.5975949999999998E-22</c:v>
                </c:pt>
                <c:pt idx="501">
                  <c:v>-4.055355E-22</c:v>
                </c:pt>
                <c:pt idx="502">
                  <c:v>8.4122499999999994E-23</c:v>
                </c:pt>
                <c:pt idx="503">
                  <c:v>7.90485E-23</c:v>
                </c:pt>
                <c:pt idx="504">
                  <c:v>-1.5311499999999999E-23</c:v>
                </c:pt>
                <c:pt idx="505">
                  <c:v>-1.5342549999999999E-23</c:v>
                </c:pt>
                <c:pt idx="506">
                  <c:v>2.7722050000000001E-24</c:v>
                </c:pt>
                <c:pt idx="507">
                  <c:v>2.9659199999999998E-24</c:v>
                </c:pt>
                <c:pt idx="508">
                  <c:v>-4.9922299999999998E-25</c:v>
                </c:pt>
                <c:pt idx="509">
                  <c:v>-5.7120000000000004E-25</c:v>
                </c:pt>
                <c:pt idx="510">
                  <c:v>8.9405500000000003E-26</c:v>
                </c:pt>
                <c:pt idx="511">
                  <c:v>1.0961600000000001E-25</c:v>
                </c:pt>
                <c:pt idx="512">
                  <c:v>-1.5919900000000001E-26</c:v>
                </c:pt>
                <c:pt idx="513">
                  <c:v>-2.0965750000000001E-26</c:v>
                </c:pt>
                <c:pt idx="514">
                  <c:v>2.817755E-27</c:v>
                </c:pt>
                <c:pt idx="515">
                  <c:v>3.9973750000000001E-27</c:v>
                </c:pt>
                <c:pt idx="516">
                  <c:v>-4.95553E-28</c:v>
                </c:pt>
                <c:pt idx="517">
                  <c:v>-7.5986999999999997E-28</c:v>
                </c:pt>
                <c:pt idx="518">
                  <c:v>8.6554999999999996E-29</c:v>
                </c:pt>
                <c:pt idx="519">
                  <c:v>1.4403600000000001E-28</c:v>
                </c:pt>
                <c:pt idx="520">
                  <c:v>-1.5005E-29</c:v>
                </c:pt>
                <c:pt idx="521">
                  <c:v>-2.7228949999999998E-29</c:v>
                </c:pt>
                <c:pt idx="522">
                  <c:v>2.5797100000000002E-30</c:v>
                </c:pt>
                <c:pt idx="523">
                  <c:v>5.1342500000000003E-30</c:v>
                </c:pt>
                <c:pt idx="524">
                  <c:v>-4.3937350000000004E-31</c:v>
                </c:pt>
                <c:pt idx="525">
                  <c:v>-9.6573000000000008E-31</c:v>
                </c:pt>
                <c:pt idx="526">
                  <c:v>7.40305E-32</c:v>
                </c:pt>
                <c:pt idx="527">
                  <c:v>1.8122649999999999E-31</c:v>
                </c:pt>
                <c:pt idx="528">
                  <c:v>-1.231615E-32</c:v>
                </c:pt>
                <c:pt idx="529">
                  <c:v>-3.39325E-32</c:v>
                </c:pt>
                <c:pt idx="530">
                  <c:v>2.0177650000000001E-33</c:v>
                </c:pt>
                <c:pt idx="531">
                  <c:v>6.3399000000000004E-33</c:v>
                </c:pt>
                <c:pt idx="532">
                  <c:v>-3.2429249999999998E-34</c:v>
                </c:pt>
                <c:pt idx="533">
                  <c:v>-1.182105E-33</c:v>
                </c:pt>
                <c:pt idx="534">
                  <c:v>5.0836500000000005E-35</c:v>
                </c:pt>
                <c:pt idx="535">
                  <c:v>2.1997550000000002E-34</c:v>
                </c:pt>
                <c:pt idx="536">
                  <c:v>-7.7013500000000003E-36</c:v>
                </c:pt>
                <c:pt idx="537">
                  <c:v>-4.0857550000000001E-35</c:v>
                </c:pt>
                <c:pt idx="538">
                  <c:v>1.1093899999999999E-36</c:v>
                </c:pt>
                <c:pt idx="539">
                  <c:v>7.5749499999999997E-36</c:v>
                </c:pt>
                <c:pt idx="540">
                  <c:v>-1.471055E-37</c:v>
                </c:pt>
                <c:pt idx="541">
                  <c:v>-1.40193E-36</c:v>
                </c:pt>
                <c:pt idx="542">
                  <c:v>1.6543350000000001E-38</c:v>
                </c:pt>
                <c:pt idx="543">
                  <c:v>2.5902400000000001E-37</c:v>
                </c:pt>
                <c:pt idx="544">
                  <c:v>-1.109445E-39</c:v>
                </c:pt>
                <c:pt idx="545">
                  <c:v>-4.7780050000000002E-38</c:v>
                </c:pt>
                <c:pt idx="546">
                  <c:v>-1.50119E-40</c:v>
                </c:pt>
                <c:pt idx="547">
                  <c:v>8.7997500000000003E-39</c:v>
                </c:pt>
                <c:pt idx="548">
                  <c:v>9.2255999999999997E-41</c:v>
                </c:pt>
                <c:pt idx="549">
                  <c:v>-1.6182000000000001E-39</c:v>
                </c:pt>
                <c:pt idx="550">
                  <c:v>-2.8726599999999998E-41</c:v>
                </c:pt>
                <c:pt idx="551">
                  <c:v>2.971355E-40</c:v>
                </c:pt>
                <c:pt idx="552">
                  <c:v>7.4135500000000001E-42</c:v>
                </c:pt>
                <c:pt idx="553">
                  <c:v>-5.4482999999999997E-41</c:v>
                </c:pt>
                <c:pt idx="554">
                  <c:v>-1.7488200000000002E-42</c:v>
                </c:pt>
                <c:pt idx="555">
                  <c:v>9.9765500000000003E-42</c:v>
                </c:pt>
                <c:pt idx="556">
                  <c:v>3.9166299999999999E-43</c:v>
                </c:pt>
                <c:pt idx="557">
                  <c:v>-1.82309E-42</c:v>
                </c:pt>
                <c:pt idx="558">
                  <c:v>-8.3377500000000004E-44</c:v>
                </c:pt>
                <c:pt idx="559">
                  <c:v>3.3420950000000002E-43</c:v>
                </c:pt>
                <c:pt idx="560">
                  <c:v>1.8917549999999999E-44</c:v>
                </c:pt>
                <c:pt idx="561">
                  <c:v>-6.0255999999999996E-44</c:v>
                </c:pt>
                <c:pt idx="562">
                  <c:v>-3.5032449999999998E-45</c:v>
                </c:pt>
                <c:pt idx="563">
                  <c:v>1.0509750000000001E-44</c:v>
                </c:pt>
                <c:pt idx="564">
                  <c:v>7.0064999999999998E-46</c:v>
                </c:pt>
                <c:pt idx="565">
                  <c:v>-2.1019499999999999E-45</c:v>
                </c:pt>
                <c:pt idx="566">
                  <c:v>0</c:v>
                </c:pt>
                <c:pt idx="567">
                  <c:v>7.0064999999999998E-46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-1.4013E-45</c:v>
                </c:pt>
                <c:pt idx="717">
                  <c:v>0</c:v>
                </c:pt>
                <c:pt idx="718">
                  <c:v>9.10845E-45</c:v>
                </c:pt>
                <c:pt idx="719">
                  <c:v>-2.1019450000000001E-45</c:v>
                </c:pt>
                <c:pt idx="720">
                  <c:v>-4.8344999999999997E-44</c:v>
                </c:pt>
                <c:pt idx="721">
                  <c:v>8.4077999999999985E-45</c:v>
                </c:pt>
                <c:pt idx="722">
                  <c:v>2.62043E-43</c:v>
                </c:pt>
                <c:pt idx="723">
                  <c:v>-3.2930499999999995E-44</c:v>
                </c:pt>
                <c:pt idx="724">
                  <c:v>-1.4167145E-42</c:v>
                </c:pt>
                <c:pt idx="725">
                  <c:v>1.1210399999999997E-43</c:v>
                </c:pt>
                <c:pt idx="726">
                  <c:v>7.6685799999999999E-42</c:v>
                </c:pt>
                <c:pt idx="727">
                  <c:v>-2.3892500000000021E-43</c:v>
                </c:pt>
                <c:pt idx="728">
                  <c:v>-4.1396600000000003E-41</c:v>
                </c:pt>
                <c:pt idx="729">
                  <c:v>-6.9784999999999949E-43</c:v>
                </c:pt>
                <c:pt idx="730">
                  <c:v>2.2300450000000001E-40</c:v>
                </c:pt>
                <c:pt idx="731">
                  <c:v>1.4702450000000005E-41</c:v>
                </c:pt>
                <c:pt idx="732">
                  <c:v>-1.1986080000000001E-39</c:v>
                </c:pt>
                <c:pt idx="733">
                  <c:v>-1.3927849999999999E-40</c:v>
                </c:pt>
                <c:pt idx="734">
                  <c:v>6.4268750000000004E-39</c:v>
                </c:pt>
                <c:pt idx="735">
                  <c:v>1.0786815000000001E-39</c:v>
                </c:pt>
                <c:pt idx="736">
                  <c:v>-3.4372699999999993E-38</c:v>
                </c:pt>
                <c:pt idx="737">
                  <c:v>-7.5977979999999996E-39</c:v>
                </c:pt>
                <c:pt idx="738">
                  <c:v>1.833385E-37</c:v>
                </c:pt>
                <c:pt idx="739">
                  <c:v>5.0606499999999997E-38</c:v>
                </c:pt>
                <c:pt idx="740">
                  <c:v>-9.7507800000000009E-37</c:v>
                </c:pt>
                <c:pt idx="741">
                  <c:v>-3.2475800000000001E-37</c:v>
                </c:pt>
                <c:pt idx="742">
                  <c:v>5.1699050000000007E-36</c:v>
                </c:pt>
                <c:pt idx="743">
                  <c:v>2.0288749999999998E-36</c:v>
                </c:pt>
                <c:pt idx="744">
                  <c:v>-2.7319949999999998E-35</c:v>
                </c:pt>
                <c:pt idx="745">
                  <c:v>-1.2418E-35</c:v>
                </c:pt>
                <c:pt idx="746">
                  <c:v>1.43853E-34</c:v>
                </c:pt>
                <c:pt idx="747">
                  <c:v>7.4773500000000008E-35</c:v>
                </c:pt>
                <c:pt idx="748">
                  <c:v>-7.5451649999999994E-34</c:v>
                </c:pt>
                <c:pt idx="749">
                  <c:v>-4.4420300000000004E-34</c:v>
                </c:pt>
                <c:pt idx="750">
                  <c:v>3.9407300000000006E-33</c:v>
                </c:pt>
                <c:pt idx="751">
                  <c:v>2.6087400000000002E-33</c:v>
                </c:pt>
                <c:pt idx="752">
                  <c:v>-2.048645E-32</c:v>
                </c:pt>
                <c:pt idx="753">
                  <c:v>-1.516813E-32</c:v>
                </c:pt>
                <c:pt idx="754">
                  <c:v>1.05956E-31</c:v>
                </c:pt>
                <c:pt idx="755">
                  <c:v>8.7409450000000003E-32</c:v>
                </c:pt>
                <c:pt idx="756">
                  <c:v>-5.4488800000000004E-31</c:v>
                </c:pt>
                <c:pt idx="757">
                  <c:v>-4.9964549999999996E-31</c:v>
                </c:pt>
                <c:pt idx="758">
                  <c:v>2.7842349999999999E-30</c:v>
                </c:pt>
                <c:pt idx="759">
                  <c:v>2.834688E-30</c:v>
                </c:pt>
                <c:pt idx="760">
                  <c:v>-1.4123900000000004E-29</c:v>
                </c:pt>
                <c:pt idx="761">
                  <c:v>-1.5969089999999999E-29</c:v>
                </c:pt>
                <c:pt idx="762">
                  <c:v>7.1054999999999992E-29</c:v>
                </c:pt>
                <c:pt idx="763">
                  <c:v>8.935591E-29</c:v>
                </c:pt>
                <c:pt idx="764">
                  <c:v>-3.5402500000000001E-28</c:v>
                </c:pt>
                <c:pt idx="765">
                  <c:v>-4.9673229000000004E-28</c:v>
                </c:pt>
                <c:pt idx="766">
                  <c:v>1.7438900000000003E-27</c:v>
                </c:pt>
                <c:pt idx="767">
                  <c:v>2.7436385000000003E-27</c:v>
                </c:pt>
                <c:pt idx="768">
                  <c:v>-8.4727500000000014E-27</c:v>
                </c:pt>
                <c:pt idx="769">
                  <c:v>-1.5057315E-26</c:v>
                </c:pt>
                <c:pt idx="770">
                  <c:v>4.0471000000000001E-26</c:v>
                </c:pt>
                <c:pt idx="771">
                  <c:v>8.2103049999999999E-26</c:v>
                </c:pt>
                <c:pt idx="772">
                  <c:v>-1.8916050000000002E-25</c:v>
                </c:pt>
                <c:pt idx="773">
                  <c:v>-4.4473649999999997E-25</c:v>
                </c:pt>
                <c:pt idx="774">
                  <c:v>8.5893999999999997E-25</c:v>
                </c:pt>
                <c:pt idx="775">
                  <c:v>2.3926670000000002E-24</c:v>
                </c:pt>
                <c:pt idx="776">
                  <c:v>-3.7445999999999995E-24</c:v>
                </c:pt>
                <c:pt idx="777">
                  <c:v>-1.2780715E-23</c:v>
                </c:pt>
                <c:pt idx="778">
                  <c:v>1.5335999999999999E-23</c:v>
                </c:pt>
                <c:pt idx="779">
                  <c:v>6.7754299999999997E-23</c:v>
                </c:pt>
                <c:pt idx="780">
                  <c:v>-5.628950000000003E-23</c:v>
                </c:pt>
                <c:pt idx="781">
                  <c:v>-3.5627299999999998E-22</c:v>
                </c:pt>
                <c:pt idx="782">
                  <c:v>1.6087500000000012E-22</c:v>
                </c:pt>
                <c:pt idx="783">
                  <c:v>1.8568700000000002E-21</c:v>
                </c:pt>
                <c:pt idx="784">
                  <c:v>-1.0240000000000046E-22</c:v>
                </c:pt>
                <c:pt idx="785">
                  <c:v>-9.5836449999999984E-21</c:v>
                </c:pt>
                <c:pt idx="786">
                  <c:v>-3.5179999999999955E-21</c:v>
                </c:pt>
                <c:pt idx="787">
                  <c:v>4.892235000000001E-20</c:v>
                </c:pt>
                <c:pt idx="788">
                  <c:v>4.044050000000001E-20</c:v>
                </c:pt>
                <c:pt idx="789">
                  <c:v>-2.4661550000000004E-19</c:v>
                </c:pt>
                <c:pt idx="790">
                  <c:v>-3.3021499999999998E-19</c:v>
                </c:pt>
                <c:pt idx="791">
                  <c:v>1.2250550000000001E-18</c:v>
                </c:pt>
                <c:pt idx="792">
                  <c:v>2.3599500000000003E-18</c:v>
                </c:pt>
                <c:pt idx="793">
                  <c:v>-5.9792500000000008E-18</c:v>
                </c:pt>
                <c:pt idx="794">
                  <c:v>-1.5680550000000002E-17</c:v>
                </c:pt>
                <c:pt idx="795">
                  <c:v>2.8555100000000003E-17</c:v>
                </c:pt>
                <c:pt idx="796">
                  <c:v>9.9400000000000023E-17</c:v>
                </c:pt>
                <c:pt idx="797">
                  <c:v>-1.32603E-16</c:v>
                </c:pt>
                <c:pt idx="798">
                  <c:v>-6.0921999999999997E-16</c:v>
                </c:pt>
                <c:pt idx="799">
                  <c:v>5.9280499999999998E-16</c:v>
                </c:pt>
                <c:pt idx="800">
                  <c:v>3.6379900000000006E-15</c:v>
                </c:pt>
                <c:pt idx="801">
                  <c:v>-2.5068000000000004E-15</c:v>
                </c:pt>
                <c:pt idx="802">
                  <c:v>-2.1267199999999997E-14</c:v>
                </c:pt>
                <c:pt idx="803">
                  <c:v>9.6744999999999958E-15</c:v>
                </c:pt>
                <c:pt idx="804">
                  <c:v>1.2207399999999999E-13</c:v>
                </c:pt>
                <c:pt idx="805">
                  <c:v>-3.1043499999999988E-14</c:v>
                </c:pt>
                <c:pt idx="806">
                  <c:v>-6.89339E-13</c:v>
                </c:pt>
                <c:pt idx="807">
                  <c:v>5.2875000000000015E-14</c:v>
                </c:pt>
                <c:pt idx="808">
                  <c:v>3.8339500000000002E-12</c:v>
                </c:pt>
                <c:pt idx="809">
                  <c:v>3.2644999999999968E-13</c:v>
                </c:pt>
                <c:pt idx="810">
                  <c:v>-2.1014799999999999E-11</c:v>
                </c:pt>
                <c:pt idx="811">
                  <c:v>-4.9721500000000004E-12</c:v>
                </c:pt>
                <c:pt idx="812">
                  <c:v>1.1353444999999999E-10</c:v>
                </c:pt>
                <c:pt idx="813">
                  <c:v>4.3358000000000002E-11</c:v>
                </c:pt>
                <c:pt idx="814">
                  <c:v>-6.0440650000000001E-10</c:v>
                </c:pt>
                <c:pt idx="815">
                  <c:v>-3.1710999999999995E-10</c:v>
                </c:pt>
                <c:pt idx="816">
                  <c:v>3.1682699999999999E-9</c:v>
                </c:pt>
                <c:pt idx="817">
                  <c:v>2.1175300000000002E-9</c:v>
                </c:pt>
                <c:pt idx="818">
                  <c:v>-1.6333755000000001E-8</c:v>
                </c:pt>
                <c:pt idx="819">
                  <c:v>-1.3338450000000001E-8</c:v>
                </c:pt>
                <c:pt idx="820">
                  <c:v>8.267094999999999E-8</c:v>
                </c:pt>
                <c:pt idx="821">
                  <c:v>8.0496500000000009E-8</c:v>
                </c:pt>
                <c:pt idx="822">
                  <c:v>-4.0974744999999999E-7</c:v>
                </c:pt>
                <c:pt idx="823">
                  <c:v>-4.691945E-7</c:v>
                </c:pt>
                <c:pt idx="824">
                  <c:v>1.9815305000000001E-6</c:v>
                </c:pt>
                <c:pt idx="825">
                  <c:v>2.6522550000000002E-6</c:v>
                </c:pt>
                <c:pt idx="826">
                  <c:v>-9.3007410000000011E-6</c:v>
                </c:pt>
                <c:pt idx="827">
                  <c:v>-1.4562889999999998E-5</c:v>
                </c:pt>
                <c:pt idx="828">
                  <c:v>4.2035020000000001E-5</c:v>
                </c:pt>
                <c:pt idx="829">
                  <c:v>7.7633950000000006E-5</c:v>
                </c:pt>
                <c:pt idx="830">
                  <c:v>-1.806174E-4</c:v>
                </c:pt>
                <c:pt idx="831">
                  <c:v>-4.0080300000000003E-4</c:v>
                </c:pt>
                <c:pt idx="832">
                  <c:v>7.2155099999999996E-4</c:v>
                </c:pt>
                <c:pt idx="833">
                  <c:v>1.9936064999999999E-3</c:v>
                </c:pt>
                <c:pt idx="834">
                  <c:v>-2.5606014999999998E-3</c:v>
                </c:pt>
                <c:pt idx="835">
                  <c:v>-9.4643599999999998E-3</c:v>
                </c:pt>
                <c:pt idx="836">
                  <c:v>7.1354349999999999E-3</c:v>
                </c:pt>
                <c:pt idx="837">
                  <c:v>4.2142189999999996E-2</c:v>
                </c:pt>
                <c:pt idx="838">
                  <c:v>-7.2896849999999989E-3</c:v>
                </c:pt>
                <c:pt idx="839">
                  <c:v>-0.16976590499999999</c:v>
                </c:pt>
                <c:pt idx="840">
                  <c:v>-9.0142849999999997E-2</c:v>
                </c:pt>
                <c:pt idx="841">
                  <c:v>0.56292704999999998</c:v>
                </c:pt>
                <c:pt idx="842">
                  <c:v>0.89694050000000003</c:v>
                </c:pt>
                <c:pt idx="843">
                  <c:v>-0.97289749999999997</c:v>
                </c:pt>
                <c:pt idx="844">
                  <c:v>-5.0318126000000003</c:v>
                </c:pt>
                <c:pt idx="845">
                  <c:v>-7.9088700000000003</c:v>
                </c:pt>
                <c:pt idx="846">
                  <c:v>-7.0369299999999999</c:v>
                </c:pt>
                <c:pt idx="847">
                  <c:v>-5.4838149999999999</c:v>
                </c:pt>
                <c:pt idx="848">
                  <c:v>-9.0785400000000003</c:v>
                </c:pt>
                <c:pt idx="849">
                  <c:v>-18.75975</c:v>
                </c:pt>
                <c:pt idx="850">
                  <c:v>-29.18045</c:v>
                </c:pt>
                <c:pt idx="851">
                  <c:v>-35.124549999999999</c:v>
                </c:pt>
                <c:pt idx="852">
                  <c:v>-36.395350000000001</c:v>
                </c:pt>
                <c:pt idx="853">
                  <c:v>-36.194299999999998</c:v>
                </c:pt>
                <c:pt idx="854">
                  <c:v>-37.274650000000001</c:v>
                </c:pt>
                <c:pt idx="855">
                  <c:v>-40.371949999999998</c:v>
                </c:pt>
                <c:pt idx="856">
                  <c:v>-44.788399999999996</c:v>
                </c:pt>
                <c:pt idx="857">
                  <c:v>-49.483000000000004</c:v>
                </c:pt>
                <c:pt idx="858">
                  <c:v>-53.793999999999997</c:v>
                </c:pt>
                <c:pt idx="859">
                  <c:v>-57.523850000000003</c:v>
                </c:pt>
                <c:pt idx="860">
                  <c:v>-60.722399999999993</c:v>
                </c:pt>
                <c:pt idx="861">
                  <c:v>-63.711449999999999</c:v>
                </c:pt>
                <c:pt idx="862">
                  <c:v>-67.150700000000001</c:v>
                </c:pt>
                <c:pt idx="863">
                  <c:v>-71.561999999999998</c:v>
                </c:pt>
                <c:pt idx="864">
                  <c:v>-76.642449999999997</c:v>
                </c:pt>
                <c:pt idx="865">
                  <c:v>-81.415700000000001</c:v>
                </c:pt>
                <c:pt idx="866">
                  <c:v>-85.279650000000004</c:v>
                </c:pt>
                <c:pt idx="867">
                  <c:v>-88.681950000000001</c:v>
                </c:pt>
                <c:pt idx="868">
                  <c:v>-92.596000000000004</c:v>
                </c:pt>
                <c:pt idx="869">
                  <c:v>-97.494</c:v>
                </c:pt>
                <c:pt idx="870">
                  <c:v>-102.9525</c:v>
                </c:pt>
                <c:pt idx="871">
                  <c:v>-108.1819</c:v>
                </c:pt>
                <c:pt idx="872">
                  <c:v>-112.8776</c:v>
                </c:pt>
                <c:pt idx="873">
                  <c:v>-117.57599999999999</c:v>
                </c:pt>
                <c:pt idx="874">
                  <c:v>-123.13999999999999</c:v>
                </c:pt>
                <c:pt idx="875">
                  <c:v>-129.8235</c:v>
                </c:pt>
                <c:pt idx="876">
                  <c:v>-136.92400000000001</c:v>
                </c:pt>
                <c:pt idx="877">
                  <c:v>-143.51</c:v>
                </c:pt>
                <c:pt idx="878">
                  <c:v>-149.43950000000001</c:v>
                </c:pt>
                <c:pt idx="879">
                  <c:v>-155.423</c:v>
                </c:pt>
                <c:pt idx="880">
                  <c:v>-162.066</c:v>
                </c:pt>
                <c:pt idx="881">
                  <c:v>-169.15899999999999</c:v>
                </c:pt>
                <c:pt idx="882">
                  <c:v>-176.0855</c:v>
                </c:pt>
                <c:pt idx="883">
                  <c:v>-182.60900000000001</c:v>
                </c:pt>
                <c:pt idx="884">
                  <c:v>-189.03899999999999</c:v>
                </c:pt>
                <c:pt idx="885">
                  <c:v>-195.80399999999997</c:v>
                </c:pt>
                <c:pt idx="886">
                  <c:v>-203.1095</c:v>
                </c:pt>
                <c:pt idx="887">
                  <c:v>-210.88200000000001</c:v>
                </c:pt>
                <c:pt idx="888">
                  <c:v>-218.89449999999999</c:v>
                </c:pt>
                <c:pt idx="889">
                  <c:v>-226.98000000000002</c:v>
                </c:pt>
                <c:pt idx="890">
                  <c:v>-235.13400000000001</c:v>
                </c:pt>
                <c:pt idx="891">
                  <c:v>-243.36250000000001</c:v>
                </c:pt>
                <c:pt idx="892">
                  <c:v>-251.51900000000001</c:v>
                </c:pt>
                <c:pt idx="893">
                  <c:v>-259.46299999999997</c:v>
                </c:pt>
                <c:pt idx="894">
                  <c:v>-267.36199999999997</c:v>
                </c:pt>
                <c:pt idx="895">
                  <c:v>-275.60050000000001</c:v>
                </c:pt>
                <c:pt idx="896">
                  <c:v>-284.3365</c:v>
                </c:pt>
                <c:pt idx="897">
                  <c:v>-293.31</c:v>
                </c:pt>
                <c:pt idx="898">
                  <c:v>-302.2115</c:v>
                </c:pt>
                <c:pt idx="899">
                  <c:v>-311.08249999999998</c:v>
                </c:pt>
                <c:pt idx="900">
                  <c:v>-320.21050000000002</c:v>
                </c:pt>
                <c:pt idx="901">
                  <c:v>-329.70500000000004</c:v>
                </c:pt>
                <c:pt idx="902">
                  <c:v>-339.27850000000001</c:v>
                </c:pt>
                <c:pt idx="903">
                  <c:v>-348.54150000000004</c:v>
                </c:pt>
                <c:pt idx="904">
                  <c:v>-357.53800000000001</c:v>
                </c:pt>
                <c:pt idx="905">
                  <c:v>-366.81349999999998</c:v>
                </c:pt>
                <c:pt idx="906">
                  <c:v>-376.79849999999999</c:v>
                </c:pt>
                <c:pt idx="907">
                  <c:v>-387.28999999999996</c:v>
                </c:pt>
                <c:pt idx="908">
                  <c:v>-397.76400000000001</c:v>
                </c:pt>
                <c:pt idx="909">
                  <c:v>-408.05549999999999</c:v>
                </c:pt>
                <c:pt idx="910">
                  <c:v>-418.50049999999999</c:v>
                </c:pt>
                <c:pt idx="911">
                  <c:v>-429.46350000000001</c:v>
                </c:pt>
                <c:pt idx="912">
                  <c:v>-440.92150000000004</c:v>
                </c:pt>
                <c:pt idx="913">
                  <c:v>-452.52599999999995</c:v>
                </c:pt>
                <c:pt idx="914">
                  <c:v>-463.97550000000001</c:v>
                </c:pt>
                <c:pt idx="915">
                  <c:v>-475.267</c:v>
                </c:pt>
                <c:pt idx="916">
                  <c:v>-486.62099999999998</c:v>
                </c:pt>
                <c:pt idx="917">
                  <c:v>-498.2235</c:v>
                </c:pt>
                <c:pt idx="918">
                  <c:v>-510.077</c:v>
                </c:pt>
                <c:pt idx="919">
                  <c:v>-522.06100000000004</c:v>
                </c:pt>
                <c:pt idx="920">
                  <c:v>-534.05600000000004</c:v>
                </c:pt>
                <c:pt idx="921">
                  <c:v>-546.00350000000003</c:v>
                </c:pt>
                <c:pt idx="922">
                  <c:v>-557.9135</c:v>
                </c:pt>
                <c:pt idx="923">
                  <c:v>-569.86649999999997</c:v>
                </c:pt>
                <c:pt idx="924">
                  <c:v>-581.95100000000002</c:v>
                </c:pt>
                <c:pt idx="925">
                  <c:v>-594.1395</c:v>
                </c:pt>
                <c:pt idx="926">
                  <c:v>-606.274</c:v>
                </c:pt>
                <c:pt idx="927">
                  <c:v>-618.20849999999996</c:v>
                </c:pt>
                <c:pt idx="928">
                  <c:v>-629.94499999999994</c:v>
                </c:pt>
                <c:pt idx="929">
                  <c:v>-641.62850000000003</c:v>
                </c:pt>
                <c:pt idx="930">
                  <c:v>-653.44049999999993</c:v>
                </c:pt>
                <c:pt idx="931">
                  <c:v>-665.47149999999999</c:v>
                </c:pt>
                <c:pt idx="932">
                  <c:v>-677.67849999999999</c:v>
                </c:pt>
                <c:pt idx="933">
                  <c:v>-689.99350000000004</c:v>
                </c:pt>
                <c:pt idx="934">
                  <c:v>-702.36200000000008</c:v>
                </c:pt>
                <c:pt idx="935">
                  <c:v>-714.58550000000002</c:v>
                </c:pt>
                <c:pt idx="936">
                  <c:v>-726.34950000000003</c:v>
                </c:pt>
                <c:pt idx="937">
                  <c:v>-737.654</c:v>
                </c:pt>
                <c:pt idx="938">
                  <c:v>-749.0485000000001</c:v>
                </c:pt>
                <c:pt idx="939">
                  <c:v>-761.07349999999997</c:v>
                </c:pt>
                <c:pt idx="940">
                  <c:v>-773.55950000000007</c:v>
                </c:pt>
                <c:pt idx="941">
                  <c:v>-785.83699999999999</c:v>
                </c:pt>
                <c:pt idx="942">
                  <c:v>-797.57749999999999</c:v>
                </c:pt>
                <c:pt idx="943">
                  <c:v>-809.02099999999996</c:v>
                </c:pt>
                <c:pt idx="944">
                  <c:v>-820.37350000000004</c:v>
                </c:pt>
                <c:pt idx="945">
                  <c:v>-831.4704999999999</c:v>
                </c:pt>
                <c:pt idx="946">
                  <c:v>-842.18450000000007</c:v>
                </c:pt>
                <c:pt idx="947">
                  <c:v>-852.73950000000002</c:v>
                </c:pt>
                <c:pt idx="948">
                  <c:v>-863.38599999999997</c:v>
                </c:pt>
                <c:pt idx="949">
                  <c:v>-874.03199999999993</c:v>
                </c:pt>
                <c:pt idx="950">
                  <c:v>-884.4079999999999</c:v>
                </c:pt>
                <c:pt idx="951">
                  <c:v>-894.42250000000001</c:v>
                </c:pt>
                <c:pt idx="952">
                  <c:v>-904.16499999999996</c:v>
                </c:pt>
                <c:pt idx="953">
                  <c:v>-913.64800000000002</c:v>
                </c:pt>
                <c:pt idx="954">
                  <c:v>-922.70150000000001</c:v>
                </c:pt>
                <c:pt idx="955">
                  <c:v>-931.12549999999999</c:v>
                </c:pt>
                <c:pt idx="956">
                  <c:v>-938.85450000000003</c:v>
                </c:pt>
                <c:pt idx="957">
                  <c:v>-945.94399999999996</c:v>
                </c:pt>
                <c:pt idx="958">
                  <c:v>-952.44749999999999</c:v>
                </c:pt>
                <c:pt idx="959">
                  <c:v>-958.32850000000008</c:v>
                </c:pt>
                <c:pt idx="960">
                  <c:v>-963.49350000000004</c:v>
                </c:pt>
                <c:pt idx="961">
                  <c:v>-967.89300000000003</c:v>
                </c:pt>
                <c:pt idx="962">
                  <c:v>-971.59199999999998</c:v>
                </c:pt>
                <c:pt idx="963">
                  <c:v>-974.69100000000003</c:v>
                </c:pt>
                <c:pt idx="964">
                  <c:v>-977.21749999999997</c:v>
                </c:pt>
                <c:pt idx="965">
                  <c:v>-979.11349999999993</c:v>
                </c:pt>
                <c:pt idx="966">
                  <c:v>-980.38800000000003</c:v>
                </c:pt>
                <c:pt idx="967">
                  <c:v>-981.17399999999998</c:v>
                </c:pt>
                <c:pt idx="968">
                  <c:v>-981.55549999999994</c:v>
                </c:pt>
                <c:pt idx="969">
                  <c:v>-981.46949999999993</c:v>
                </c:pt>
                <c:pt idx="970">
                  <c:v>-980.90200000000004</c:v>
                </c:pt>
                <c:pt idx="971">
                  <c:v>-980.09249999999997</c:v>
                </c:pt>
                <c:pt idx="972">
                  <c:v>-979.35899999999992</c:v>
                </c:pt>
                <c:pt idx="973">
                  <c:v>-978.8599999999999</c:v>
                </c:pt>
                <c:pt idx="974">
                  <c:v>-978.54600000000005</c:v>
                </c:pt>
                <c:pt idx="975">
                  <c:v>-978.33349999999996</c:v>
                </c:pt>
                <c:pt idx="976">
                  <c:v>-978.14650000000006</c:v>
                </c:pt>
                <c:pt idx="977">
                  <c:v>-977.90700000000004</c:v>
                </c:pt>
                <c:pt idx="978">
                  <c:v>-977.58749999999998</c:v>
                </c:pt>
                <c:pt idx="979">
                  <c:v>-977.25350000000003</c:v>
                </c:pt>
                <c:pt idx="980">
                  <c:v>-976.98350000000005</c:v>
                </c:pt>
                <c:pt idx="981">
                  <c:v>-976.6690000000001</c:v>
                </c:pt>
                <c:pt idx="982">
                  <c:v>-976.04700000000003</c:v>
                </c:pt>
                <c:pt idx="983">
                  <c:v>-975.10400000000004</c:v>
                </c:pt>
                <c:pt idx="984">
                  <c:v>-974.2405</c:v>
                </c:pt>
                <c:pt idx="985">
                  <c:v>-973.78649999999993</c:v>
                </c:pt>
                <c:pt idx="986">
                  <c:v>-973.51</c:v>
                </c:pt>
                <c:pt idx="987">
                  <c:v>-972.96699999999998</c:v>
                </c:pt>
                <c:pt idx="988">
                  <c:v>-972.18350000000009</c:v>
                </c:pt>
                <c:pt idx="989">
                  <c:v>-971.55349999999999</c:v>
                </c:pt>
                <c:pt idx="990">
                  <c:v>-971.20699999999999</c:v>
                </c:pt>
                <c:pt idx="991">
                  <c:v>-970.98299999999995</c:v>
                </c:pt>
                <c:pt idx="992">
                  <c:v>-970.9665</c:v>
                </c:pt>
                <c:pt idx="993">
                  <c:v>-971.45650000000001</c:v>
                </c:pt>
                <c:pt idx="994">
                  <c:v>-972.33850000000007</c:v>
                </c:pt>
                <c:pt idx="995">
                  <c:v>-973.04549999999995</c:v>
                </c:pt>
                <c:pt idx="996">
                  <c:v>-973.37200000000007</c:v>
                </c:pt>
                <c:pt idx="997">
                  <c:v>-973.82799999999997</c:v>
                </c:pt>
                <c:pt idx="998">
                  <c:v>-974.83699999999999</c:v>
                </c:pt>
                <c:pt idx="999">
                  <c:v>-976.00599999999997</c:v>
                </c:pt>
                <c:pt idx="1000">
                  <c:v>-976.63049999999998</c:v>
                </c:pt>
                <c:pt idx="1001">
                  <c:v>-976.69100000000003</c:v>
                </c:pt>
                <c:pt idx="1002">
                  <c:v>-976.87599999999998</c:v>
                </c:pt>
                <c:pt idx="1003">
                  <c:v>-977.70050000000003</c:v>
                </c:pt>
                <c:pt idx="1004">
                  <c:v>-979.02949999999998</c:v>
                </c:pt>
                <c:pt idx="1005">
                  <c:v>-980.48700000000008</c:v>
                </c:pt>
                <c:pt idx="1006">
                  <c:v>-981.9135</c:v>
                </c:pt>
                <c:pt idx="1007">
                  <c:v>-983.28500000000008</c:v>
                </c:pt>
                <c:pt idx="1008">
                  <c:v>-984.51649999999995</c:v>
                </c:pt>
                <c:pt idx="1009">
                  <c:v>-985.56799999999998</c:v>
                </c:pt>
                <c:pt idx="1010">
                  <c:v>-986.56549999999993</c:v>
                </c:pt>
                <c:pt idx="1011">
                  <c:v>-987.7</c:v>
                </c:pt>
                <c:pt idx="1012">
                  <c:v>-989.09699999999998</c:v>
                </c:pt>
                <c:pt idx="1013">
                  <c:v>-990.76099999999997</c:v>
                </c:pt>
                <c:pt idx="1014">
                  <c:v>-992.52350000000001</c:v>
                </c:pt>
                <c:pt idx="1015">
                  <c:v>-994.11900000000003</c:v>
                </c:pt>
                <c:pt idx="1016">
                  <c:v>-995.45</c:v>
                </c:pt>
                <c:pt idx="1017">
                  <c:v>-996.7014999999999</c:v>
                </c:pt>
                <c:pt idx="1018">
                  <c:v>-998.03950000000009</c:v>
                </c:pt>
                <c:pt idx="1019">
                  <c:v>-999.36599999999999</c:v>
                </c:pt>
                <c:pt idx="1020">
                  <c:v>-1000.5015</c:v>
                </c:pt>
                <c:pt idx="1021">
                  <c:v>-1001.471</c:v>
                </c:pt>
                <c:pt idx="1022">
                  <c:v>-1002.4965</c:v>
                </c:pt>
                <c:pt idx="1023">
                  <c:v>-1003.6655000000001</c:v>
                </c:pt>
                <c:pt idx="1024">
                  <c:v>-1004.821</c:v>
                </c:pt>
                <c:pt idx="1025">
                  <c:v>-1005.7605</c:v>
                </c:pt>
                <c:pt idx="1026">
                  <c:v>-1006.45</c:v>
                </c:pt>
                <c:pt idx="1027">
                  <c:v>-1006.9849999999999</c:v>
                </c:pt>
                <c:pt idx="1028">
                  <c:v>-1007.4275</c:v>
                </c:pt>
                <c:pt idx="1029">
                  <c:v>-1007.8045</c:v>
                </c:pt>
                <c:pt idx="1030">
                  <c:v>-1008.001</c:v>
                </c:pt>
                <c:pt idx="1031">
                  <c:v>-1007.6994999999999</c:v>
                </c:pt>
                <c:pt idx="1032">
                  <c:v>-1006.59</c:v>
                </c:pt>
                <c:pt idx="1033">
                  <c:v>-1004.7725</c:v>
                </c:pt>
                <c:pt idx="1034">
                  <c:v>-1002.7474999999999</c:v>
                </c:pt>
                <c:pt idx="1035">
                  <c:v>-1000.8585</c:v>
                </c:pt>
                <c:pt idx="1036">
                  <c:v>-998.80400000000009</c:v>
                </c:pt>
                <c:pt idx="1037">
                  <c:v>-996.00199999999995</c:v>
                </c:pt>
                <c:pt idx="1038">
                  <c:v>-992.26649999999995</c:v>
                </c:pt>
                <c:pt idx="1039">
                  <c:v>-988.06100000000004</c:v>
                </c:pt>
                <c:pt idx="1040">
                  <c:v>-983.85900000000004</c:v>
                </c:pt>
                <c:pt idx="1041">
                  <c:v>-979.67250000000001</c:v>
                </c:pt>
                <c:pt idx="1042">
                  <c:v>-975.15700000000004</c:v>
                </c:pt>
                <c:pt idx="1043">
                  <c:v>-970.09550000000002</c:v>
                </c:pt>
                <c:pt idx="1044">
                  <c:v>-964.50099999999998</c:v>
                </c:pt>
                <c:pt idx="1045">
                  <c:v>-958.45</c:v>
                </c:pt>
                <c:pt idx="1046">
                  <c:v>-952.04199999999992</c:v>
                </c:pt>
                <c:pt idx="1047">
                  <c:v>-945.44499999999994</c:v>
                </c:pt>
                <c:pt idx="1048">
                  <c:v>-938.76300000000003</c:v>
                </c:pt>
                <c:pt idx="1049">
                  <c:v>-931.82950000000005</c:v>
                </c:pt>
                <c:pt idx="1050">
                  <c:v>-924.31549999999993</c:v>
                </c:pt>
                <c:pt idx="1051">
                  <c:v>-916.11799999999994</c:v>
                </c:pt>
                <c:pt idx="1052">
                  <c:v>-907.53050000000007</c:v>
                </c:pt>
                <c:pt idx="1053">
                  <c:v>-898.94100000000003</c:v>
                </c:pt>
                <c:pt idx="1054">
                  <c:v>-890.43200000000002</c:v>
                </c:pt>
                <c:pt idx="1055">
                  <c:v>-881.76850000000002</c:v>
                </c:pt>
                <c:pt idx="1056">
                  <c:v>-872.726</c:v>
                </c:pt>
                <c:pt idx="1057">
                  <c:v>-863.30199999999991</c:v>
                </c:pt>
                <c:pt idx="1058">
                  <c:v>-853.65699999999993</c:v>
                </c:pt>
                <c:pt idx="1059">
                  <c:v>-843.98500000000001</c:v>
                </c:pt>
                <c:pt idx="1060">
                  <c:v>-834.38599999999997</c:v>
                </c:pt>
                <c:pt idx="1061">
                  <c:v>-824.745</c:v>
                </c:pt>
                <c:pt idx="1062">
                  <c:v>-814.79899999999998</c:v>
                </c:pt>
                <c:pt idx="1063">
                  <c:v>-804.4849999999999</c:v>
                </c:pt>
                <c:pt idx="1064">
                  <c:v>-794.07600000000002</c:v>
                </c:pt>
                <c:pt idx="1065">
                  <c:v>-783.83050000000003</c:v>
                </c:pt>
                <c:pt idx="1066">
                  <c:v>-773.60550000000001</c:v>
                </c:pt>
                <c:pt idx="1067">
                  <c:v>-763.029</c:v>
                </c:pt>
                <c:pt idx="1068">
                  <c:v>-751.971</c:v>
                </c:pt>
                <c:pt idx="1069">
                  <c:v>-740.64850000000001</c:v>
                </c:pt>
                <c:pt idx="1070">
                  <c:v>-729.27700000000004</c:v>
                </c:pt>
                <c:pt idx="1071">
                  <c:v>-717.75600000000009</c:v>
                </c:pt>
                <c:pt idx="1072">
                  <c:v>-705.7645</c:v>
                </c:pt>
                <c:pt idx="1073">
                  <c:v>-693.17149999999992</c:v>
                </c:pt>
                <c:pt idx="1074">
                  <c:v>-680.34950000000003</c:v>
                </c:pt>
                <c:pt idx="1075">
                  <c:v>-667.99199999999996</c:v>
                </c:pt>
                <c:pt idx="1076">
                  <c:v>-656.49400000000003</c:v>
                </c:pt>
                <c:pt idx="1077">
                  <c:v>-645.45550000000003</c:v>
                </c:pt>
                <c:pt idx="1078">
                  <c:v>-633.87799999999993</c:v>
                </c:pt>
                <c:pt idx="1079">
                  <c:v>-620.99299999999994</c:v>
                </c:pt>
                <c:pt idx="1080">
                  <c:v>-606.92949999999996</c:v>
                </c:pt>
                <c:pt idx="1081">
                  <c:v>-592.53500000000008</c:v>
                </c:pt>
                <c:pt idx="1082">
                  <c:v>-578.54750000000001</c:v>
                </c:pt>
                <c:pt idx="1083">
                  <c:v>-565.02549999999997</c:v>
                </c:pt>
                <c:pt idx="1084">
                  <c:v>-551.52049999999997</c:v>
                </c:pt>
                <c:pt idx="1085">
                  <c:v>-537.6395</c:v>
                </c:pt>
                <c:pt idx="1086">
                  <c:v>-523.41449999999998</c:v>
                </c:pt>
                <c:pt idx="1087">
                  <c:v>-509.274</c:v>
                </c:pt>
                <c:pt idx="1088">
                  <c:v>-495.67899999999997</c:v>
                </c:pt>
                <c:pt idx="1089">
                  <c:v>-482.65449999999998</c:v>
                </c:pt>
                <c:pt idx="1090">
                  <c:v>-469.678</c:v>
                </c:pt>
                <c:pt idx="1091">
                  <c:v>-456.20850000000002</c:v>
                </c:pt>
                <c:pt idx="1092">
                  <c:v>-442.31150000000002</c:v>
                </c:pt>
                <c:pt idx="1093">
                  <c:v>-428.62850000000003</c:v>
                </c:pt>
                <c:pt idx="1094">
                  <c:v>-415.78300000000002</c:v>
                </c:pt>
                <c:pt idx="1095">
                  <c:v>-403.8965</c:v>
                </c:pt>
                <c:pt idx="1096">
                  <c:v>-392.59300000000002</c:v>
                </c:pt>
                <c:pt idx="1097">
                  <c:v>-381.33749999999998</c:v>
                </c:pt>
                <c:pt idx="1098">
                  <c:v>-369.85899999999998</c:v>
                </c:pt>
                <c:pt idx="1099">
                  <c:v>-358.42349999999999</c:v>
                </c:pt>
                <c:pt idx="1100">
                  <c:v>-347.67349999999999</c:v>
                </c:pt>
                <c:pt idx="1101">
                  <c:v>-338.012</c:v>
                </c:pt>
                <c:pt idx="1102">
                  <c:v>-329.07749999999999</c:v>
                </c:pt>
                <c:pt idx="1103">
                  <c:v>-320.06549999999999</c:v>
                </c:pt>
                <c:pt idx="1104">
                  <c:v>-310.6825</c:v>
                </c:pt>
                <c:pt idx="1105">
                  <c:v>-301.52350000000001</c:v>
                </c:pt>
                <c:pt idx="1106">
                  <c:v>-293.327</c:v>
                </c:pt>
                <c:pt idx="1107">
                  <c:v>-286.16399999999999</c:v>
                </c:pt>
                <c:pt idx="1108">
                  <c:v>-279.57400000000001</c:v>
                </c:pt>
                <c:pt idx="1109">
                  <c:v>-273.21699999999998</c:v>
                </c:pt>
                <c:pt idx="1110">
                  <c:v>-267.12400000000002</c:v>
                </c:pt>
                <c:pt idx="1111">
                  <c:v>-261.4975</c:v>
                </c:pt>
                <c:pt idx="1112">
                  <c:v>-256.45550000000003</c:v>
                </c:pt>
                <c:pt idx="1113">
                  <c:v>-251.91899999999998</c:v>
                </c:pt>
                <c:pt idx="1114">
                  <c:v>-247.64</c:v>
                </c:pt>
                <c:pt idx="1115">
                  <c:v>-243.40550000000002</c:v>
                </c:pt>
                <c:pt idx="1116">
                  <c:v>-239.29300000000001</c:v>
                </c:pt>
                <c:pt idx="1117">
                  <c:v>-235.65550000000002</c:v>
                </c:pt>
                <c:pt idx="1118">
                  <c:v>-232.75800000000001</c:v>
                </c:pt>
                <c:pt idx="1119">
                  <c:v>-230.43450000000001</c:v>
                </c:pt>
                <c:pt idx="1120">
                  <c:v>-228.24549999999999</c:v>
                </c:pt>
                <c:pt idx="1121">
                  <c:v>-225.994</c:v>
                </c:pt>
                <c:pt idx="1122">
                  <c:v>-223.91550000000001</c:v>
                </c:pt>
                <c:pt idx="1123">
                  <c:v>-222.27699999999999</c:v>
                </c:pt>
                <c:pt idx="1124">
                  <c:v>-221.0275</c:v>
                </c:pt>
                <c:pt idx="1125">
                  <c:v>-219.99099999999999</c:v>
                </c:pt>
                <c:pt idx="1126">
                  <c:v>-219.17149999999998</c:v>
                </c:pt>
                <c:pt idx="1127">
                  <c:v>-218.64600000000002</c:v>
                </c:pt>
                <c:pt idx="1128">
                  <c:v>-218.328</c:v>
                </c:pt>
                <c:pt idx="1129">
                  <c:v>-218.078</c:v>
                </c:pt>
                <c:pt idx="1130">
                  <c:v>-217.94650000000001</c:v>
                </c:pt>
                <c:pt idx="1131">
                  <c:v>-218.09899999999999</c:v>
                </c:pt>
                <c:pt idx="1132">
                  <c:v>-218.59550000000002</c:v>
                </c:pt>
                <c:pt idx="1133">
                  <c:v>-219.392</c:v>
                </c:pt>
                <c:pt idx="1134">
                  <c:v>-220.5025</c:v>
                </c:pt>
                <c:pt idx="1135">
                  <c:v>-221.96199999999999</c:v>
                </c:pt>
                <c:pt idx="1136">
                  <c:v>-223.66399999999999</c:v>
                </c:pt>
                <c:pt idx="1137">
                  <c:v>-225.41950000000003</c:v>
                </c:pt>
                <c:pt idx="1138">
                  <c:v>-227.26499999999999</c:v>
                </c:pt>
                <c:pt idx="1139">
                  <c:v>-229.5095</c:v>
                </c:pt>
                <c:pt idx="1140">
                  <c:v>-232.303</c:v>
                </c:pt>
                <c:pt idx="1141">
                  <c:v>-235.35449999999997</c:v>
                </c:pt>
                <c:pt idx="1142">
                  <c:v>-238.35149999999999</c:v>
                </c:pt>
                <c:pt idx="1143">
                  <c:v>-241.47949999999997</c:v>
                </c:pt>
                <c:pt idx="1144">
                  <c:v>-245.17000000000002</c:v>
                </c:pt>
                <c:pt idx="1145">
                  <c:v>-249.41649999999998</c:v>
                </c:pt>
                <c:pt idx="1146">
                  <c:v>-253.73750000000001</c:v>
                </c:pt>
                <c:pt idx="1147">
                  <c:v>-257.7955</c:v>
                </c:pt>
                <c:pt idx="1148">
                  <c:v>-261.738</c:v>
                </c:pt>
                <c:pt idx="1149">
                  <c:v>-265.94650000000001</c:v>
                </c:pt>
                <c:pt idx="1150">
                  <c:v>-270.67899999999997</c:v>
                </c:pt>
                <c:pt idx="1151">
                  <c:v>-275.87549999999999</c:v>
                </c:pt>
                <c:pt idx="1152">
                  <c:v>-281.13049999999998</c:v>
                </c:pt>
                <c:pt idx="1153">
                  <c:v>-286.041</c:v>
                </c:pt>
                <c:pt idx="1154">
                  <c:v>-290.76099999999997</c:v>
                </c:pt>
                <c:pt idx="1155">
                  <c:v>-295.98700000000002</c:v>
                </c:pt>
                <c:pt idx="1156">
                  <c:v>-302.17650000000003</c:v>
                </c:pt>
                <c:pt idx="1157">
                  <c:v>-309.00649999999996</c:v>
                </c:pt>
                <c:pt idx="1158">
                  <c:v>-315.7885</c:v>
                </c:pt>
                <c:pt idx="1159">
                  <c:v>-322.23399999999998</c:v>
                </c:pt>
                <c:pt idx="1160">
                  <c:v>-328.57600000000002</c:v>
                </c:pt>
                <c:pt idx="1161">
                  <c:v>-335.05099999999999</c:v>
                </c:pt>
                <c:pt idx="1162">
                  <c:v>-341.52699999999999</c:v>
                </c:pt>
                <c:pt idx="1163">
                  <c:v>-347.69499999999999</c:v>
                </c:pt>
                <c:pt idx="1164">
                  <c:v>-353.404</c:v>
                </c:pt>
                <c:pt idx="1165">
                  <c:v>-358.709</c:v>
                </c:pt>
                <c:pt idx="1166">
                  <c:v>-363.738</c:v>
                </c:pt>
                <c:pt idx="1167">
                  <c:v>-368.64549999999997</c:v>
                </c:pt>
                <c:pt idx="1168">
                  <c:v>-373.55799999999999</c:v>
                </c:pt>
                <c:pt idx="1169">
                  <c:v>-378.44299999999998</c:v>
                </c:pt>
                <c:pt idx="1170">
                  <c:v>-383.11099999999999</c:v>
                </c:pt>
                <c:pt idx="1171">
                  <c:v>-387.42949999999996</c:v>
                </c:pt>
                <c:pt idx="1172">
                  <c:v>-391.42750000000001</c:v>
                </c:pt>
                <c:pt idx="1173">
                  <c:v>-395.13549999999998</c:v>
                </c:pt>
                <c:pt idx="1174">
                  <c:v>-398.48849999999999</c:v>
                </c:pt>
                <c:pt idx="1175">
                  <c:v>-401.49299999999999</c:v>
                </c:pt>
                <c:pt idx="1176">
                  <c:v>-404.29449999999997</c:v>
                </c:pt>
                <c:pt idx="1177">
                  <c:v>-406.9495</c:v>
                </c:pt>
                <c:pt idx="1178">
                  <c:v>-409.31799999999998</c:v>
                </c:pt>
                <c:pt idx="1179">
                  <c:v>-411.32600000000002</c:v>
                </c:pt>
                <c:pt idx="1180">
                  <c:v>-413.12900000000002</c:v>
                </c:pt>
                <c:pt idx="1181">
                  <c:v>-414.81</c:v>
                </c:pt>
                <c:pt idx="1182">
                  <c:v>-416.15049999999997</c:v>
                </c:pt>
                <c:pt idx="1183">
                  <c:v>-416.94650000000001</c:v>
                </c:pt>
                <c:pt idx="1184">
                  <c:v>-417.39949999999999</c:v>
                </c:pt>
                <c:pt idx="1185">
                  <c:v>-417.85450000000003</c:v>
                </c:pt>
                <c:pt idx="1186">
                  <c:v>-418.2235</c:v>
                </c:pt>
                <c:pt idx="1187">
                  <c:v>-418.02800000000002</c:v>
                </c:pt>
                <c:pt idx="1188">
                  <c:v>-417.11149999999998</c:v>
                </c:pt>
                <c:pt idx="1189">
                  <c:v>-415.97050000000002</c:v>
                </c:pt>
                <c:pt idx="1190">
                  <c:v>-415.15</c:v>
                </c:pt>
                <c:pt idx="1191">
                  <c:v>-414.55250000000001</c:v>
                </c:pt>
                <c:pt idx="1192">
                  <c:v>-413.6465</c:v>
                </c:pt>
                <c:pt idx="1193">
                  <c:v>-412.16499999999996</c:v>
                </c:pt>
                <c:pt idx="1194">
                  <c:v>-410.23500000000001</c:v>
                </c:pt>
                <c:pt idx="1195">
                  <c:v>-408.01850000000002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89-4F36-AD59-563BDB624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3268191"/>
        <c:axId val="1053279423"/>
      </c:lineChart>
      <c:catAx>
        <c:axId val="105326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279423"/>
        <c:crosses val="autoZero"/>
        <c:auto val="1"/>
        <c:lblAlgn val="ctr"/>
        <c:lblOffset val="100"/>
        <c:noMultiLvlLbl val="0"/>
      </c:catAx>
      <c:valAx>
        <c:axId val="105327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Force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26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Stride</a:t>
            </a:r>
            <a:r>
              <a:rPr lang="en-US" baseline="0"/>
              <a:t> Leg Knee Joint Moment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Long Stride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Averages!$A$101:$A$301</c:f>
              <c:numCache>
                <c:formatCode>General</c:formatCode>
                <c:ptCount val="201"/>
                <c:pt idx="0">
                  <c:v>-5.5343220000000004</c:v>
                </c:pt>
                <c:pt idx="1">
                  <c:v>-5.7803639999999996</c:v>
                </c:pt>
                <c:pt idx="2">
                  <c:v>-5.9713880000000001</c:v>
                </c:pt>
                <c:pt idx="3">
                  <c:v>-6.1086850000000004</c:v>
                </c:pt>
                <c:pt idx="4">
                  <c:v>-6.1754309999999997</c:v>
                </c:pt>
                <c:pt idx="5">
                  <c:v>-6.1743030000000001</c:v>
                </c:pt>
                <c:pt idx="6">
                  <c:v>-6.0989360000000001</c:v>
                </c:pt>
                <c:pt idx="7">
                  <c:v>-5.9629050000000001</c:v>
                </c:pt>
                <c:pt idx="8">
                  <c:v>-5.7616250000000004</c:v>
                </c:pt>
                <c:pt idx="9">
                  <c:v>-5.5136950000000002</c:v>
                </c:pt>
                <c:pt idx="10">
                  <c:v>-5.2316940000000001</c:v>
                </c:pt>
                <c:pt idx="11">
                  <c:v>-4.928687</c:v>
                </c:pt>
                <c:pt idx="12">
                  <c:v>-4.6240790000000001</c:v>
                </c:pt>
                <c:pt idx="13">
                  <c:v>-4.3304970000000003</c:v>
                </c:pt>
                <c:pt idx="14">
                  <c:v>-4.0683470000000002</c:v>
                </c:pt>
                <c:pt idx="15">
                  <c:v>-3.8427180000000001</c:v>
                </c:pt>
                <c:pt idx="16">
                  <c:v>-3.6689409999999998</c:v>
                </c:pt>
                <c:pt idx="17">
                  <c:v>-3.5457360000000002</c:v>
                </c:pt>
                <c:pt idx="18">
                  <c:v>-3.4819710000000001</c:v>
                </c:pt>
                <c:pt idx="19">
                  <c:v>-3.4711409999999998</c:v>
                </c:pt>
                <c:pt idx="20">
                  <c:v>-3.5063849999999999</c:v>
                </c:pt>
                <c:pt idx="21">
                  <c:v>-3.5867749999999998</c:v>
                </c:pt>
                <c:pt idx="22">
                  <c:v>-3.6901649999999999</c:v>
                </c:pt>
                <c:pt idx="23">
                  <c:v>-3.8208630000000001</c:v>
                </c:pt>
                <c:pt idx="24">
                  <c:v>-3.96062</c:v>
                </c:pt>
                <c:pt idx="25">
                  <c:v>-4.1022249999999998</c:v>
                </c:pt>
                <c:pt idx="26">
                  <c:v>-4.2407830000000004</c:v>
                </c:pt>
                <c:pt idx="27">
                  <c:v>-4.3636400000000002</c:v>
                </c:pt>
                <c:pt idx="28">
                  <c:v>-4.475752</c:v>
                </c:pt>
                <c:pt idx="29">
                  <c:v>-4.5639719999999997</c:v>
                </c:pt>
                <c:pt idx="30">
                  <c:v>-4.6315590000000002</c:v>
                </c:pt>
                <c:pt idx="31">
                  <c:v>-4.6688299999999998</c:v>
                </c:pt>
                <c:pt idx="32">
                  <c:v>-4.6780840000000001</c:v>
                </c:pt>
                <c:pt idx="33">
                  <c:v>-4.6540280000000003</c:v>
                </c:pt>
                <c:pt idx="34">
                  <c:v>-4.5945739999999997</c:v>
                </c:pt>
                <c:pt idx="35">
                  <c:v>-4.5025320000000004</c:v>
                </c:pt>
                <c:pt idx="36">
                  <c:v>-4.375089</c:v>
                </c:pt>
                <c:pt idx="37">
                  <c:v>-4.209867</c:v>
                </c:pt>
                <c:pt idx="38">
                  <c:v>-4.0160349999999996</c:v>
                </c:pt>
                <c:pt idx="39">
                  <c:v>-3.7957339999999999</c:v>
                </c:pt>
                <c:pt idx="40">
                  <c:v>-3.5499879999999999</c:v>
                </c:pt>
                <c:pt idx="41">
                  <c:v>-3.297282</c:v>
                </c:pt>
                <c:pt idx="42">
                  <c:v>-3.026602</c:v>
                </c:pt>
                <c:pt idx="43">
                  <c:v>-2.7656420000000002</c:v>
                </c:pt>
                <c:pt idx="44">
                  <c:v>-2.5015770000000002</c:v>
                </c:pt>
                <c:pt idx="45">
                  <c:v>-2.2575319999999999</c:v>
                </c:pt>
                <c:pt idx="46">
                  <c:v>-2.0254639999999999</c:v>
                </c:pt>
                <c:pt idx="47">
                  <c:v>-1.8139810000000001</c:v>
                </c:pt>
                <c:pt idx="48">
                  <c:v>-1.626301</c:v>
                </c:pt>
                <c:pt idx="49">
                  <c:v>-1.4524079999999999</c:v>
                </c:pt>
                <c:pt idx="50">
                  <c:v>-1.3051759999999999</c:v>
                </c:pt>
                <c:pt idx="51">
                  <c:v>-1.161816</c:v>
                </c:pt>
                <c:pt idx="52">
                  <c:v>-1.045058</c:v>
                </c:pt>
                <c:pt idx="53">
                  <c:v>-0.93843500000000002</c:v>
                </c:pt>
                <c:pt idx="54">
                  <c:v>-0.85846</c:v>
                </c:pt>
                <c:pt idx="55">
                  <c:v>-0.80360100000000001</c:v>
                </c:pt>
                <c:pt idx="56">
                  <c:v>-0.76460600000000001</c:v>
                </c:pt>
                <c:pt idx="57">
                  <c:v>-0.74224100000000004</c:v>
                </c:pt>
                <c:pt idx="58">
                  <c:v>-0.73004999999999998</c:v>
                </c:pt>
                <c:pt idx="59">
                  <c:v>-0.73264099999999999</c:v>
                </c:pt>
                <c:pt idx="60">
                  <c:v>-0.73980599999999996</c:v>
                </c:pt>
                <c:pt idx="61">
                  <c:v>-0.75983800000000001</c:v>
                </c:pt>
                <c:pt idx="62">
                  <c:v>-0.78461800000000004</c:v>
                </c:pt>
                <c:pt idx="63">
                  <c:v>-0.821106</c:v>
                </c:pt>
                <c:pt idx="64">
                  <c:v>-0.86851299999999998</c:v>
                </c:pt>
                <c:pt idx="65">
                  <c:v>-0.92210999999999999</c:v>
                </c:pt>
                <c:pt idx="66">
                  <c:v>-0.99078900000000003</c:v>
                </c:pt>
                <c:pt idx="67">
                  <c:v>-1.066225</c:v>
                </c:pt>
                <c:pt idx="68">
                  <c:v>-1.1537729999999999</c:v>
                </c:pt>
                <c:pt idx="69">
                  <c:v>-1.2479910000000001</c:v>
                </c:pt>
                <c:pt idx="70">
                  <c:v>-1.353372</c:v>
                </c:pt>
                <c:pt idx="71">
                  <c:v>-1.461171</c:v>
                </c:pt>
                <c:pt idx="72">
                  <c:v>-1.5778589999999999</c:v>
                </c:pt>
                <c:pt idx="73">
                  <c:v>-1.699244</c:v>
                </c:pt>
                <c:pt idx="74">
                  <c:v>-1.8199879999999999</c:v>
                </c:pt>
                <c:pt idx="75">
                  <c:v>-1.946666</c:v>
                </c:pt>
                <c:pt idx="76">
                  <c:v>-2.0811869999999999</c:v>
                </c:pt>
                <c:pt idx="77">
                  <c:v>-2.212129</c:v>
                </c:pt>
                <c:pt idx="78">
                  <c:v>-2.3575719999999998</c:v>
                </c:pt>
                <c:pt idx="79">
                  <c:v>-2.4985430000000002</c:v>
                </c:pt>
                <c:pt idx="80">
                  <c:v>-2.6547429999999999</c:v>
                </c:pt>
                <c:pt idx="81">
                  <c:v>-2.819798</c:v>
                </c:pt>
                <c:pt idx="82">
                  <c:v>-2.988712</c:v>
                </c:pt>
                <c:pt idx="83">
                  <c:v>-3.1657250000000001</c:v>
                </c:pt>
                <c:pt idx="84">
                  <c:v>-3.3582930000000002</c:v>
                </c:pt>
                <c:pt idx="85">
                  <c:v>-3.5485609999999999</c:v>
                </c:pt>
                <c:pt idx="86">
                  <c:v>-3.7423470000000001</c:v>
                </c:pt>
                <c:pt idx="87">
                  <c:v>-3.9405299999999999</c:v>
                </c:pt>
                <c:pt idx="88">
                  <c:v>-4.1269039999999997</c:v>
                </c:pt>
                <c:pt idx="89">
                  <c:v>-4.3047240000000002</c:v>
                </c:pt>
                <c:pt idx="90">
                  <c:v>-4.4679820000000001</c:v>
                </c:pt>
                <c:pt idx="91">
                  <c:v>-4.6049990000000003</c:v>
                </c:pt>
                <c:pt idx="92">
                  <c:v>-4.7126109999999999</c:v>
                </c:pt>
                <c:pt idx="93">
                  <c:v>-4.7798619999999996</c:v>
                </c:pt>
                <c:pt idx="94">
                  <c:v>-4.8092969999999999</c:v>
                </c:pt>
                <c:pt idx="95">
                  <c:v>-4.7813910000000002</c:v>
                </c:pt>
                <c:pt idx="96">
                  <c:v>-4.7051100000000003</c:v>
                </c:pt>
                <c:pt idx="97">
                  <c:v>-4.5661269999999998</c:v>
                </c:pt>
                <c:pt idx="98">
                  <c:v>-4.3644749999999997</c:v>
                </c:pt>
                <c:pt idx="99">
                  <c:v>-4.0959839999999996</c:v>
                </c:pt>
                <c:pt idx="100">
                  <c:v>-3.7629000000000001</c:v>
                </c:pt>
                <c:pt idx="101">
                  <c:v>-3.3571559999999998</c:v>
                </c:pt>
                <c:pt idx="102">
                  <c:v>-2.8923079999999999</c:v>
                </c:pt>
                <c:pt idx="103">
                  <c:v>-2.3605170000000002</c:v>
                </c:pt>
                <c:pt idx="104">
                  <c:v>-1.7718240000000001</c:v>
                </c:pt>
                <c:pt idx="105">
                  <c:v>-1.1329800000000001</c:v>
                </c:pt>
                <c:pt idx="106">
                  <c:v>-0.45263999999999999</c:v>
                </c:pt>
                <c:pt idx="107">
                  <c:v>0.25715199999999999</c:v>
                </c:pt>
                <c:pt idx="108">
                  <c:v>0.99070400000000003</c:v>
                </c:pt>
                <c:pt idx="109">
                  <c:v>1.7230110000000001</c:v>
                </c:pt>
                <c:pt idx="110">
                  <c:v>2.4469370000000001</c:v>
                </c:pt>
                <c:pt idx="111">
                  <c:v>3.1424750000000001</c:v>
                </c:pt>
                <c:pt idx="112">
                  <c:v>3.7954629999999998</c:v>
                </c:pt>
                <c:pt idx="113">
                  <c:v>4.3827119999999997</c:v>
                </c:pt>
                <c:pt idx="114">
                  <c:v>4.8962570000000003</c:v>
                </c:pt>
                <c:pt idx="115">
                  <c:v>5.3147409999999997</c:v>
                </c:pt>
                <c:pt idx="116">
                  <c:v>5.6230979999999997</c:v>
                </c:pt>
                <c:pt idx="117">
                  <c:v>5.8156090000000003</c:v>
                </c:pt>
                <c:pt idx="118">
                  <c:v>5.8845669999999997</c:v>
                </c:pt>
                <c:pt idx="119">
                  <c:v>5.8240780000000001</c:v>
                </c:pt>
                <c:pt idx="120">
                  <c:v>5.6382149999999998</c:v>
                </c:pt>
                <c:pt idx="121">
                  <c:v>5.3347259999999999</c:v>
                </c:pt>
                <c:pt idx="122">
                  <c:v>4.9250879999999997</c:v>
                </c:pt>
                <c:pt idx="123">
                  <c:v>4.4254559999999996</c:v>
                </c:pt>
                <c:pt idx="124">
                  <c:v>15.916389000000001</c:v>
                </c:pt>
                <c:pt idx="125">
                  <c:v>18.815145000000001</c:v>
                </c:pt>
                <c:pt idx="126">
                  <c:v>20.335943</c:v>
                </c:pt>
                <c:pt idx="127">
                  <c:v>23.418709</c:v>
                </c:pt>
                <c:pt idx="128">
                  <c:v>30.514078000000001</c:v>
                </c:pt>
                <c:pt idx="129">
                  <c:v>39.381813000000001</c:v>
                </c:pt>
                <c:pt idx="130">
                  <c:v>46.417957000000001</c:v>
                </c:pt>
                <c:pt idx="131">
                  <c:v>53.843055999999997</c:v>
                </c:pt>
                <c:pt idx="132">
                  <c:v>65.617744000000002</c:v>
                </c:pt>
                <c:pt idx="133">
                  <c:v>76.680312999999998</c:v>
                </c:pt>
                <c:pt idx="134">
                  <c:v>85.288939999999997</c:v>
                </c:pt>
                <c:pt idx="135">
                  <c:v>87.246216000000004</c:v>
                </c:pt>
                <c:pt idx="136">
                  <c:v>86.040870999999996</c:v>
                </c:pt>
                <c:pt idx="137">
                  <c:v>91.322281000000004</c:v>
                </c:pt>
                <c:pt idx="138">
                  <c:v>97.791022999999996</c:v>
                </c:pt>
                <c:pt idx="139">
                  <c:v>101.82164</c:v>
                </c:pt>
                <c:pt idx="140">
                  <c:v>103.626572</c:v>
                </c:pt>
                <c:pt idx="141">
                  <c:v>101.337402</c:v>
                </c:pt>
                <c:pt idx="142">
                  <c:v>99.089202999999998</c:v>
                </c:pt>
                <c:pt idx="143">
                  <c:v>99.799064999999999</c:v>
                </c:pt>
                <c:pt idx="144">
                  <c:v>103.396118</c:v>
                </c:pt>
                <c:pt idx="145">
                  <c:v>107.679489</c:v>
                </c:pt>
                <c:pt idx="146">
                  <c:v>109.727676</c:v>
                </c:pt>
                <c:pt idx="147">
                  <c:v>110.189064</c:v>
                </c:pt>
                <c:pt idx="148">
                  <c:v>107.83693700000001</c:v>
                </c:pt>
                <c:pt idx="149">
                  <c:v>103.083557</c:v>
                </c:pt>
                <c:pt idx="150">
                  <c:v>97.393722999999994</c:v>
                </c:pt>
                <c:pt idx="151">
                  <c:v>90.082015999999996</c:v>
                </c:pt>
                <c:pt idx="152">
                  <c:v>83.430130000000005</c:v>
                </c:pt>
                <c:pt idx="153">
                  <c:v>76.393158</c:v>
                </c:pt>
                <c:pt idx="154">
                  <c:v>71.037223999999995</c:v>
                </c:pt>
                <c:pt idx="155">
                  <c:v>66.101958999999994</c:v>
                </c:pt>
                <c:pt idx="156">
                  <c:v>60.484188000000003</c:v>
                </c:pt>
                <c:pt idx="157">
                  <c:v>52.609692000000003</c:v>
                </c:pt>
                <c:pt idx="158">
                  <c:v>43.830418000000002</c:v>
                </c:pt>
                <c:pt idx="159">
                  <c:v>35.010139000000002</c:v>
                </c:pt>
                <c:pt idx="160">
                  <c:v>25.739222000000002</c:v>
                </c:pt>
                <c:pt idx="161">
                  <c:v>16.976037999999999</c:v>
                </c:pt>
                <c:pt idx="162">
                  <c:v>8.1583930000000002</c:v>
                </c:pt>
                <c:pt idx="163">
                  <c:v>-0.44975300000000001</c:v>
                </c:pt>
                <c:pt idx="164">
                  <c:v>-9.0429890000000004</c:v>
                </c:pt>
                <c:pt idx="165">
                  <c:v>-16.662151000000001</c:v>
                </c:pt>
                <c:pt idx="166">
                  <c:v>-23.160440000000001</c:v>
                </c:pt>
                <c:pt idx="167">
                  <c:v>-28.647541</c:v>
                </c:pt>
                <c:pt idx="168">
                  <c:v>-33.066200000000002</c:v>
                </c:pt>
                <c:pt idx="169">
                  <c:v>-34.485779000000001</c:v>
                </c:pt>
                <c:pt idx="170">
                  <c:v>-36.276713999999998</c:v>
                </c:pt>
                <c:pt idx="171">
                  <c:v>-37.033011999999999</c:v>
                </c:pt>
                <c:pt idx="172">
                  <c:v>-38.326248</c:v>
                </c:pt>
                <c:pt idx="173">
                  <c:v>-39.883780999999999</c:v>
                </c:pt>
                <c:pt idx="174">
                  <c:v>-41.338867</c:v>
                </c:pt>
                <c:pt idx="175">
                  <c:v>-41.752811000000001</c:v>
                </c:pt>
                <c:pt idx="176">
                  <c:v>-41.476180999999997</c:v>
                </c:pt>
                <c:pt idx="177">
                  <c:v>-40.071300999999998</c:v>
                </c:pt>
                <c:pt idx="178">
                  <c:v>-38.169254000000002</c:v>
                </c:pt>
                <c:pt idx="179">
                  <c:v>-35.472427000000003</c:v>
                </c:pt>
                <c:pt idx="180">
                  <c:v>-31.947353</c:v>
                </c:pt>
                <c:pt idx="181">
                  <c:v>-28.983661999999999</c:v>
                </c:pt>
                <c:pt idx="182">
                  <c:v>-25.924709</c:v>
                </c:pt>
                <c:pt idx="183">
                  <c:v>-23.316041999999999</c:v>
                </c:pt>
                <c:pt idx="184">
                  <c:v>-20.960007000000001</c:v>
                </c:pt>
                <c:pt idx="185">
                  <c:v>-17.538584</c:v>
                </c:pt>
                <c:pt idx="186">
                  <c:v>-15.736381</c:v>
                </c:pt>
                <c:pt idx="187">
                  <c:v>-19.247243999999998</c:v>
                </c:pt>
                <c:pt idx="188">
                  <c:v>-23.319410000000001</c:v>
                </c:pt>
                <c:pt idx="189">
                  <c:v>-24.331356</c:v>
                </c:pt>
                <c:pt idx="190">
                  <c:v>-23.847075</c:v>
                </c:pt>
                <c:pt idx="191">
                  <c:v>-23.548248000000001</c:v>
                </c:pt>
                <c:pt idx="192">
                  <c:v>-24.399875999999999</c:v>
                </c:pt>
                <c:pt idx="193">
                  <c:v>-23.703979</c:v>
                </c:pt>
                <c:pt idx="194">
                  <c:v>-20.599288999999999</c:v>
                </c:pt>
                <c:pt idx="195">
                  <c:v>-18.121089999999999</c:v>
                </c:pt>
                <c:pt idx="196">
                  <c:v>-18.116312000000001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11-4F4C-B7AD-D22EFDC61C16}"/>
            </c:ext>
          </c:extLst>
        </c:ser>
        <c:ser>
          <c:idx val="1"/>
          <c:order val="1"/>
          <c:tx>
            <c:v>Short Stride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Averages!$C$101:$C$286</c:f>
              <c:numCache>
                <c:formatCode>General</c:formatCode>
                <c:ptCount val="186"/>
                <c:pt idx="0">
                  <c:v>-3.7730260000000002</c:v>
                </c:pt>
                <c:pt idx="1">
                  <c:v>-3.703929</c:v>
                </c:pt>
                <c:pt idx="2">
                  <c:v>-3.6188020000000001</c:v>
                </c:pt>
                <c:pt idx="3">
                  <c:v>-3.5228799999999998</c:v>
                </c:pt>
                <c:pt idx="4">
                  <c:v>-3.4169209999999999</c:v>
                </c:pt>
                <c:pt idx="5">
                  <c:v>-3.3041610000000001</c:v>
                </c:pt>
                <c:pt idx="6">
                  <c:v>-3.1882410000000001</c:v>
                </c:pt>
                <c:pt idx="7">
                  <c:v>-3.0721790000000002</c:v>
                </c:pt>
                <c:pt idx="8">
                  <c:v>-2.9603510000000002</c:v>
                </c:pt>
                <c:pt idx="9">
                  <c:v>-2.8489689999999999</c:v>
                </c:pt>
                <c:pt idx="10">
                  <c:v>-2.7461030000000002</c:v>
                </c:pt>
                <c:pt idx="11">
                  <c:v>-2.6585179999999999</c:v>
                </c:pt>
                <c:pt idx="12">
                  <c:v>-2.5729099999999998</c:v>
                </c:pt>
                <c:pt idx="13">
                  <c:v>-2.5063339999999998</c:v>
                </c:pt>
                <c:pt idx="14">
                  <c:v>-2.451673</c:v>
                </c:pt>
                <c:pt idx="15">
                  <c:v>-2.4114789999999999</c:v>
                </c:pt>
                <c:pt idx="16">
                  <c:v>-2.382314</c:v>
                </c:pt>
                <c:pt idx="17">
                  <c:v>-2.3690600000000002</c:v>
                </c:pt>
                <c:pt idx="18">
                  <c:v>-2.3687490000000002</c:v>
                </c:pt>
                <c:pt idx="19">
                  <c:v>-2.3809990000000001</c:v>
                </c:pt>
                <c:pt idx="20">
                  <c:v>-2.4008919999999998</c:v>
                </c:pt>
                <c:pt idx="21">
                  <c:v>-2.4337819999999999</c:v>
                </c:pt>
                <c:pt idx="22">
                  <c:v>-2.472375</c:v>
                </c:pt>
                <c:pt idx="23">
                  <c:v>-2.5210430000000001</c:v>
                </c:pt>
                <c:pt idx="24">
                  <c:v>-2.5703279999999999</c:v>
                </c:pt>
                <c:pt idx="25">
                  <c:v>-2.628625</c:v>
                </c:pt>
                <c:pt idx="26">
                  <c:v>-2.6895769999999999</c:v>
                </c:pt>
                <c:pt idx="27">
                  <c:v>-2.7509790000000001</c:v>
                </c:pt>
                <c:pt idx="28">
                  <c:v>-2.8168760000000002</c:v>
                </c:pt>
                <c:pt idx="29">
                  <c:v>-2.8783400000000001</c:v>
                </c:pt>
                <c:pt idx="30">
                  <c:v>-2.9427880000000002</c:v>
                </c:pt>
                <c:pt idx="31">
                  <c:v>-3.0104299999999999</c:v>
                </c:pt>
                <c:pt idx="32">
                  <c:v>-3.064991</c:v>
                </c:pt>
                <c:pt idx="33">
                  <c:v>-3.1312709999999999</c:v>
                </c:pt>
                <c:pt idx="34">
                  <c:v>-3.1851569999999998</c:v>
                </c:pt>
                <c:pt idx="35">
                  <c:v>-3.2382819999999999</c:v>
                </c:pt>
                <c:pt idx="36">
                  <c:v>-3.2899099999999999</c:v>
                </c:pt>
                <c:pt idx="37">
                  <c:v>-3.3384740000000002</c:v>
                </c:pt>
                <c:pt idx="38">
                  <c:v>-3.3834689999999998</c:v>
                </c:pt>
                <c:pt idx="39">
                  <c:v>-3.4289510000000001</c:v>
                </c:pt>
                <c:pt idx="40">
                  <c:v>-3.4627840000000001</c:v>
                </c:pt>
                <c:pt idx="41">
                  <c:v>-3.50807</c:v>
                </c:pt>
                <c:pt idx="42">
                  <c:v>-3.5403760000000002</c:v>
                </c:pt>
                <c:pt idx="43">
                  <c:v>-3.577931</c:v>
                </c:pt>
                <c:pt idx="44">
                  <c:v>-3.608257</c:v>
                </c:pt>
                <c:pt idx="45">
                  <c:v>-3.641003</c:v>
                </c:pt>
                <c:pt idx="46">
                  <c:v>-3.6672539999999998</c:v>
                </c:pt>
                <c:pt idx="47">
                  <c:v>-3.6967789999999998</c:v>
                </c:pt>
                <c:pt idx="48">
                  <c:v>-3.714763</c:v>
                </c:pt>
                <c:pt idx="49">
                  <c:v>-3.7381519999999999</c:v>
                </c:pt>
                <c:pt idx="50">
                  <c:v>-3.7520760000000002</c:v>
                </c:pt>
                <c:pt idx="51">
                  <c:v>-3.7621899999999999</c:v>
                </c:pt>
                <c:pt idx="52">
                  <c:v>-3.7691979999999998</c:v>
                </c:pt>
                <c:pt idx="53">
                  <c:v>-3.7693270000000001</c:v>
                </c:pt>
                <c:pt idx="54">
                  <c:v>-3.7668210000000002</c:v>
                </c:pt>
                <c:pt idx="55">
                  <c:v>-3.7585899999999999</c:v>
                </c:pt>
                <c:pt idx="56">
                  <c:v>-3.7460390000000001</c:v>
                </c:pt>
                <c:pt idx="57">
                  <c:v>-3.7320720000000001</c:v>
                </c:pt>
                <c:pt idx="58">
                  <c:v>-3.7140849999999999</c:v>
                </c:pt>
                <c:pt idx="59">
                  <c:v>-3.6978689999999999</c:v>
                </c:pt>
                <c:pt idx="60">
                  <c:v>-3.6781259999999998</c:v>
                </c:pt>
                <c:pt idx="61">
                  <c:v>-3.6644640000000002</c:v>
                </c:pt>
                <c:pt idx="62">
                  <c:v>-3.653257</c:v>
                </c:pt>
                <c:pt idx="63">
                  <c:v>-3.6510470000000002</c:v>
                </c:pt>
                <c:pt idx="64">
                  <c:v>-3.6487120000000002</c:v>
                </c:pt>
                <c:pt idx="65">
                  <c:v>-3.665543</c:v>
                </c:pt>
                <c:pt idx="66">
                  <c:v>-3.6857410000000002</c:v>
                </c:pt>
                <c:pt idx="67">
                  <c:v>-3.7246619999999999</c:v>
                </c:pt>
                <c:pt idx="68">
                  <c:v>-3.7708949999999999</c:v>
                </c:pt>
                <c:pt idx="69">
                  <c:v>-3.8364050000000001</c:v>
                </c:pt>
                <c:pt idx="70">
                  <c:v>-3.9154429999999998</c:v>
                </c:pt>
                <c:pt idx="71">
                  <c:v>-4.0114850000000004</c:v>
                </c:pt>
                <c:pt idx="72">
                  <c:v>-4.1256349999999999</c:v>
                </c:pt>
                <c:pt idx="73">
                  <c:v>-4.2488869999999999</c:v>
                </c:pt>
                <c:pt idx="74">
                  <c:v>-4.3937439999999999</c:v>
                </c:pt>
                <c:pt idx="75">
                  <c:v>-4.5460380000000002</c:v>
                </c:pt>
                <c:pt idx="76">
                  <c:v>-4.7153400000000003</c:v>
                </c:pt>
                <c:pt idx="77">
                  <c:v>-4.8913070000000003</c:v>
                </c:pt>
                <c:pt idx="78">
                  <c:v>-5.0742390000000004</c:v>
                </c:pt>
                <c:pt idx="79">
                  <c:v>-5.2613029999999998</c:v>
                </c:pt>
                <c:pt idx="80">
                  <c:v>-5.4489400000000003</c:v>
                </c:pt>
                <c:pt idx="81">
                  <c:v>-5.6316329999999999</c:v>
                </c:pt>
                <c:pt idx="82">
                  <c:v>-5.8065499999999997</c:v>
                </c:pt>
                <c:pt idx="83">
                  <c:v>-5.9658509999999998</c:v>
                </c:pt>
                <c:pt idx="84">
                  <c:v>-6.1118870000000003</c:v>
                </c:pt>
                <c:pt idx="85">
                  <c:v>-6.226864</c:v>
                </c:pt>
                <c:pt idx="86">
                  <c:v>-6.3169139999999997</c:v>
                </c:pt>
                <c:pt idx="87">
                  <c:v>-6.3677219999999997</c:v>
                </c:pt>
                <c:pt idx="88">
                  <c:v>-6.3772089999999997</c:v>
                </c:pt>
                <c:pt idx="89">
                  <c:v>-6.340319</c:v>
                </c:pt>
                <c:pt idx="90">
                  <c:v>-6.2467629999999996</c:v>
                </c:pt>
                <c:pt idx="91">
                  <c:v>-6.0971780000000004</c:v>
                </c:pt>
                <c:pt idx="92">
                  <c:v>-5.8845859999999997</c:v>
                </c:pt>
                <c:pt idx="93">
                  <c:v>-5.6065360000000002</c:v>
                </c:pt>
                <c:pt idx="94">
                  <c:v>-5.258127</c:v>
                </c:pt>
                <c:pt idx="95">
                  <c:v>-4.846209</c:v>
                </c:pt>
                <c:pt idx="96">
                  <c:v>-4.3588469999999999</c:v>
                </c:pt>
                <c:pt idx="97">
                  <c:v>-3.8136269999999999</c:v>
                </c:pt>
                <c:pt idx="98">
                  <c:v>-3.202998</c:v>
                </c:pt>
                <c:pt idx="99">
                  <c:v>-2.5411920000000001</c:v>
                </c:pt>
                <c:pt idx="100">
                  <c:v>-1.83036</c:v>
                </c:pt>
                <c:pt idx="101">
                  <c:v>-1.083142</c:v>
                </c:pt>
                <c:pt idx="102">
                  <c:v>-0.31622800000000001</c:v>
                </c:pt>
                <c:pt idx="103">
                  <c:v>0.46752700000000003</c:v>
                </c:pt>
                <c:pt idx="104">
                  <c:v>1.245897</c:v>
                </c:pt>
                <c:pt idx="105">
                  <c:v>2.005989</c:v>
                </c:pt>
                <c:pt idx="106">
                  <c:v>2.7372730000000001</c:v>
                </c:pt>
                <c:pt idx="107">
                  <c:v>3.415867</c:v>
                </c:pt>
                <c:pt idx="108">
                  <c:v>4.0391199999999996</c:v>
                </c:pt>
                <c:pt idx="109">
                  <c:v>4.5819879999999999</c:v>
                </c:pt>
                <c:pt idx="110">
                  <c:v>5.0453320000000001</c:v>
                </c:pt>
                <c:pt idx="111">
                  <c:v>5.4065529999999997</c:v>
                </c:pt>
                <c:pt idx="112">
                  <c:v>5.671881</c:v>
                </c:pt>
                <c:pt idx="113">
                  <c:v>5.8280050000000001</c:v>
                </c:pt>
                <c:pt idx="114">
                  <c:v>5.8781400000000001</c:v>
                </c:pt>
                <c:pt idx="115">
                  <c:v>5.8192659999999998</c:v>
                </c:pt>
                <c:pt idx="116">
                  <c:v>5.664148</c:v>
                </c:pt>
                <c:pt idx="117">
                  <c:v>5.4108470000000004</c:v>
                </c:pt>
                <c:pt idx="118">
                  <c:v>6.3981709999999996</c:v>
                </c:pt>
                <c:pt idx="119">
                  <c:v>12.080495000000001</c:v>
                </c:pt>
                <c:pt idx="120">
                  <c:v>21.054949000000001</c:v>
                </c:pt>
                <c:pt idx="121">
                  <c:v>27.904534999999999</c:v>
                </c:pt>
                <c:pt idx="122">
                  <c:v>36.248759999999997</c:v>
                </c:pt>
                <c:pt idx="123">
                  <c:v>46.020747999999998</c:v>
                </c:pt>
                <c:pt idx="124">
                  <c:v>54.243408000000002</c:v>
                </c:pt>
                <c:pt idx="125">
                  <c:v>61.737133</c:v>
                </c:pt>
                <c:pt idx="126">
                  <c:v>69.055488999999994</c:v>
                </c:pt>
                <c:pt idx="127">
                  <c:v>74.616028</c:v>
                </c:pt>
                <c:pt idx="128">
                  <c:v>78.449241999999998</c:v>
                </c:pt>
                <c:pt idx="129">
                  <c:v>82.884192999999996</c:v>
                </c:pt>
                <c:pt idx="130">
                  <c:v>89.329757999999998</c:v>
                </c:pt>
                <c:pt idx="131">
                  <c:v>95.883110000000002</c:v>
                </c:pt>
                <c:pt idx="132">
                  <c:v>100.57547</c:v>
                </c:pt>
                <c:pt idx="133">
                  <c:v>103.49891700000001</c:v>
                </c:pt>
                <c:pt idx="134">
                  <c:v>106.56036400000001</c:v>
                </c:pt>
                <c:pt idx="135">
                  <c:v>109.517426</c:v>
                </c:pt>
                <c:pt idx="136">
                  <c:v>110.704277</c:v>
                </c:pt>
                <c:pt idx="137">
                  <c:v>110.142303</c:v>
                </c:pt>
                <c:pt idx="138">
                  <c:v>109.12264999999999</c:v>
                </c:pt>
                <c:pt idx="139">
                  <c:v>108.015129</c:v>
                </c:pt>
                <c:pt idx="140">
                  <c:v>106.06401099999999</c:v>
                </c:pt>
                <c:pt idx="141">
                  <c:v>103.730408</c:v>
                </c:pt>
                <c:pt idx="142">
                  <c:v>100.58103199999999</c:v>
                </c:pt>
                <c:pt idx="143">
                  <c:v>96.930374</c:v>
                </c:pt>
                <c:pt idx="144">
                  <c:v>91.506348000000003</c:v>
                </c:pt>
                <c:pt idx="145">
                  <c:v>85.484763999999998</c:v>
                </c:pt>
                <c:pt idx="146">
                  <c:v>79.309944000000002</c:v>
                </c:pt>
                <c:pt idx="147">
                  <c:v>73.507491999999999</c:v>
                </c:pt>
                <c:pt idx="148">
                  <c:v>67.990036000000003</c:v>
                </c:pt>
                <c:pt idx="149">
                  <c:v>62.538963000000003</c:v>
                </c:pt>
                <c:pt idx="150">
                  <c:v>57.203021999999997</c:v>
                </c:pt>
                <c:pt idx="151">
                  <c:v>51.476348999999999</c:v>
                </c:pt>
                <c:pt idx="152">
                  <c:v>45.146149000000001</c:v>
                </c:pt>
                <c:pt idx="153">
                  <c:v>37.832515999999998</c:v>
                </c:pt>
                <c:pt idx="154">
                  <c:v>29.471523000000001</c:v>
                </c:pt>
                <c:pt idx="155">
                  <c:v>21.531851</c:v>
                </c:pt>
                <c:pt idx="156">
                  <c:v>14.214956000000001</c:v>
                </c:pt>
                <c:pt idx="157">
                  <c:v>7.6942159999999999</c:v>
                </c:pt>
                <c:pt idx="158">
                  <c:v>2.4185140000000001</c:v>
                </c:pt>
                <c:pt idx="159">
                  <c:v>-3.2434560000000001</c:v>
                </c:pt>
                <c:pt idx="160">
                  <c:v>-9.2880009999999995</c:v>
                </c:pt>
                <c:pt idx="161">
                  <c:v>-15.043161</c:v>
                </c:pt>
                <c:pt idx="162">
                  <c:v>-20.015335</c:v>
                </c:pt>
                <c:pt idx="163">
                  <c:v>-24.203709</c:v>
                </c:pt>
                <c:pt idx="164">
                  <c:v>-28.442578999999999</c:v>
                </c:pt>
                <c:pt idx="165">
                  <c:v>-31.115362000000001</c:v>
                </c:pt>
                <c:pt idx="166">
                  <c:v>-32.930984000000002</c:v>
                </c:pt>
                <c:pt idx="167">
                  <c:v>-34.386921000000001</c:v>
                </c:pt>
                <c:pt idx="168">
                  <c:v>-35.492367000000002</c:v>
                </c:pt>
                <c:pt idx="169">
                  <c:v>-35.191040000000001</c:v>
                </c:pt>
                <c:pt idx="170">
                  <c:v>-34.576061000000003</c:v>
                </c:pt>
                <c:pt idx="171">
                  <c:v>-32.703631999999999</c:v>
                </c:pt>
                <c:pt idx="172">
                  <c:v>-31.031421999999999</c:v>
                </c:pt>
                <c:pt idx="173">
                  <c:v>-28.231739000000001</c:v>
                </c:pt>
                <c:pt idx="174">
                  <c:v>-24.790275999999999</c:v>
                </c:pt>
                <c:pt idx="175">
                  <c:v>-21.353314999999998</c:v>
                </c:pt>
                <c:pt idx="176">
                  <c:v>-17.122505</c:v>
                </c:pt>
                <c:pt idx="177">
                  <c:v>-12.674246</c:v>
                </c:pt>
                <c:pt idx="178">
                  <c:v>-8.6131250000000001</c:v>
                </c:pt>
                <c:pt idx="179">
                  <c:v>-4.707732</c:v>
                </c:pt>
                <c:pt idx="180">
                  <c:v>-2.3874390000000001</c:v>
                </c:pt>
                <c:pt idx="181">
                  <c:v>0.666659</c:v>
                </c:pt>
                <c:pt idx="182">
                  <c:v>3.2916979999999998</c:v>
                </c:pt>
                <c:pt idx="183">
                  <c:v>5.7392969999999996</c:v>
                </c:pt>
                <c:pt idx="184">
                  <c:v>5.2383449999999998</c:v>
                </c:pt>
                <c:pt idx="185">
                  <c:v>5.2383449999999998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11-4F4C-B7AD-D22EFDC61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6908415"/>
        <c:axId val="702084975"/>
      </c:lineChart>
      <c:catAx>
        <c:axId val="62690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084975"/>
        <c:crosses val="autoZero"/>
        <c:auto val="1"/>
        <c:lblAlgn val="ctr"/>
        <c:lblOffset val="100"/>
        <c:noMultiLvlLbl val="0"/>
      </c:catAx>
      <c:valAx>
        <c:axId val="70208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Moment</a:t>
                </a:r>
                <a:r>
                  <a:rPr lang="en-US" baseline="0"/>
                  <a:t> (N.m)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0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Long</a:t>
            </a:r>
            <a:r>
              <a:rPr lang="en-US" baseline="0"/>
              <a:t> Stride Kinematic Sequence</a:t>
            </a:r>
            <a:endParaRPr lang="en-US"/>
          </a:p>
        </c:rich>
      </c:tx>
      <c:layout>
        <c:manualLayout>
          <c:xMode val="edge"/>
          <c:yMode val="edge"/>
          <c:x val="0.2398660842577159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Pelvis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'LS1'!$E$110:$E$299</c:f>
              <c:numCache>
                <c:formatCode>General</c:formatCode>
                <c:ptCount val="190"/>
                <c:pt idx="0">
                  <c:v>0.37692399999999998</c:v>
                </c:pt>
                <c:pt idx="1">
                  <c:v>1.009287</c:v>
                </c:pt>
                <c:pt idx="2">
                  <c:v>1.6439440000000001</c:v>
                </c:pt>
                <c:pt idx="3">
                  <c:v>2.2834180000000002</c:v>
                </c:pt>
                <c:pt idx="4">
                  <c:v>2.9324590000000001</c:v>
                </c:pt>
                <c:pt idx="5">
                  <c:v>3.5960399999999999</c:v>
                </c:pt>
                <c:pt idx="6">
                  <c:v>4.2795379999999996</c:v>
                </c:pt>
                <c:pt idx="7">
                  <c:v>4.9883600000000001</c:v>
                </c:pt>
                <c:pt idx="8">
                  <c:v>5.7288540000000001</c:v>
                </c:pt>
                <c:pt idx="9">
                  <c:v>6.5039879999999997</c:v>
                </c:pt>
                <c:pt idx="10">
                  <c:v>7.3145579999999999</c:v>
                </c:pt>
                <c:pt idx="11">
                  <c:v>8.1626890000000003</c:v>
                </c:pt>
                <c:pt idx="12">
                  <c:v>9.0433819999999994</c:v>
                </c:pt>
                <c:pt idx="13">
                  <c:v>9.9498920000000002</c:v>
                </c:pt>
                <c:pt idx="14">
                  <c:v>10.873946999999999</c:v>
                </c:pt>
                <c:pt idx="15">
                  <c:v>11.800459999999999</c:v>
                </c:pt>
                <c:pt idx="16">
                  <c:v>12.714133</c:v>
                </c:pt>
                <c:pt idx="17">
                  <c:v>13.597580000000001</c:v>
                </c:pt>
                <c:pt idx="18">
                  <c:v>14.430248000000001</c:v>
                </c:pt>
                <c:pt idx="19">
                  <c:v>15.191784</c:v>
                </c:pt>
                <c:pt idx="20">
                  <c:v>15.862420999999999</c:v>
                </c:pt>
                <c:pt idx="21">
                  <c:v>16.422046999999999</c:v>
                </c:pt>
                <c:pt idx="22">
                  <c:v>16.852961000000001</c:v>
                </c:pt>
                <c:pt idx="23">
                  <c:v>17.138850999999999</c:v>
                </c:pt>
                <c:pt idx="24">
                  <c:v>17.265718</c:v>
                </c:pt>
                <c:pt idx="25">
                  <c:v>17.222563000000001</c:v>
                </c:pt>
                <c:pt idx="26">
                  <c:v>17.003162</c:v>
                </c:pt>
                <c:pt idx="27">
                  <c:v>16.603838</c:v>
                </c:pt>
                <c:pt idx="28">
                  <c:v>16.024342999999998</c:v>
                </c:pt>
                <c:pt idx="29">
                  <c:v>15.270474</c:v>
                </c:pt>
                <c:pt idx="30">
                  <c:v>14.353089000000001</c:v>
                </c:pt>
                <c:pt idx="31">
                  <c:v>13.288111000000001</c:v>
                </c:pt>
                <c:pt idx="32">
                  <c:v>12.096501</c:v>
                </c:pt>
                <c:pt idx="33">
                  <c:v>10.808807</c:v>
                </c:pt>
                <c:pt idx="34">
                  <c:v>9.4580190000000002</c:v>
                </c:pt>
                <c:pt idx="35">
                  <c:v>8.0813249999999996</c:v>
                </c:pt>
                <c:pt idx="36">
                  <c:v>6.7212009999999998</c:v>
                </c:pt>
                <c:pt idx="37">
                  <c:v>5.4191159999999998</c:v>
                </c:pt>
                <c:pt idx="38">
                  <c:v>4.2137130000000003</c:v>
                </c:pt>
                <c:pt idx="39">
                  <c:v>3.1362220000000001</c:v>
                </c:pt>
                <c:pt idx="40">
                  <c:v>2.2075330000000002</c:v>
                </c:pt>
                <c:pt idx="41">
                  <c:v>1.429794</c:v>
                </c:pt>
                <c:pt idx="42">
                  <c:v>0.78354000000000001</c:v>
                </c:pt>
                <c:pt idx="43">
                  <c:v>0.223716</c:v>
                </c:pt>
                <c:pt idx="44">
                  <c:v>-0.30560700000000002</c:v>
                </c:pt>
                <c:pt idx="45">
                  <c:v>-0.83790500000000001</c:v>
                </c:pt>
                <c:pt idx="46">
                  <c:v>-1.371502</c:v>
                </c:pt>
                <c:pt idx="47">
                  <c:v>-1.8835900000000001</c:v>
                </c:pt>
                <c:pt idx="48">
                  <c:v>-2.3516729999999999</c:v>
                </c:pt>
                <c:pt idx="49">
                  <c:v>-2.7594759999999998</c:v>
                </c:pt>
                <c:pt idx="50">
                  <c:v>-3.0970070000000001</c:v>
                </c:pt>
                <c:pt idx="51">
                  <c:v>-3.3629959999999999</c:v>
                </c:pt>
                <c:pt idx="52">
                  <c:v>-3.5584660000000001</c:v>
                </c:pt>
                <c:pt idx="53">
                  <c:v>-3.6865049999999999</c:v>
                </c:pt>
                <c:pt idx="54">
                  <c:v>-3.7558229999999999</c:v>
                </c:pt>
                <c:pt idx="55">
                  <c:v>-3.7787999999999999</c:v>
                </c:pt>
                <c:pt idx="56">
                  <c:v>-3.7676560000000001</c:v>
                </c:pt>
                <c:pt idx="57">
                  <c:v>-3.7354630000000002</c:v>
                </c:pt>
                <c:pt idx="58">
                  <c:v>-3.6963560000000002</c:v>
                </c:pt>
                <c:pt idx="59">
                  <c:v>-3.662058</c:v>
                </c:pt>
                <c:pt idx="60">
                  <c:v>-3.6449050000000001</c:v>
                </c:pt>
                <c:pt idx="61">
                  <c:v>-3.6573319999999998</c:v>
                </c:pt>
                <c:pt idx="62">
                  <c:v>-3.7081460000000002</c:v>
                </c:pt>
                <c:pt idx="63">
                  <c:v>-3.805593</c:v>
                </c:pt>
                <c:pt idx="64">
                  <c:v>-3.9579499999999999</c:v>
                </c:pt>
                <c:pt idx="65">
                  <c:v>-4.1698310000000003</c:v>
                </c:pt>
                <c:pt idx="66">
                  <c:v>-4.444528</c:v>
                </c:pt>
                <c:pt idx="67">
                  <c:v>-4.7848319999999998</c:v>
                </c:pt>
                <c:pt idx="68">
                  <c:v>-5.1889839999999996</c:v>
                </c:pt>
                <c:pt idx="69">
                  <c:v>-5.6531409999999997</c:v>
                </c:pt>
                <c:pt idx="70">
                  <c:v>-6.1725539999999999</c:v>
                </c:pt>
                <c:pt idx="71">
                  <c:v>-6.7342909999999998</c:v>
                </c:pt>
                <c:pt idx="72">
                  <c:v>-7.3283560000000003</c:v>
                </c:pt>
                <c:pt idx="73">
                  <c:v>-7.9475210000000001</c:v>
                </c:pt>
                <c:pt idx="74">
                  <c:v>-8.5876610000000007</c:v>
                </c:pt>
                <c:pt idx="75">
                  <c:v>-9.2546459999999993</c:v>
                </c:pt>
                <c:pt idx="76">
                  <c:v>-9.9539980000000003</c:v>
                </c:pt>
                <c:pt idx="77">
                  <c:v>-10.691792</c:v>
                </c:pt>
                <c:pt idx="78">
                  <c:v>-11.472467999999999</c:v>
                </c:pt>
                <c:pt idx="79">
                  <c:v>-12.296364000000001</c:v>
                </c:pt>
                <c:pt idx="80">
                  <c:v>-13.160881</c:v>
                </c:pt>
                <c:pt idx="81">
                  <c:v>-14.056364</c:v>
                </c:pt>
                <c:pt idx="82">
                  <c:v>-14.968294999999999</c:v>
                </c:pt>
                <c:pt idx="83">
                  <c:v>-15.878552000000001</c:v>
                </c:pt>
                <c:pt idx="84">
                  <c:v>-16.763027000000001</c:v>
                </c:pt>
                <c:pt idx="85">
                  <c:v>-17.594035999999999</c:v>
                </c:pt>
                <c:pt idx="86">
                  <c:v>-18.338861000000001</c:v>
                </c:pt>
                <c:pt idx="87">
                  <c:v>-18.961960000000001</c:v>
                </c:pt>
                <c:pt idx="88">
                  <c:v>-19.423203999999998</c:v>
                </c:pt>
                <c:pt idx="89">
                  <c:v>-19.679817</c:v>
                </c:pt>
                <c:pt idx="90">
                  <c:v>-19.686346</c:v>
                </c:pt>
                <c:pt idx="91">
                  <c:v>-19.393215000000001</c:v>
                </c:pt>
                <c:pt idx="92">
                  <c:v>-18.751179</c:v>
                </c:pt>
                <c:pt idx="93">
                  <c:v>-17.707331</c:v>
                </c:pt>
                <c:pt idx="94">
                  <c:v>-16.208721000000001</c:v>
                </c:pt>
                <c:pt idx="95">
                  <c:v>-14.201768</c:v>
                </c:pt>
                <c:pt idx="96">
                  <c:v>-11.63317</c:v>
                </c:pt>
                <c:pt idx="97">
                  <c:v>-8.4527629999999991</c:v>
                </c:pt>
                <c:pt idx="98">
                  <c:v>-4.6118990000000002</c:v>
                </c:pt>
                <c:pt idx="99">
                  <c:v>-6.6781999999999994E-2</c:v>
                </c:pt>
                <c:pt idx="100">
                  <c:v>5.2191830000000001</c:v>
                </c:pt>
                <c:pt idx="101">
                  <c:v>11.278036999999999</c:v>
                </c:pt>
                <c:pt idx="102">
                  <c:v>18.133223000000001</c:v>
                </c:pt>
                <c:pt idx="103">
                  <c:v>25.795856000000001</c:v>
                </c:pt>
                <c:pt idx="104">
                  <c:v>34.268859999999997</c:v>
                </c:pt>
                <c:pt idx="105">
                  <c:v>43.543396000000001</c:v>
                </c:pt>
                <c:pt idx="106">
                  <c:v>53.598644</c:v>
                </c:pt>
                <c:pt idx="107">
                  <c:v>64.401168999999996</c:v>
                </c:pt>
                <c:pt idx="108">
                  <c:v>75.90419</c:v>
                </c:pt>
                <c:pt idx="109">
                  <c:v>88.050872999999996</c:v>
                </c:pt>
                <c:pt idx="110">
                  <c:v>100.77274300000001</c:v>
                </c:pt>
                <c:pt idx="111">
                  <c:v>113.992401</c:v>
                </c:pt>
                <c:pt idx="112">
                  <c:v>127.624886</c:v>
                </c:pt>
                <c:pt idx="113">
                  <c:v>141.58007799999999</c:v>
                </c:pt>
                <c:pt idx="114">
                  <c:v>155.76828</c:v>
                </c:pt>
                <c:pt idx="115">
                  <c:v>170.100708</c:v>
                </c:pt>
                <c:pt idx="116">
                  <c:v>184.492447</c:v>
                </c:pt>
                <c:pt idx="117">
                  <c:v>198.86972</c:v>
                </c:pt>
                <c:pt idx="118">
                  <c:v>213.16982999999999</c:v>
                </c:pt>
                <c:pt idx="119">
                  <c:v>227.34217799999999</c:v>
                </c:pt>
                <c:pt idx="120">
                  <c:v>241.351395</c:v>
                </c:pt>
                <c:pt idx="121">
                  <c:v>255.17366000000001</c:v>
                </c:pt>
                <c:pt idx="122">
                  <c:v>268.79736300000002</c:v>
                </c:pt>
                <c:pt idx="123">
                  <c:v>282.22079500000001</c:v>
                </c:pt>
                <c:pt idx="124">
                  <c:v>295.44979899999998</c:v>
                </c:pt>
                <c:pt idx="125">
                  <c:v>308.49697900000001</c:v>
                </c:pt>
                <c:pt idx="126">
                  <c:v>321.37713600000001</c:v>
                </c:pt>
                <c:pt idx="127">
                  <c:v>334.109467</c:v>
                </c:pt>
                <c:pt idx="128">
                  <c:v>346.72067299999998</c:v>
                </c:pt>
                <c:pt idx="129">
                  <c:v>359.24325599999997</c:v>
                </c:pt>
                <c:pt idx="130">
                  <c:v>371.71752900000001</c:v>
                </c:pt>
                <c:pt idx="131">
                  <c:v>384.19903599999998</c:v>
                </c:pt>
                <c:pt idx="132">
                  <c:v>396.75622600000003</c:v>
                </c:pt>
                <c:pt idx="133">
                  <c:v>409.47088600000001</c:v>
                </c:pt>
                <c:pt idx="134">
                  <c:v>422.43649299999998</c:v>
                </c:pt>
                <c:pt idx="135">
                  <c:v>435.74069200000002</c:v>
                </c:pt>
                <c:pt idx="136">
                  <c:v>449.44775399999997</c:v>
                </c:pt>
                <c:pt idx="137">
                  <c:v>463.56921399999999</c:v>
                </c:pt>
                <c:pt idx="138">
                  <c:v>478.01724200000001</c:v>
                </c:pt>
                <c:pt idx="139">
                  <c:v>492.55072000000001</c:v>
                </c:pt>
                <c:pt idx="140">
                  <c:v>506.71283</c:v>
                </c:pt>
                <c:pt idx="141">
                  <c:v>519.76776099999995</c:v>
                </c:pt>
                <c:pt idx="142">
                  <c:v>530.67089799999997</c:v>
                </c:pt>
                <c:pt idx="143">
                  <c:v>538.15948500000002</c:v>
                </c:pt>
                <c:pt idx="144">
                  <c:v>540.99682600000006</c:v>
                </c:pt>
                <c:pt idx="145">
                  <c:v>538.21563700000002</c:v>
                </c:pt>
                <c:pt idx="146">
                  <c:v>529.22753899999998</c:v>
                </c:pt>
                <c:pt idx="147">
                  <c:v>513.82482900000002</c:v>
                </c:pt>
                <c:pt idx="148">
                  <c:v>492.13623000000001</c:v>
                </c:pt>
                <c:pt idx="149">
                  <c:v>464.57046500000001</c:v>
                </c:pt>
                <c:pt idx="150">
                  <c:v>431.760651</c:v>
                </c:pt>
                <c:pt idx="151">
                  <c:v>394.50894199999999</c:v>
                </c:pt>
                <c:pt idx="152">
                  <c:v>353.742096</c:v>
                </c:pt>
                <c:pt idx="153">
                  <c:v>310.47979700000002</c:v>
                </c:pt>
                <c:pt idx="154">
                  <c:v>265.79055799999998</c:v>
                </c:pt>
                <c:pt idx="155">
                  <c:v>220.73468</c:v>
                </c:pt>
                <c:pt idx="156">
                  <c:v>176.28971899999999</c:v>
                </c:pt>
                <c:pt idx="157">
                  <c:v>133.291901</c:v>
                </c:pt>
                <c:pt idx="158">
                  <c:v>92.425217000000004</c:v>
                </c:pt>
                <c:pt idx="159">
                  <c:v>54.250858000000001</c:v>
                </c:pt>
                <c:pt idx="160">
                  <c:v>19.247311</c:v>
                </c:pt>
                <c:pt idx="161">
                  <c:v>-12.155659999999999</c:v>
                </c:pt>
                <c:pt idx="162">
                  <c:v>-39.559834000000002</c:v>
                </c:pt>
                <c:pt idx="163">
                  <c:v>-62.605525999999998</c:v>
                </c:pt>
                <c:pt idx="164">
                  <c:v>-80.981605999999999</c:v>
                </c:pt>
                <c:pt idx="165">
                  <c:v>-94.448318</c:v>
                </c:pt>
                <c:pt idx="166">
                  <c:v>-102.86779</c:v>
                </c:pt>
                <c:pt idx="167">
                  <c:v>-106.227707</c:v>
                </c:pt>
                <c:pt idx="168">
                  <c:v>-104.663696</c:v>
                </c:pt>
                <c:pt idx="169">
                  <c:v>-98.477692000000005</c:v>
                </c:pt>
                <c:pt idx="170">
                  <c:v>-88.137794</c:v>
                </c:pt>
                <c:pt idx="171">
                  <c:v>-74.271857999999995</c:v>
                </c:pt>
                <c:pt idx="172">
                  <c:v>-57.649363999999998</c:v>
                </c:pt>
                <c:pt idx="173">
                  <c:v>-39.150680999999999</c:v>
                </c:pt>
                <c:pt idx="174">
                  <c:v>-19.732182999999999</c:v>
                </c:pt>
                <c:pt idx="175">
                  <c:v>-0.38050400000000001</c:v>
                </c:pt>
                <c:pt idx="176">
                  <c:v>17.932452999999999</c:v>
                </c:pt>
                <c:pt idx="177">
                  <c:v>34.298824000000003</c:v>
                </c:pt>
                <c:pt idx="178">
                  <c:v>47.927933000000003</c:v>
                </c:pt>
                <c:pt idx="179">
                  <c:v>58.189320000000002</c:v>
                </c:pt>
                <c:pt idx="180">
                  <c:v>64.656929000000005</c:v>
                </c:pt>
                <c:pt idx="181">
                  <c:v>67.140884</c:v>
                </c:pt>
                <c:pt idx="182">
                  <c:v>65.708534</c:v>
                </c:pt>
                <c:pt idx="183">
                  <c:v>60.694015999999998</c:v>
                </c:pt>
                <c:pt idx="184">
                  <c:v>52.688999000000003</c:v>
                </c:pt>
                <c:pt idx="185">
                  <c:v>42.527920000000002</c:v>
                </c:pt>
                <c:pt idx="186">
                  <c:v>31.259457000000001</c:v>
                </c:pt>
                <c:pt idx="187">
                  <c:v>20.111308999999999</c:v>
                </c:pt>
                <c:pt idx="188">
                  <c:v>10.450290000000001</c:v>
                </c:pt>
                <c:pt idx="189">
                  <c:v>3.7405710000000001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EF-42AA-B0E4-C5BDF683A0C9}"/>
            </c:ext>
          </c:extLst>
        </c:ser>
        <c:ser>
          <c:idx val="1"/>
          <c:order val="1"/>
          <c:tx>
            <c:v>Torso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'LS1'!$K$110:$K$299</c:f>
              <c:numCache>
                <c:formatCode>General</c:formatCode>
                <c:ptCount val="190"/>
                <c:pt idx="0">
                  <c:v>-19.8962</c:v>
                </c:pt>
                <c:pt idx="1">
                  <c:v>-19.000671000000001</c:v>
                </c:pt>
                <c:pt idx="2">
                  <c:v>-18.081755000000001</c:v>
                </c:pt>
                <c:pt idx="3">
                  <c:v>-17.165980999999999</c:v>
                </c:pt>
                <c:pt idx="4">
                  <c:v>-16.257334</c:v>
                </c:pt>
                <c:pt idx="5">
                  <c:v>-15.354763999999999</c:v>
                </c:pt>
                <c:pt idx="6">
                  <c:v>-14.453783</c:v>
                </c:pt>
                <c:pt idx="7">
                  <c:v>-13.550646</c:v>
                </c:pt>
                <c:pt idx="8">
                  <c:v>-12.647505000000001</c:v>
                </c:pt>
                <c:pt idx="9">
                  <c:v>-11.747756000000001</c:v>
                </c:pt>
                <c:pt idx="10">
                  <c:v>-10.852296000000001</c:v>
                </c:pt>
                <c:pt idx="11">
                  <c:v>-9.9698989999999998</c:v>
                </c:pt>
                <c:pt idx="12">
                  <c:v>-9.1078170000000007</c:v>
                </c:pt>
                <c:pt idx="13">
                  <c:v>-8.2700689999999994</c:v>
                </c:pt>
                <c:pt idx="14">
                  <c:v>-7.4669369999999997</c:v>
                </c:pt>
                <c:pt idx="15">
                  <c:v>-6.7074119999999997</c:v>
                </c:pt>
                <c:pt idx="16">
                  <c:v>-5.9999979999999997</c:v>
                </c:pt>
                <c:pt idx="17">
                  <c:v>-5.3510600000000004</c:v>
                </c:pt>
                <c:pt idx="18">
                  <c:v>-4.7689519999999996</c:v>
                </c:pt>
                <c:pt idx="19">
                  <c:v>-4.261279</c:v>
                </c:pt>
                <c:pt idx="20">
                  <c:v>-3.8329939999999998</c:v>
                </c:pt>
                <c:pt idx="21">
                  <c:v>-3.4890409999999998</c:v>
                </c:pt>
                <c:pt idx="22">
                  <c:v>-3.2322799999999998</c:v>
                </c:pt>
                <c:pt idx="23">
                  <c:v>-3.0607310000000001</c:v>
                </c:pt>
                <c:pt idx="24">
                  <c:v>-2.9733290000000001</c:v>
                </c:pt>
                <c:pt idx="25">
                  <c:v>-2.9647070000000002</c:v>
                </c:pt>
                <c:pt idx="26">
                  <c:v>-3.0217679999999998</c:v>
                </c:pt>
                <c:pt idx="27">
                  <c:v>-3.1306289999999999</c:v>
                </c:pt>
                <c:pt idx="28">
                  <c:v>-3.2701180000000001</c:v>
                </c:pt>
                <c:pt idx="29">
                  <c:v>-3.4255230000000001</c:v>
                </c:pt>
                <c:pt idx="30">
                  <c:v>-3.5858189999999999</c:v>
                </c:pt>
                <c:pt idx="31">
                  <c:v>-3.7434470000000002</c:v>
                </c:pt>
                <c:pt idx="32">
                  <c:v>-3.9027440000000002</c:v>
                </c:pt>
                <c:pt idx="33">
                  <c:v>-4.0679480000000003</c:v>
                </c:pt>
                <c:pt idx="34">
                  <c:v>-4.2484330000000003</c:v>
                </c:pt>
                <c:pt idx="35">
                  <c:v>-4.4561989999999998</c:v>
                </c:pt>
                <c:pt idx="36">
                  <c:v>-4.7040290000000002</c:v>
                </c:pt>
                <c:pt idx="37">
                  <c:v>-5.0055319999999996</c:v>
                </c:pt>
                <c:pt idx="38">
                  <c:v>-5.3716080000000002</c:v>
                </c:pt>
                <c:pt idx="39">
                  <c:v>-5.812468</c:v>
                </c:pt>
                <c:pt idx="40">
                  <c:v>-6.3338299999999998</c:v>
                </c:pt>
                <c:pt idx="41">
                  <c:v>-6.9405570000000001</c:v>
                </c:pt>
                <c:pt idx="42">
                  <c:v>-7.6324670000000001</c:v>
                </c:pt>
                <c:pt idx="43">
                  <c:v>-8.4058460000000004</c:v>
                </c:pt>
                <c:pt idx="44">
                  <c:v>-9.2532499999999995</c:v>
                </c:pt>
                <c:pt idx="45">
                  <c:v>-10.164412</c:v>
                </c:pt>
                <c:pt idx="46">
                  <c:v>-11.126594000000001</c:v>
                </c:pt>
                <c:pt idx="47">
                  <c:v>-12.124836999999999</c:v>
                </c:pt>
                <c:pt idx="48">
                  <c:v>-13.144583000000001</c:v>
                </c:pt>
                <c:pt idx="49">
                  <c:v>-14.169237000000001</c:v>
                </c:pt>
                <c:pt idx="50">
                  <c:v>-15.186062</c:v>
                </c:pt>
                <c:pt idx="51">
                  <c:v>-16.182285</c:v>
                </c:pt>
                <c:pt idx="52">
                  <c:v>-17.145962000000001</c:v>
                </c:pt>
                <c:pt idx="53">
                  <c:v>-18.071196</c:v>
                </c:pt>
                <c:pt idx="54">
                  <c:v>-18.952112</c:v>
                </c:pt>
                <c:pt idx="55">
                  <c:v>-19.785238</c:v>
                </c:pt>
                <c:pt idx="56">
                  <c:v>-20.571895999999999</c:v>
                </c:pt>
                <c:pt idx="57">
                  <c:v>-21.314222000000001</c:v>
                </c:pt>
                <c:pt idx="58">
                  <c:v>-22.017633</c:v>
                </c:pt>
                <c:pt idx="59">
                  <c:v>-22.688901999999999</c:v>
                </c:pt>
                <c:pt idx="60">
                  <c:v>-23.339579000000001</c:v>
                </c:pt>
                <c:pt idx="61">
                  <c:v>-23.979948</c:v>
                </c:pt>
                <c:pt idx="62">
                  <c:v>-24.624500000000001</c:v>
                </c:pt>
                <c:pt idx="63">
                  <c:v>-25.288017</c:v>
                </c:pt>
                <c:pt idx="64">
                  <c:v>-25.987894000000001</c:v>
                </c:pt>
                <c:pt idx="65">
                  <c:v>-26.743459999999999</c:v>
                </c:pt>
                <c:pt idx="66">
                  <c:v>-27.569990000000001</c:v>
                </c:pt>
                <c:pt idx="67">
                  <c:v>-28.489795999999998</c:v>
                </c:pt>
                <c:pt idx="68">
                  <c:v>-29.520655000000001</c:v>
                </c:pt>
                <c:pt idx="69">
                  <c:v>-30.676756000000001</c:v>
                </c:pt>
                <c:pt idx="70">
                  <c:v>-31.971025000000001</c:v>
                </c:pt>
                <c:pt idx="71">
                  <c:v>-33.411864999999999</c:v>
                </c:pt>
                <c:pt idx="72">
                  <c:v>-34.999149000000003</c:v>
                </c:pt>
                <c:pt idx="73">
                  <c:v>-36.723145000000002</c:v>
                </c:pt>
                <c:pt idx="74">
                  <c:v>-38.565810999999997</c:v>
                </c:pt>
                <c:pt idx="75">
                  <c:v>-40.497844999999998</c:v>
                </c:pt>
                <c:pt idx="76">
                  <c:v>-42.472374000000002</c:v>
                </c:pt>
                <c:pt idx="77">
                  <c:v>-44.431648000000003</c:v>
                </c:pt>
                <c:pt idx="78">
                  <c:v>-46.308349999999997</c:v>
                </c:pt>
                <c:pt idx="79">
                  <c:v>-48.019435999999999</c:v>
                </c:pt>
                <c:pt idx="80">
                  <c:v>-49.473388999999997</c:v>
                </c:pt>
                <c:pt idx="81">
                  <c:v>-50.577652</c:v>
                </c:pt>
                <c:pt idx="82">
                  <c:v>-51.245795999999999</c:v>
                </c:pt>
                <c:pt idx="83">
                  <c:v>-51.407043000000002</c:v>
                </c:pt>
                <c:pt idx="84">
                  <c:v>-51.015827000000002</c:v>
                </c:pt>
                <c:pt idx="85">
                  <c:v>-50.066974999999999</c:v>
                </c:pt>
                <c:pt idx="86">
                  <c:v>-48.618965000000003</c:v>
                </c:pt>
                <c:pt idx="87">
                  <c:v>-46.807301000000002</c:v>
                </c:pt>
                <c:pt idx="88">
                  <c:v>-44.850383999999998</c:v>
                </c:pt>
                <c:pt idx="89">
                  <c:v>-43.031776000000001</c:v>
                </c:pt>
                <c:pt idx="90">
                  <c:v>-41.626911</c:v>
                </c:pt>
                <c:pt idx="91">
                  <c:v>-40.828716</c:v>
                </c:pt>
                <c:pt idx="92">
                  <c:v>-40.712940000000003</c:v>
                </c:pt>
                <c:pt idx="93">
                  <c:v>-41.233607999999997</c:v>
                </c:pt>
                <c:pt idx="94">
                  <c:v>-42.233398000000001</c:v>
                </c:pt>
                <c:pt idx="95">
                  <c:v>-43.477764000000001</c:v>
                </c:pt>
                <c:pt idx="96">
                  <c:v>-44.705768999999997</c:v>
                </c:pt>
                <c:pt idx="97">
                  <c:v>-45.646507</c:v>
                </c:pt>
                <c:pt idx="98">
                  <c:v>-46.022015000000003</c:v>
                </c:pt>
                <c:pt idx="99">
                  <c:v>-45.598849999999999</c:v>
                </c:pt>
                <c:pt idx="100">
                  <c:v>-44.277118999999999</c:v>
                </c:pt>
                <c:pt idx="101">
                  <c:v>-42.121101000000003</c:v>
                </c:pt>
                <c:pt idx="102">
                  <c:v>-39.299064999999999</c:v>
                </c:pt>
                <c:pt idx="103">
                  <c:v>-35.947280999999997</c:v>
                </c:pt>
                <c:pt idx="104">
                  <c:v>-32.063183000000002</c:v>
                </c:pt>
                <c:pt idx="105">
                  <c:v>-27.530982999999999</c:v>
                </c:pt>
                <c:pt idx="106">
                  <c:v>-22.202922999999998</c:v>
                </c:pt>
                <c:pt idx="107">
                  <c:v>-15.948065</c:v>
                </c:pt>
                <c:pt idx="108">
                  <c:v>-8.661448</c:v>
                </c:pt>
                <c:pt idx="109">
                  <c:v>-0.26439099999999999</c:v>
                </c:pt>
                <c:pt idx="110">
                  <c:v>9.2941299999999991</c:v>
                </c:pt>
                <c:pt idx="111">
                  <c:v>20.045603</c:v>
                </c:pt>
                <c:pt idx="112">
                  <c:v>31.995649</c:v>
                </c:pt>
                <c:pt idx="113">
                  <c:v>45.131241000000003</c:v>
                </c:pt>
                <c:pt idx="114">
                  <c:v>59.421410000000002</c:v>
                </c:pt>
                <c:pt idx="115">
                  <c:v>74.819503999999995</c:v>
                </c:pt>
                <c:pt idx="116">
                  <c:v>91.267960000000002</c:v>
                </c:pt>
                <c:pt idx="117">
                  <c:v>108.696281</c:v>
                </c:pt>
                <c:pt idx="118">
                  <c:v>127.028267</c:v>
                </c:pt>
                <c:pt idx="119">
                  <c:v>146.17675800000001</c:v>
                </c:pt>
                <c:pt idx="120">
                  <c:v>166.04937699999999</c:v>
                </c:pt>
                <c:pt idx="121">
                  <c:v>186.54573099999999</c:v>
                </c:pt>
                <c:pt idx="122">
                  <c:v>207.55325300000001</c:v>
                </c:pt>
                <c:pt idx="123">
                  <c:v>228.95306400000001</c:v>
                </c:pt>
                <c:pt idx="124">
                  <c:v>250.61270099999999</c:v>
                </c:pt>
                <c:pt idx="125">
                  <c:v>272.38980099999998</c:v>
                </c:pt>
                <c:pt idx="126">
                  <c:v>294.136505</c:v>
                </c:pt>
                <c:pt idx="127">
                  <c:v>315.700378</c:v>
                </c:pt>
                <c:pt idx="128">
                  <c:v>336.94021600000002</c:v>
                </c:pt>
                <c:pt idx="129">
                  <c:v>357.73538200000002</c:v>
                </c:pt>
                <c:pt idx="130">
                  <c:v>377.998718</c:v>
                </c:pt>
                <c:pt idx="131">
                  <c:v>397.698486</c:v>
                </c:pt>
                <c:pt idx="132">
                  <c:v>416.877228</c:v>
                </c:pt>
                <c:pt idx="133">
                  <c:v>435.66940299999999</c:v>
                </c:pt>
                <c:pt idx="134">
                  <c:v>454.31741299999999</c:v>
                </c:pt>
                <c:pt idx="135">
                  <c:v>473.16702299999997</c:v>
                </c:pt>
                <c:pt idx="136">
                  <c:v>492.60827599999999</c:v>
                </c:pt>
                <c:pt idx="137">
                  <c:v>512.94061299999998</c:v>
                </c:pt>
                <c:pt idx="138">
                  <c:v>534.23614499999996</c:v>
                </c:pt>
                <c:pt idx="139">
                  <c:v>556.254639</c:v>
                </c:pt>
                <c:pt idx="140">
                  <c:v>578.40783699999997</c:v>
                </c:pt>
                <c:pt idx="141">
                  <c:v>599.73394800000005</c:v>
                </c:pt>
                <c:pt idx="142">
                  <c:v>618.87603799999999</c:v>
                </c:pt>
                <c:pt idx="143">
                  <c:v>634.08129899999994</c:v>
                </c:pt>
                <c:pt idx="144">
                  <c:v>643.31793200000004</c:v>
                </c:pt>
                <c:pt idx="145">
                  <c:v>644.77233899999999</c:v>
                </c:pt>
                <c:pt idx="146">
                  <c:v>637.69305399999996</c:v>
                </c:pt>
                <c:pt idx="147">
                  <c:v>622.850281</c:v>
                </c:pt>
                <c:pt idx="148">
                  <c:v>602.09497099999999</c:v>
                </c:pt>
                <c:pt idx="149">
                  <c:v>577.55218500000001</c:v>
                </c:pt>
                <c:pt idx="150">
                  <c:v>551.12780799999996</c:v>
                </c:pt>
                <c:pt idx="151">
                  <c:v>524.35632299999997</c:v>
                </c:pt>
                <c:pt idx="152">
                  <c:v>498.352936</c:v>
                </c:pt>
                <c:pt idx="153">
                  <c:v>473.76995799999997</c:v>
                </c:pt>
                <c:pt idx="154">
                  <c:v>450.77740499999999</c:v>
                </c:pt>
                <c:pt idx="155">
                  <c:v>429.139252</c:v>
                </c:pt>
                <c:pt idx="156">
                  <c:v>408.42861900000003</c:v>
                </c:pt>
                <c:pt idx="157">
                  <c:v>388.29836999999998</c:v>
                </c:pt>
                <c:pt idx="158">
                  <c:v>368.66119400000002</c:v>
                </c:pt>
                <c:pt idx="159">
                  <c:v>349.73843399999998</c:v>
                </c:pt>
                <c:pt idx="160">
                  <c:v>332.01299999999998</c:v>
                </c:pt>
                <c:pt idx="161">
                  <c:v>316.13525399999997</c:v>
                </c:pt>
                <c:pt idx="162">
                  <c:v>302.830872</c:v>
                </c:pt>
                <c:pt idx="163">
                  <c:v>292.79513500000002</c:v>
                </c:pt>
                <c:pt idx="164">
                  <c:v>286.57101399999999</c:v>
                </c:pt>
                <c:pt idx="165">
                  <c:v>284.426849</c:v>
                </c:pt>
                <c:pt idx="166">
                  <c:v>286.27847300000002</c:v>
                </c:pt>
                <c:pt idx="167">
                  <c:v>291.68679800000001</c:v>
                </c:pt>
                <c:pt idx="168">
                  <c:v>299.91345200000001</c:v>
                </c:pt>
                <c:pt idx="169">
                  <c:v>309.99508700000001</c:v>
                </c:pt>
                <c:pt idx="170">
                  <c:v>320.828125</c:v>
                </c:pt>
                <c:pt idx="171">
                  <c:v>331.25357100000002</c:v>
                </c:pt>
                <c:pt idx="172">
                  <c:v>340.13171399999999</c:v>
                </c:pt>
                <c:pt idx="173">
                  <c:v>346.41632099999998</c:v>
                </c:pt>
                <c:pt idx="174">
                  <c:v>349.21069299999999</c:v>
                </c:pt>
                <c:pt idx="175">
                  <c:v>347.81167599999998</c:v>
                </c:pt>
                <c:pt idx="176">
                  <c:v>341.738922</c:v>
                </c:pt>
                <c:pt idx="177">
                  <c:v>330.74783300000001</c:v>
                </c:pt>
                <c:pt idx="178">
                  <c:v>314.82867399999998</c:v>
                </c:pt>
                <c:pt idx="179">
                  <c:v>294.19601399999999</c:v>
                </c:pt>
                <c:pt idx="180">
                  <c:v>269.27148399999999</c:v>
                </c:pt>
                <c:pt idx="181">
                  <c:v>240.662476</c:v>
                </c:pt>
                <c:pt idx="182">
                  <c:v>209.138611</c:v>
                </c:pt>
                <c:pt idx="183">
                  <c:v>175.620743</c:v>
                </c:pt>
                <c:pt idx="184">
                  <c:v>141.18841599999999</c:v>
                </c:pt>
                <c:pt idx="185">
                  <c:v>107.11512</c:v>
                </c:pt>
                <c:pt idx="186">
                  <c:v>74.908585000000002</c:v>
                </c:pt>
                <c:pt idx="187">
                  <c:v>46.323878999999998</c:v>
                </c:pt>
                <c:pt idx="188">
                  <c:v>23.351300999999999</c:v>
                </c:pt>
                <c:pt idx="189">
                  <c:v>8.1780150000000003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EF-42AA-B0E4-C5BDF683A0C9}"/>
            </c:ext>
          </c:extLst>
        </c:ser>
        <c:ser>
          <c:idx val="2"/>
          <c:order val="2"/>
          <c:tx>
            <c:v>Lead Arm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'LS1'!$Q$110:$Q$299</c:f>
              <c:numCache>
                <c:formatCode>General</c:formatCode>
                <c:ptCount val="190"/>
                <c:pt idx="0">
                  <c:v>-26.423805000000002</c:v>
                </c:pt>
                <c:pt idx="1">
                  <c:v>-26.150642000000001</c:v>
                </c:pt>
                <c:pt idx="2">
                  <c:v>-25.886790999999999</c:v>
                </c:pt>
                <c:pt idx="3">
                  <c:v>-25.645959999999999</c:v>
                </c:pt>
                <c:pt idx="4">
                  <c:v>-25.405477999999999</c:v>
                </c:pt>
                <c:pt idx="5">
                  <c:v>-25.175659</c:v>
                </c:pt>
                <c:pt idx="6">
                  <c:v>-24.938286000000002</c:v>
                </c:pt>
                <c:pt idx="7">
                  <c:v>-24.683914000000001</c:v>
                </c:pt>
                <c:pt idx="8">
                  <c:v>-24.417551</c:v>
                </c:pt>
                <c:pt idx="9">
                  <c:v>-24.098424999999999</c:v>
                </c:pt>
                <c:pt idx="10">
                  <c:v>-23.729603000000001</c:v>
                </c:pt>
                <c:pt idx="11">
                  <c:v>-23.311325</c:v>
                </c:pt>
                <c:pt idx="12">
                  <c:v>-22.834976000000001</c:v>
                </c:pt>
                <c:pt idx="13">
                  <c:v>-22.304535000000001</c:v>
                </c:pt>
                <c:pt idx="14">
                  <c:v>-21.708356999999999</c:v>
                </c:pt>
                <c:pt idx="15">
                  <c:v>-21.080193999999999</c:v>
                </c:pt>
                <c:pt idx="16">
                  <c:v>-20.415527000000001</c:v>
                </c:pt>
                <c:pt idx="17">
                  <c:v>-19.733252</c:v>
                </c:pt>
                <c:pt idx="18">
                  <c:v>-19.076924999999999</c:v>
                </c:pt>
                <c:pt idx="19">
                  <c:v>-18.434619999999999</c:v>
                </c:pt>
                <c:pt idx="20">
                  <c:v>-17.832581999999999</c:v>
                </c:pt>
                <c:pt idx="21">
                  <c:v>-17.301532999999999</c:v>
                </c:pt>
                <c:pt idx="22">
                  <c:v>-16.859539000000002</c:v>
                </c:pt>
                <c:pt idx="23">
                  <c:v>-16.508457</c:v>
                </c:pt>
                <c:pt idx="24">
                  <c:v>-16.252908999999999</c:v>
                </c:pt>
                <c:pt idx="25">
                  <c:v>-16.090357000000001</c:v>
                </c:pt>
                <c:pt idx="26">
                  <c:v>-16.023592000000001</c:v>
                </c:pt>
                <c:pt idx="27">
                  <c:v>-16.040167</c:v>
                </c:pt>
                <c:pt idx="28">
                  <c:v>-16.108191000000001</c:v>
                </c:pt>
                <c:pt idx="29">
                  <c:v>-16.222086000000001</c:v>
                </c:pt>
                <c:pt idx="30">
                  <c:v>-16.369423000000001</c:v>
                </c:pt>
                <c:pt idx="31">
                  <c:v>-16.523084999999998</c:v>
                </c:pt>
                <c:pt idx="32">
                  <c:v>-16.647327000000001</c:v>
                </c:pt>
                <c:pt idx="33">
                  <c:v>-16.733166000000001</c:v>
                </c:pt>
                <c:pt idx="34">
                  <c:v>-16.789106</c:v>
                </c:pt>
                <c:pt idx="35">
                  <c:v>-16.796457</c:v>
                </c:pt>
                <c:pt idx="36">
                  <c:v>-16.742633999999999</c:v>
                </c:pt>
                <c:pt idx="37">
                  <c:v>-16.652435000000001</c:v>
                </c:pt>
                <c:pt idx="38">
                  <c:v>-16.512625</c:v>
                </c:pt>
                <c:pt idx="39">
                  <c:v>-16.346392000000002</c:v>
                </c:pt>
                <c:pt idx="40">
                  <c:v>-16.184370000000001</c:v>
                </c:pt>
                <c:pt idx="41">
                  <c:v>-16.021704</c:v>
                </c:pt>
                <c:pt idx="42">
                  <c:v>-15.873206</c:v>
                </c:pt>
                <c:pt idx="43">
                  <c:v>-15.779844000000001</c:v>
                </c:pt>
                <c:pt idx="44">
                  <c:v>-15.757368</c:v>
                </c:pt>
                <c:pt idx="45">
                  <c:v>-15.813473</c:v>
                </c:pt>
                <c:pt idx="46">
                  <c:v>-15.963901999999999</c:v>
                </c:pt>
                <c:pt idx="47">
                  <c:v>-16.235844</c:v>
                </c:pt>
                <c:pt idx="48">
                  <c:v>-16.631983000000002</c:v>
                </c:pt>
                <c:pt idx="49">
                  <c:v>-17.162310000000002</c:v>
                </c:pt>
                <c:pt idx="50">
                  <c:v>-17.826080000000001</c:v>
                </c:pt>
                <c:pt idx="51">
                  <c:v>-18.620820999999999</c:v>
                </c:pt>
                <c:pt idx="52">
                  <c:v>-19.561423999999999</c:v>
                </c:pt>
                <c:pt idx="53">
                  <c:v>-20.620106</c:v>
                </c:pt>
                <c:pt idx="54">
                  <c:v>-21.802009999999999</c:v>
                </c:pt>
                <c:pt idx="55">
                  <c:v>-23.092552000000001</c:v>
                </c:pt>
                <c:pt idx="56">
                  <c:v>-24.491883999999999</c:v>
                </c:pt>
                <c:pt idx="57">
                  <c:v>-25.983891</c:v>
                </c:pt>
                <c:pt idx="58">
                  <c:v>-27.551628000000001</c:v>
                </c:pt>
                <c:pt idx="59">
                  <c:v>-29.202234000000001</c:v>
                </c:pt>
                <c:pt idx="60">
                  <c:v>-30.925416999999999</c:v>
                </c:pt>
                <c:pt idx="61">
                  <c:v>-32.709496000000001</c:v>
                </c:pt>
                <c:pt idx="62">
                  <c:v>-34.539520000000003</c:v>
                </c:pt>
                <c:pt idx="63">
                  <c:v>-36.425342999999998</c:v>
                </c:pt>
                <c:pt idx="64">
                  <c:v>-38.352649999999997</c:v>
                </c:pt>
                <c:pt idx="65">
                  <c:v>-40.305236999999998</c:v>
                </c:pt>
                <c:pt idx="66">
                  <c:v>-42.280807000000003</c:v>
                </c:pt>
                <c:pt idx="67">
                  <c:v>-44.266609000000003</c:v>
                </c:pt>
                <c:pt idx="68">
                  <c:v>-46.245308000000001</c:v>
                </c:pt>
                <c:pt idx="69">
                  <c:v>-48.194164000000001</c:v>
                </c:pt>
                <c:pt idx="70">
                  <c:v>-50.090290000000003</c:v>
                </c:pt>
                <c:pt idx="71">
                  <c:v>-51.917853999999998</c:v>
                </c:pt>
                <c:pt idx="72">
                  <c:v>-53.642265000000002</c:v>
                </c:pt>
                <c:pt idx="73">
                  <c:v>-55.217556000000002</c:v>
                </c:pt>
                <c:pt idx="74">
                  <c:v>-56.632103000000001</c:v>
                </c:pt>
                <c:pt idx="75">
                  <c:v>-57.862746999999999</c:v>
                </c:pt>
                <c:pt idx="76">
                  <c:v>-58.888710000000003</c:v>
                </c:pt>
                <c:pt idx="77">
                  <c:v>-59.691173999999997</c:v>
                </c:pt>
                <c:pt idx="78">
                  <c:v>-60.263359000000001</c:v>
                </c:pt>
                <c:pt idx="79">
                  <c:v>-60.627457</c:v>
                </c:pt>
                <c:pt idx="80">
                  <c:v>-60.790604000000002</c:v>
                </c:pt>
                <c:pt idx="81">
                  <c:v>-60.773006000000002</c:v>
                </c:pt>
                <c:pt idx="82">
                  <c:v>-60.62265</c:v>
                </c:pt>
                <c:pt idx="83">
                  <c:v>-60.364863999999997</c:v>
                </c:pt>
                <c:pt idx="84">
                  <c:v>-60.035190999999998</c:v>
                </c:pt>
                <c:pt idx="85">
                  <c:v>-59.677016999999999</c:v>
                </c:pt>
                <c:pt idx="86">
                  <c:v>-59.339272000000001</c:v>
                </c:pt>
                <c:pt idx="87">
                  <c:v>-59.060879</c:v>
                </c:pt>
                <c:pt idx="88">
                  <c:v>-58.874057999999998</c:v>
                </c:pt>
                <c:pt idx="89">
                  <c:v>-58.819110999999999</c:v>
                </c:pt>
                <c:pt idx="90">
                  <c:v>-58.912621000000001</c:v>
                </c:pt>
                <c:pt idx="91">
                  <c:v>-59.164909000000002</c:v>
                </c:pt>
                <c:pt idx="92">
                  <c:v>-59.570217</c:v>
                </c:pt>
                <c:pt idx="93">
                  <c:v>-60.139167999999998</c:v>
                </c:pt>
                <c:pt idx="94">
                  <c:v>-60.856650999999999</c:v>
                </c:pt>
                <c:pt idx="95">
                  <c:v>-61.668616999999998</c:v>
                </c:pt>
                <c:pt idx="96">
                  <c:v>-62.552452000000002</c:v>
                </c:pt>
                <c:pt idx="97">
                  <c:v>-63.446609000000002</c:v>
                </c:pt>
                <c:pt idx="98">
                  <c:v>-64.296165000000002</c:v>
                </c:pt>
                <c:pt idx="99">
                  <c:v>-65.048477000000005</c:v>
                </c:pt>
                <c:pt idx="100">
                  <c:v>-65.609748999999994</c:v>
                </c:pt>
                <c:pt idx="101">
                  <c:v>-65.910026999999999</c:v>
                </c:pt>
                <c:pt idx="102">
                  <c:v>-65.861687000000003</c:v>
                </c:pt>
                <c:pt idx="103">
                  <c:v>-65.379158000000004</c:v>
                </c:pt>
                <c:pt idx="104">
                  <c:v>-64.364067000000006</c:v>
                </c:pt>
                <c:pt idx="105">
                  <c:v>-62.714737</c:v>
                </c:pt>
                <c:pt idx="106">
                  <c:v>-60.337749000000002</c:v>
                </c:pt>
                <c:pt idx="107">
                  <c:v>-57.110675999999998</c:v>
                </c:pt>
                <c:pt idx="108">
                  <c:v>-52.927878999999997</c:v>
                </c:pt>
                <c:pt idx="109">
                  <c:v>-47.689605999999998</c:v>
                </c:pt>
                <c:pt idx="110">
                  <c:v>-41.260570999999999</c:v>
                </c:pt>
                <c:pt idx="111">
                  <c:v>-33.538933</c:v>
                </c:pt>
                <c:pt idx="112">
                  <c:v>-24.430209999999999</c:v>
                </c:pt>
                <c:pt idx="113">
                  <c:v>-13.822721</c:v>
                </c:pt>
                <c:pt idx="114">
                  <c:v>-1.623963</c:v>
                </c:pt>
                <c:pt idx="115">
                  <c:v>12.221204999999999</c:v>
                </c:pt>
                <c:pt idx="116">
                  <c:v>27.772811999999998</c:v>
                </c:pt>
                <c:pt idx="117">
                  <c:v>45.074199999999998</c:v>
                </c:pt>
                <c:pt idx="118">
                  <c:v>64.135124000000005</c:v>
                </c:pt>
                <c:pt idx="119">
                  <c:v>84.958961000000002</c:v>
                </c:pt>
                <c:pt idx="120">
                  <c:v>107.52722199999999</c:v>
                </c:pt>
                <c:pt idx="121">
                  <c:v>131.81204199999999</c:v>
                </c:pt>
                <c:pt idx="122">
                  <c:v>157.76376300000001</c:v>
                </c:pt>
                <c:pt idx="123">
                  <c:v>185.32698099999999</c:v>
                </c:pt>
                <c:pt idx="124">
                  <c:v>214.41099500000001</c:v>
                </c:pt>
                <c:pt idx="125">
                  <c:v>244.939301</c:v>
                </c:pt>
                <c:pt idx="126">
                  <c:v>276.82257099999998</c:v>
                </c:pt>
                <c:pt idx="127">
                  <c:v>309.942657</c:v>
                </c:pt>
                <c:pt idx="128">
                  <c:v>344.16696200000001</c:v>
                </c:pt>
                <c:pt idx="129">
                  <c:v>379.33215300000001</c:v>
                </c:pt>
                <c:pt idx="130">
                  <c:v>415.24246199999999</c:v>
                </c:pt>
                <c:pt idx="131">
                  <c:v>451.62881499999997</c:v>
                </c:pt>
                <c:pt idx="132">
                  <c:v>488.19924900000001</c:v>
                </c:pt>
                <c:pt idx="133">
                  <c:v>524.56573500000002</c:v>
                </c:pt>
                <c:pt idx="134">
                  <c:v>560.23443599999996</c:v>
                </c:pt>
                <c:pt idx="135">
                  <c:v>594.64794900000004</c:v>
                </c:pt>
                <c:pt idx="136">
                  <c:v>627.115906</c:v>
                </c:pt>
                <c:pt idx="137">
                  <c:v>656.89355499999999</c:v>
                </c:pt>
                <c:pt idx="138">
                  <c:v>683.13183600000002</c:v>
                </c:pt>
                <c:pt idx="139">
                  <c:v>704.94457999999997</c:v>
                </c:pt>
                <c:pt idx="140">
                  <c:v>721.52276600000005</c:v>
                </c:pt>
                <c:pt idx="141">
                  <c:v>732.12109399999997</c:v>
                </c:pt>
                <c:pt idx="142">
                  <c:v>736.14379899999994</c:v>
                </c:pt>
                <c:pt idx="143">
                  <c:v>733.28564500000005</c:v>
                </c:pt>
                <c:pt idx="144">
                  <c:v>723.59796100000005</c:v>
                </c:pt>
                <c:pt idx="145">
                  <c:v>707.46752900000001</c:v>
                </c:pt>
                <c:pt idx="146">
                  <c:v>685.64007600000002</c:v>
                </c:pt>
                <c:pt idx="147">
                  <c:v>659.16784700000005</c:v>
                </c:pt>
                <c:pt idx="148">
                  <c:v>629.33874500000002</c:v>
                </c:pt>
                <c:pt idx="149">
                  <c:v>597.60186799999997</c:v>
                </c:pt>
                <c:pt idx="150">
                  <c:v>565.42718500000001</c:v>
                </c:pt>
                <c:pt idx="151">
                  <c:v>534.21392800000001</c:v>
                </c:pt>
                <c:pt idx="152">
                  <c:v>505.26843300000002</c:v>
                </c:pt>
                <c:pt idx="153">
                  <c:v>479.734283</c:v>
                </c:pt>
                <c:pt idx="154">
                  <c:v>458.57534800000002</c:v>
                </c:pt>
                <c:pt idx="155">
                  <c:v>442.54183999999998</c:v>
                </c:pt>
                <c:pt idx="156">
                  <c:v>432.213593</c:v>
                </c:pt>
                <c:pt idx="157">
                  <c:v>427.96740699999998</c:v>
                </c:pt>
                <c:pt idx="158">
                  <c:v>429.927795</c:v>
                </c:pt>
                <c:pt idx="159">
                  <c:v>438.07363900000001</c:v>
                </c:pt>
                <c:pt idx="160">
                  <c:v>452.149811</c:v>
                </c:pt>
                <c:pt idx="161">
                  <c:v>471.66177399999998</c:v>
                </c:pt>
                <c:pt idx="162">
                  <c:v>495.921356</c:v>
                </c:pt>
                <c:pt idx="163">
                  <c:v>524.00872800000002</c:v>
                </c:pt>
                <c:pt idx="164">
                  <c:v>554.80218500000001</c:v>
                </c:pt>
                <c:pt idx="165">
                  <c:v>587.00128199999995</c:v>
                </c:pt>
                <c:pt idx="166">
                  <c:v>619.17260699999997</c:v>
                </c:pt>
                <c:pt idx="167">
                  <c:v>649.79290800000001</c:v>
                </c:pt>
                <c:pt idx="168">
                  <c:v>677.32476799999995</c:v>
                </c:pt>
                <c:pt idx="169">
                  <c:v>700.31402600000001</c:v>
                </c:pt>
                <c:pt idx="170">
                  <c:v>717.44598399999995</c:v>
                </c:pt>
                <c:pt idx="171">
                  <c:v>727.61529499999995</c:v>
                </c:pt>
                <c:pt idx="172">
                  <c:v>729.96618699999999</c:v>
                </c:pt>
                <c:pt idx="173">
                  <c:v>723.95574999999997</c:v>
                </c:pt>
                <c:pt idx="174">
                  <c:v>709.34020999999996</c:v>
                </c:pt>
                <c:pt idx="175">
                  <c:v>686.17559800000004</c:v>
                </c:pt>
                <c:pt idx="176">
                  <c:v>654.80395499999997</c:v>
                </c:pt>
                <c:pt idx="177">
                  <c:v>615.83471699999996</c:v>
                </c:pt>
                <c:pt idx="178">
                  <c:v>570.11157200000002</c:v>
                </c:pt>
                <c:pt idx="179">
                  <c:v>518.63671899999997</c:v>
                </c:pt>
                <c:pt idx="180">
                  <c:v>462.60778800000003</c:v>
                </c:pt>
                <c:pt idx="181">
                  <c:v>403.33099399999998</c:v>
                </c:pt>
                <c:pt idx="182">
                  <c:v>342.23812900000001</c:v>
                </c:pt>
                <c:pt idx="183">
                  <c:v>280.87536599999999</c:v>
                </c:pt>
                <c:pt idx="184">
                  <c:v>220.90472399999999</c:v>
                </c:pt>
                <c:pt idx="185">
                  <c:v>164.15396100000001</c:v>
                </c:pt>
                <c:pt idx="186">
                  <c:v>112.606583</c:v>
                </c:pt>
                <c:pt idx="187">
                  <c:v>68.443946999999994</c:v>
                </c:pt>
                <c:pt idx="188">
                  <c:v>33.997748999999999</c:v>
                </c:pt>
                <c:pt idx="189">
                  <c:v>11.76933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EF-42AA-B0E4-C5BDF683A0C9}"/>
            </c:ext>
          </c:extLst>
        </c:ser>
        <c:ser>
          <c:idx val="3"/>
          <c:order val="3"/>
          <c:tx>
            <c:v>Lead Hand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'LS1'!$W$110:$W$299</c:f>
              <c:numCache>
                <c:formatCode>General</c:formatCode>
                <c:ptCount val="190"/>
                <c:pt idx="0">
                  <c:v>-4.8968540000000003</c:v>
                </c:pt>
                <c:pt idx="1">
                  <c:v>-5.4212020000000001</c:v>
                </c:pt>
                <c:pt idx="2">
                  <c:v>-6.0994339999999996</c:v>
                </c:pt>
                <c:pt idx="3">
                  <c:v>-6.9589020000000001</c:v>
                </c:pt>
                <c:pt idx="4">
                  <c:v>-7.9929600000000001</c:v>
                </c:pt>
                <c:pt idx="5">
                  <c:v>-9.2231050000000003</c:v>
                </c:pt>
                <c:pt idx="6">
                  <c:v>-10.645351</c:v>
                </c:pt>
                <c:pt idx="7">
                  <c:v>-12.242661</c:v>
                </c:pt>
                <c:pt idx="8">
                  <c:v>-13.98855</c:v>
                </c:pt>
                <c:pt idx="9">
                  <c:v>-15.843988</c:v>
                </c:pt>
                <c:pt idx="10">
                  <c:v>-17.759406999999999</c:v>
                </c:pt>
                <c:pt idx="11">
                  <c:v>-19.689240000000002</c:v>
                </c:pt>
                <c:pt idx="12">
                  <c:v>-21.587092999999999</c:v>
                </c:pt>
                <c:pt idx="13">
                  <c:v>-23.390046999999999</c:v>
                </c:pt>
                <c:pt idx="14">
                  <c:v>-25.058205000000001</c:v>
                </c:pt>
                <c:pt idx="15">
                  <c:v>-26.547803999999999</c:v>
                </c:pt>
                <c:pt idx="16">
                  <c:v>-27.828264000000001</c:v>
                </c:pt>
                <c:pt idx="17">
                  <c:v>-28.892928999999999</c:v>
                </c:pt>
                <c:pt idx="18">
                  <c:v>-29.714659000000001</c:v>
                </c:pt>
                <c:pt idx="19">
                  <c:v>-30.296301</c:v>
                </c:pt>
                <c:pt idx="20">
                  <c:v>-30.665897000000001</c:v>
                </c:pt>
                <c:pt idx="21">
                  <c:v>-30.808699000000001</c:v>
                </c:pt>
                <c:pt idx="22">
                  <c:v>-30.759176</c:v>
                </c:pt>
                <c:pt idx="23">
                  <c:v>-30.528248000000001</c:v>
                </c:pt>
                <c:pt idx="24">
                  <c:v>-30.132915000000001</c:v>
                </c:pt>
                <c:pt idx="25">
                  <c:v>-29.609843999999999</c:v>
                </c:pt>
                <c:pt idx="26">
                  <c:v>-28.972657999999999</c:v>
                </c:pt>
                <c:pt idx="27">
                  <c:v>-28.247501</c:v>
                </c:pt>
                <c:pt idx="28">
                  <c:v>-27.461103000000001</c:v>
                </c:pt>
                <c:pt idx="29">
                  <c:v>-26.645042</c:v>
                </c:pt>
                <c:pt idx="30">
                  <c:v>-25.789572</c:v>
                </c:pt>
                <c:pt idx="31">
                  <c:v>-24.933396999999999</c:v>
                </c:pt>
                <c:pt idx="32">
                  <c:v>-24.092148000000002</c:v>
                </c:pt>
                <c:pt idx="33">
                  <c:v>-23.254335000000001</c:v>
                </c:pt>
                <c:pt idx="34">
                  <c:v>-22.441557</c:v>
                </c:pt>
                <c:pt idx="35">
                  <c:v>-21.672740999999998</c:v>
                </c:pt>
                <c:pt idx="36">
                  <c:v>-20.954205999999999</c:v>
                </c:pt>
                <c:pt idx="37">
                  <c:v>-20.278067</c:v>
                </c:pt>
                <c:pt idx="38">
                  <c:v>-19.648748000000001</c:v>
                </c:pt>
                <c:pt idx="39">
                  <c:v>-19.102181999999999</c:v>
                </c:pt>
                <c:pt idx="40">
                  <c:v>-18.640004999999999</c:v>
                </c:pt>
                <c:pt idx="41">
                  <c:v>-18.260148999999998</c:v>
                </c:pt>
                <c:pt idx="42">
                  <c:v>-18.006798</c:v>
                </c:pt>
                <c:pt idx="43">
                  <c:v>-17.881084000000001</c:v>
                </c:pt>
                <c:pt idx="44">
                  <c:v>-17.892835999999999</c:v>
                </c:pt>
                <c:pt idx="45">
                  <c:v>-18.044167000000002</c:v>
                </c:pt>
                <c:pt idx="46">
                  <c:v>-18.319265000000001</c:v>
                </c:pt>
                <c:pt idx="47">
                  <c:v>-18.706869000000001</c:v>
                </c:pt>
                <c:pt idx="48">
                  <c:v>-19.190086000000001</c:v>
                </c:pt>
                <c:pt idx="49">
                  <c:v>-19.742578999999999</c:v>
                </c:pt>
                <c:pt idx="50">
                  <c:v>-20.309809000000001</c:v>
                </c:pt>
                <c:pt idx="51">
                  <c:v>-20.876055000000001</c:v>
                </c:pt>
                <c:pt idx="52">
                  <c:v>-21.412915999999999</c:v>
                </c:pt>
                <c:pt idx="53">
                  <c:v>-21.899794</c:v>
                </c:pt>
                <c:pt idx="54">
                  <c:v>-22.322132</c:v>
                </c:pt>
                <c:pt idx="55">
                  <c:v>-22.637578999999999</c:v>
                </c:pt>
                <c:pt idx="56">
                  <c:v>-22.862193999999999</c:v>
                </c:pt>
                <c:pt idx="57">
                  <c:v>-22.983733999999998</c:v>
                </c:pt>
                <c:pt idx="58">
                  <c:v>-23.000578000000001</c:v>
                </c:pt>
                <c:pt idx="59">
                  <c:v>-22.934073999999999</c:v>
                </c:pt>
                <c:pt idx="60">
                  <c:v>-22.794188999999999</c:v>
                </c:pt>
                <c:pt idx="61">
                  <c:v>-22.588889999999999</c:v>
                </c:pt>
                <c:pt idx="62">
                  <c:v>-22.338760000000001</c:v>
                </c:pt>
                <c:pt idx="63">
                  <c:v>-22.062859</c:v>
                </c:pt>
                <c:pt idx="64">
                  <c:v>-21.771550999999999</c:v>
                </c:pt>
                <c:pt idx="65">
                  <c:v>-21.503706000000001</c:v>
                </c:pt>
                <c:pt idx="66">
                  <c:v>-21.282209000000002</c:v>
                </c:pt>
                <c:pt idx="67">
                  <c:v>-21.107130000000002</c:v>
                </c:pt>
                <c:pt idx="68">
                  <c:v>-21.004394999999999</c:v>
                </c:pt>
                <c:pt idx="69">
                  <c:v>-20.992391999999999</c:v>
                </c:pt>
                <c:pt idx="70">
                  <c:v>-21.085882000000002</c:v>
                </c:pt>
                <c:pt idx="71">
                  <c:v>-21.294287000000001</c:v>
                </c:pt>
                <c:pt idx="72">
                  <c:v>-21.637747000000001</c:v>
                </c:pt>
                <c:pt idx="73">
                  <c:v>-22.11758</c:v>
                </c:pt>
                <c:pt idx="74">
                  <c:v>-22.739532000000001</c:v>
                </c:pt>
                <c:pt idx="75">
                  <c:v>-23.527842</c:v>
                </c:pt>
                <c:pt idx="76">
                  <c:v>-24.472079999999998</c:v>
                </c:pt>
                <c:pt idx="77">
                  <c:v>-25.575963999999999</c:v>
                </c:pt>
                <c:pt idx="78">
                  <c:v>-26.837872999999998</c:v>
                </c:pt>
                <c:pt idx="79">
                  <c:v>-28.264240000000001</c:v>
                </c:pt>
                <c:pt idx="80">
                  <c:v>-29.819383999999999</c:v>
                </c:pt>
                <c:pt idx="81">
                  <c:v>-31.488309999999998</c:v>
                </c:pt>
                <c:pt idx="82">
                  <c:v>-33.277690999999997</c:v>
                </c:pt>
                <c:pt idx="83">
                  <c:v>-35.149982000000001</c:v>
                </c:pt>
                <c:pt idx="84">
                  <c:v>-37.073295999999999</c:v>
                </c:pt>
                <c:pt idx="85">
                  <c:v>-39.015545000000003</c:v>
                </c:pt>
                <c:pt idx="86">
                  <c:v>-40.943477999999999</c:v>
                </c:pt>
                <c:pt idx="87">
                  <c:v>-42.816707999999998</c:v>
                </c:pt>
                <c:pt idx="88">
                  <c:v>-44.596226000000001</c:v>
                </c:pt>
                <c:pt idx="89">
                  <c:v>-46.217716000000003</c:v>
                </c:pt>
                <c:pt idx="90">
                  <c:v>-47.601849000000001</c:v>
                </c:pt>
                <c:pt idx="91">
                  <c:v>-48.703586999999999</c:v>
                </c:pt>
                <c:pt idx="92">
                  <c:v>-49.444775</c:v>
                </c:pt>
                <c:pt idx="93">
                  <c:v>-49.698120000000003</c:v>
                </c:pt>
                <c:pt idx="94">
                  <c:v>-49.371605000000002</c:v>
                </c:pt>
                <c:pt idx="95">
                  <c:v>-48.355559999999997</c:v>
                </c:pt>
                <c:pt idx="96">
                  <c:v>-46.509148000000003</c:v>
                </c:pt>
                <c:pt idx="97">
                  <c:v>-43.692703000000002</c:v>
                </c:pt>
                <c:pt idx="98">
                  <c:v>-39.795009999999998</c:v>
                </c:pt>
                <c:pt idx="99">
                  <c:v>-34.700347999999998</c:v>
                </c:pt>
                <c:pt idx="100">
                  <c:v>-28.301075000000001</c:v>
                </c:pt>
                <c:pt idx="101">
                  <c:v>-20.544295999999999</c:v>
                </c:pt>
                <c:pt idx="102">
                  <c:v>-11.454546000000001</c:v>
                </c:pt>
                <c:pt idx="103">
                  <c:v>-1.1453519999999999</c:v>
                </c:pt>
                <c:pt idx="104">
                  <c:v>10.2171</c:v>
                </c:pt>
                <c:pt idx="105">
                  <c:v>22.383624999999999</c:v>
                </c:pt>
                <c:pt idx="106">
                  <c:v>34.902714000000003</c:v>
                </c:pt>
                <c:pt idx="107">
                  <c:v>47.263142000000002</c:v>
                </c:pt>
                <c:pt idx="108">
                  <c:v>58.834923000000003</c:v>
                </c:pt>
                <c:pt idx="109">
                  <c:v>68.901505</c:v>
                </c:pt>
                <c:pt idx="110">
                  <c:v>76.806388999999996</c:v>
                </c:pt>
                <c:pt idx="111">
                  <c:v>81.975914000000003</c:v>
                </c:pt>
                <c:pt idx="112">
                  <c:v>83.883208999999994</c:v>
                </c:pt>
                <c:pt idx="113">
                  <c:v>83.519249000000002</c:v>
                </c:pt>
                <c:pt idx="114">
                  <c:v>81.476783999999995</c:v>
                </c:pt>
                <c:pt idx="115">
                  <c:v>79.091994999999997</c:v>
                </c:pt>
                <c:pt idx="116">
                  <c:v>78.978286999999995</c:v>
                </c:pt>
                <c:pt idx="117">
                  <c:v>83.569626</c:v>
                </c:pt>
                <c:pt idx="118">
                  <c:v>95.332085000000006</c:v>
                </c:pt>
                <c:pt idx="119">
                  <c:v>115.177505</c:v>
                </c:pt>
                <c:pt idx="120">
                  <c:v>143.13385</c:v>
                </c:pt>
                <c:pt idx="121">
                  <c:v>178.513992</c:v>
                </c:pt>
                <c:pt idx="122">
                  <c:v>220.18168600000001</c:v>
                </c:pt>
                <c:pt idx="123">
                  <c:v>266.845123</c:v>
                </c:pt>
                <c:pt idx="124">
                  <c:v>317.02041600000001</c:v>
                </c:pt>
                <c:pt idx="125">
                  <c:v>369.35235599999999</c:v>
                </c:pt>
                <c:pt idx="126">
                  <c:v>422.61004600000001</c:v>
                </c:pt>
                <c:pt idx="127">
                  <c:v>475.47531099999998</c:v>
                </c:pt>
                <c:pt idx="128">
                  <c:v>526.95989999999995</c:v>
                </c:pt>
                <c:pt idx="129">
                  <c:v>576.54931599999998</c:v>
                </c:pt>
                <c:pt idx="130">
                  <c:v>624.11102300000005</c:v>
                </c:pt>
                <c:pt idx="131">
                  <c:v>669.76709000000005</c:v>
                </c:pt>
                <c:pt idx="132">
                  <c:v>713.78265399999998</c:v>
                </c:pt>
                <c:pt idx="133">
                  <c:v>756.430969</c:v>
                </c:pt>
                <c:pt idx="134">
                  <c:v>797.99548300000004</c:v>
                </c:pt>
                <c:pt idx="135">
                  <c:v>838.72332800000004</c:v>
                </c:pt>
                <c:pt idx="136">
                  <c:v>878.82232699999997</c:v>
                </c:pt>
                <c:pt idx="137">
                  <c:v>918.520264</c:v>
                </c:pt>
                <c:pt idx="138">
                  <c:v>958.06671100000005</c:v>
                </c:pt>
                <c:pt idx="139">
                  <c:v>997.77099599999997</c:v>
                </c:pt>
                <c:pt idx="140">
                  <c:v>1038.0189210000001</c:v>
                </c:pt>
                <c:pt idx="141">
                  <c:v>1079.2348629999999</c:v>
                </c:pt>
                <c:pt idx="142">
                  <c:v>1121.846558</c:v>
                </c:pt>
                <c:pt idx="143">
                  <c:v>1166.140259</c:v>
                </c:pt>
                <c:pt idx="144">
                  <c:v>1212.1138920000001</c:v>
                </c:pt>
                <c:pt idx="145">
                  <c:v>1259.3139650000001</c:v>
                </c:pt>
                <c:pt idx="146">
                  <c:v>1306.6945800000001</c:v>
                </c:pt>
                <c:pt idx="147">
                  <c:v>1352.6721190000001</c:v>
                </c:pt>
                <c:pt idx="148">
                  <c:v>1395.2817379999999</c:v>
                </c:pt>
                <c:pt idx="149">
                  <c:v>1432.6180420000001</c:v>
                </c:pt>
                <c:pt idx="150">
                  <c:v>1463.3798830000001</c:v>
                </c:pt>
                <c:pt idx="151">
                  <c:v>1487.2662350000001</c:v>
                </c:pt>
                <c:pt idx="152">
                  <c:v>1505.236572</c:v>
                </c:pt>
                <c:pt idx="153">
                  <c:v>1519.380737</c:v>
                </c:pt>
                <c:pt idx="154">
                  <c:v>1532.5371090000001</c:v>
                </c:pt>
                <c:pt idx="155">
                  <c:v>1547.74585</c:v>
                </c:pt>
                <c:pt idx="156">
                  <c:v>1567.4692379999999</c:v>
                </c:pt>
                <c:pt idx="157">
                  <c:v>1592.8522949999999</c:v>
                </c:pt>
                <c:pt idx="158">
                  <c:v>1622.8085940000001</c:v>
                </c:pt>
                <c:pt idx="159">
                  <c:v>1653.4301760000001</c:v>
                </c:pt>
                <c:pt idx="160">
                  <c:v>1677.8039550000001</c:v>
                </c:pt>
                <c:pt idx="161">
                  <c:v>1687.001221</c:v>
                </c:pt>
                <c:pt idx="162">
                  <c:v>1672.615356</c:v>
                </c:pt>
                <c:pt idx="163">
                  <c:v>1629.8804929999999</c:v>
                </c:pt>
                <c:pt idx="164">
                  <c:v>1559.7926030000001</c:v>
                </c:pt>
                <c:pt idx="165">
                  <c:v>1468.7849120000001</c:v>
                </c:pt>
                <c:pt idx="166">
                  <c:v>1366.0419919999999</c:v>
                </c:pt>
                <c:pt idx="167">
                  <c:v>1260.634644</c:v>
                </c:pt>
                <c:pt idx="168">
                  <c:v>1158.1403809999999</c:v>
                </c:pt>
                <c:pt idx="169">
                  <c:v>1062.4415280000001</c:v>
                </c:pt>
                <c:pt idx="170">
                  <c:v>974.69872999999995</c:v>
                </c:pt>
                <c:pt idx="171">
                  <c:v>893.22534199999996</c:v>
                </c:pt>
                <c:pt idx="172">
                  <c:v>816.41674799999998</c:v>
                </c:pt>
                <c:pt idx="173">
                  <c:v>742.42889400000001</c:v>
                </c:pt>
                <c:pt idx="174">
                  <c:v>670.11962900000003</c:v>
                </c:pt>
                <c:pt idx="175">
                  <c:v>599.53741500000001</c:v>
                </c:pt>
                <c:pt idx="176">
                  <c:v>532.02941899999996</c:v>
                </c:pt>
                <c:pt idx="177">
                  <c:v>469.67636099999999</c:v>
                </c:pt>
                <c:pt idx="178">
                  <c:v>414.28524800000002</c:v>
                </c:pt>
                <c:pt idx="179">
                  <c:v>366.38363600000002</c:v>
                </c:pt>
                <c:pt idx="180">
                  <c:v>324.86947600000002</c:v>
                </c:pt>
                <c:pt idx="181">
                  <c:v>287.30426</c:v>
                </c:pt>
                <c:pt idx="182">
                  <c:v>251.051849</c:v>
                </c:pt>
                <c:pt idx="183">
                  <c:v>214.08355700000001</c:v>
                </c:pt>
                <c:pt idx="184">
                  <c:v>175.657791</c:v>
                </c:pt>
                <c:pt idx="185">
                  <c:v>136.19451900000001</c:v>
                </c:pt>
                <c:pt idx="186">
                  <c:v>97.202370000000002</c:v>
                </c:pt>
                <c:pt idx="187">
                  <c:v>61.229778000000003</c:v>
                </c:pt>
                <c:pt idx="188">
                  <c:v>31.339794000000001</c:v>
                </c:pt>
                <c:pt idx="189">
                  <c:v>11.110588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EF-42AA-B0E4-C5BDF683A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4894255"/>
        <c:axId val="784887599"/>
      </c:lineChart>
      <c:catAx>
        <c:axId val="78489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887599"/>
        <c:crosses val="autoZero"/>
        <c:auto val="1"/>
        <c:lblAlgn val="ctr"/>
        <c:lblOffset val="100"/>
        <c:noMultiLvlLbl val="0"/>
      </c:catAx>
      <c:valAx>
        <c:axId val="78488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Angular</a:t>
                </a:r>
                <a:r>
                  <a:rPr lang="en-US" baseline="0"/>
                  <a:t> Velocity (deg/s)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89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Short Stride Kinematic</a:t>
            </a:r>
            <a:r>
              <a:rPr lang="en-US" baseline="0"/>
              <a:t> Sequence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Pelvis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'SS1'!$E$112:$E$287</c:f>
              <c:numCache>
                <c:formatCode>General</c:formatCode>
                <c:ptCount val="176"/>
                <c:pt idx="0">
                  <c:v>0.50418499999999999</c:v>
                </c:pt>
                <c:pt idx="1">
                  <c:v>-0.25008999999999998</c:v>
                </c:pt>
                <c:pt idx="2">
                  <c:v>-0.99635499999999999</c:v>
                </c:pt>
                <c:pt idx="3">
                  <c:v>-1.7399990000000001</c:v>
                </c:pt>
                <c:pt idx="4">
                  <c:v>-2.4859529999999999</c:v>
                </c:pt>
                <c:pt idx="5">
                  <c:v>-3.2356549999999999</c:v>
                </c:pt>
                <c:pt idx="6">
                  <c:v>-3.992175</c:v>
                </c:pt>
                <c:pt idx="7">
                  <c:v>-4.75678</c:v>
                </c:pt>
                <c:pt idx="8">
                  <c:v>-5.5269640000000004</c:v>
                </c:pt>
                <c:pt idx="9">
                  <c:v>-6.3035639999999997</c:v>
                </c:pt>
                <c:pt idx="10">
                  <c:v>-7.0822310000000002</c:v>
                </c:pt>
                <c:pt idx="11">
                  <c:v>-7.858257</c:v>
                </c:pt>
                <c:pt idx="12">
                  <c:v>-8.6278900000000007</c:v>
                </c:pt>
                <c:pt idx="13">
                  <c:v>-9.3855920000000008</c:v>
                </c:pt>
                <c:pt idx="14">
                  <c:v>-10.125669</c:v>
                </c:pt>
                <c:pt idx="15">
                  <c:v>-10.840168</c:v>
                </c:pt>
                <c:pt idx="16">
                  <c:v>-11.522886</c:v>
                </c:pt>
                <c:pt idx="17">
                  <c:v>-12.168896999999999</c:v>
                </c:pt>
                <c:pt idx="18">
                  <c:v>-12.770897</c:v>
                </c:pt>
                <c:pt idx="19">
                  <c:v>-13.322452999999999</c:v>
                </c:pt>
                <c:pt idx="20">
                  <c:v>-13.81983</c:v>
                </c:pt>
                <c:pt idx="21">
                  <c:v>-14.257519</c:v>
                </c:pt>
                <c:pt idx="22">
                  <c:v>-14.632676</c:v>
                </c:pt>
                <c:pt idx="23">
                  <c:v>-14.943429</c:v>
                </c:pt>
                <c:pt idx="24">
                  <c:v>-15.186415</c:v>
                </c:pt>
                <c:pt idx="25">
                  <c:v>-15.361031000000001</c:v>
                </c:pt>
                <c:pt idx="26">
                  <c:v>-15.469841000000001</c:v>
                </c:pt>
                <c:pt idx="27">
                  <c:v>-15.513812</c:v>
                </c:pt>
                <c:pt idx="28">
                  <c:v>-15.495024000000001</c:v>
                </c:pt>
                <c:pt idx="29">
                  <c:v>-15.415882</c:v>
                </c:pt>
                <c:pt idx="30">
                  <c:v>-15.280848000000001</c:v>
                </c:pt>
                <c:pt idx="31">
                  <c:v>-15.095871000000001</c:v>
                </c:pt>
                <c:pt idx="32">
                  <c:v>-14.864665</c:v>
                </c:pt>
                <c:pt idx="33">
                  <c:v>-14.592935000000001</c:v>
                </c:pt>
                <c:pt idx="34">
                  <c:v>-14.287739999999999</c:v>
                </c:pt>
                <c:pt idx="35">
                  <c:v>-13.954795000000001</c:v>
                </c:pt>
                <c:pt idx="36">
                  <c:v>-13.59956</c:v>
                </c:pt>
                <c:pt idx="37">
                  <c:v>-13.229416000000001</c:v>
                </c:pt>
                <c:pt idx="38">
                  <c:v>-12.8491</c:v>
                </c:pt>
                <c:pt idx="39">
                  <c:v>-12.464732</c:v>
                </c:pt>
                <c:pt idx="40">
                  <c:v>-12.083124</c:v>
                </c:pt>
                <c:pt idx="41">
                  <c:v>-11.709989999999999</c:v>
                </c:pt>
                <c:pt idx="42">
                  <c:v>-11.349977000000001</c:v>
                </c:pt>
                <c:pt idx="43">
                  <c:v>-11.00911</c:v>
                </c:pt>
                <c:pt idx="44">
                  <c:v>-10.691653000000001</c:v>
                </c:pt>
                <c:pt idx="45">
                  <c:v>-10.402798000000001</c:v>
                </c:pt>
                <c:pt idx="46">
                  <c:v>-10.147228</c:v>
                </c:pt>
                <c:pt idx="47">
                  <c:v>-9.9290339999999997</c:v>
                </c:pt>
                <c:pt idx="48">
                  <c:v>-9.7533729999999998</c:v>
                </c:pt>
                <c:pt idx="49">
                  <c:v>-9.6224450000000008</c:v>
                </c:pt>
                <c:pt idx="50">
                  <c:v>-9.5409810000000004</c:v>
                </c:pt>
                <c:pt idx="51">
                  <c:v>-9.5114990000000006</c:v>
                </c:pt>
                <c:pt idx="52">
                  <c:v>-9.5366479999999996</c:v>
                </c:pt>
                <c:pt idx="53">
                  <c:v>-9.6185179999999999</c:v>
                </c:pt>
                <c:pt idx="54">
                  <c:v>-9.7582959999999996</c:v>
                </c:pt>
                <c:pt idx="55">
                  <c:v>-9.9558660000000003</c:v>
                </c:pt>
                <c:pt idx="56">
                  <c:v>-10.21101</c:v>
                </c:pt>
                <c:pt idx="57">
                  <c:v>-10.524924</c:v>
                </c:pt>
                <c:pt idx="58">
                  <c:v>-10.893727999999999</c:v>
                </c:pt>
                <c:pt idx="59">
                  <c:v>-11.314465999999999</c:v>
                </c:pt>
                <c:pt idx="60">
                  <c:v>-11.783813</c:v>
                </c:pt>
                <c:pt idx="61">
                  <c:v>-12.296222999999999</c:v>
                </c:pt>
                <c:pt idx="62">
                  <c:v>-12.847143000000001</c:v>
                </c:pt>
                <c:pt idx="63">
                  <c:v>-13.429048999999999</c:v>
                </c:pt>
                <c:pt idx="64">
                  <c:v>-14.035975000000001</c:v>
                </c:pt>
                <c:pt idx="65">
                  <c:v>-14.659694999999999</c:v>
                </c:pt>
                <c:pt idx="66">
                  <c:v>-15.290265</c:v>
                </c:pt>
                <c:pt idx="67">
                  <c:v>-15.920111</c:v>
                </c:pt>
                <c:pt idx="68">
                  <c:v>-16.540313999999999</c:v>
                </c:pt>
                <c:pt idx="69">
                  <c:v>-17.140089</c:v>
                </c:pt>
                <c:pt idx="70">
                  <c:v>-17.709209000000001</c:v>
                </c:pt>
                <c:pt idx="71">
                  <c:v>-18.239000000000001</c:v>
                </c:pt>
                <c:pt idx="72">
                  <c:v>-18.717486999999998</c:v>
                </c:pt>
                <c:pt idx="73">
                  <c:v>-19.133478</c:v>
                </c:pt>
                <c:pt idx="74">
                  <c:v>-19.475795999999999</c:v>
                </c:pt>
                <c:pt idx="75">
                  <c:v>-19.732807000000001</c:v>
                </c:pt>
                <c:pt idx="76">
                  <c:v>-19.890179</c:v>
                </c:pt>
                <c:pt idx="77">
                  <c:v>-19.934350999999999</c:v>
                </c:pt>
                <c:pt idx="78">
                  <c:v>-19.851085999999999</c:v>
                </c:pt>
                <c:pt idx="79">
                  <c:v>-19.62171</c:v>
                </c:pt>
                <c:pt idx="80">
                  <c:v>-19.229434999999999</c:v>
                </c:pt>
                <c:pt idx="81">
                  <c:v>-18.654637999999998</c:v>
                </c:pt>
                <c:pt idx="82">
                  <c:v>-17.873813999999999</c:v>
                </c:pt>
                <c:pt idx="83">
                  <c:v>-16.863997000000001</c:v>
                </c:pt>
                <c:pt idx="84">
                  <c:v>-15.599311999999999</c:v>
                </c:pt>
                <c:pt idx="85">
                  <c:v>-14.051017</c:v>
                </c:pt>
                <c:pt idx="86">
                  <c:v>-12.1919</c:v>
                </c:pt>
                <c:pt idx="87">
                  <c:v>-9.9905249999999999</c:v>
                </c:pt>
                <c:pt idx="88">
                  <c:v>-7.4147569999999998</c:v>
                </c:pt>
                <c:pt idx="89">
                  <c:v>-4.4326829999999999</c:v>
                </c:pt>
                <c:pt idx="90">
                  <c:v>-1.011544</c:v>
                </c:pt>
                <c:pt idx="91">
                  <c:v>2.878171</c:v>
                </c:pt>
                <c:pt idx="92">
                  <c:v>7.2673079999999999</c:v>
                </c:pt>
                <c:pt idx="93">
                  <c:v>12.184213</c:v>
                </c:pt>
                <c:pt idx="94">
                  <c:v>17.652615000000001</c:v>
                </c:pt>
                <c:pt idx="95">
                  <c:v>23.692232000000001</c:v>
                </c:pt>
                <c:pt idx="96">
                  <c:v>30.318397999999998</c:v>
                </c:pt>
                <c:pt idx="97">
                  <c:v>37.541972999999999</c:v>
                </c:pt>
                <c:pt idx="98">
                  <c:v>45.364738000000003</c:v>
                </c:pt>
                <c:pt idx="99">
                  <c:v>53.781562999999998</c:v>
                </c:pt>
                <c:pt idx="100">
                  <c:v>62.780079000000001</c:v>
                </c:pt>
                <c:pt idx="101">
                  <c:v>72.339187999999993</c:v>
                </c:pt>
                <c:pt idx="102">
                  <c:v>82.426933000000005</c:v>
                </c:pt>
                <c:pt idx="103">
                  <c:v>93.002228000000002</c:v>
                </c:pt>
                <c:pt idx="104">
                  <c:v>104.014107</c:v>
                </c:pt>
                <c:pt idx="105">
                  <c:v>115.401276</c:v>
                </c:pt>
                <c:pt idx="106">
                  <c:v>127.094902</c:v>
                </c:pt>
                <c:pt idx="107">
                  <c:v>139.016785</c:v>
                </c:pt>
                <c:pt idx="108">
                  <c:v>151.08422899999999</c:v>
                </c:pt>
                <c:pt idx="109">
                  <c:v>163.20799299999999</c:v>
                </c:pt>
                <c:pt idx="110">
                  <c:v>175.29949999999999</c:v>
                </c:pt>
                <c:pt idx="111">
                  <c:v>187.27525299999999</c:v>
                </c:pt>
                <c:pt idx="112">
                  <c:v>199.05685399999999</c:v>
                </c:pt>
                <c:pt idx="113">
                  <c:v>210.58026100000001</c:v>
                </c:pt>
                <c:pt idx="114">
                  <c:v>221.802368</c:v>
                </c:pt>
                <c:pt idx="115">
                  <c:v>232.70574999999999</c:v>
                </c:pt>
                <c:pt idx="116">
                  <c:v>243.30573999999999</c:v>
                </c:pt>
                <c:pt idx="117">
                  <c:v>253.65617399999999</c:v>
                </c:pt>
                <c:pt idx="118">
                  <c:v>263.85470600000002</c:v>
                </c:pt>
                <c:pt idx="119">
                  <c:v>274.04608200000001</c:v>
                </c:pt>
                <c:pt idx="120">
                  <c:v>284.42147799999998</c:v>
                </c:pt>
                <c:pt idx="121">
                  <c:v>295.21749899999998</c:v>
                </c:pt>
                <c:pt idx="122">
                  <c:v>306.70871</c:v>
                </c:pt>
                <c:pt idx="123">
                  <c:v>319.19494600000002</c:v>
                </c:pt>
                <c:pt idx="124">
                  <c:v>332.983429</c:v>
                </c:pt>
                <c:pt idx="125">
                  <c:v>348.36144999999999</c:v>
                </c:pt>
                <c:pt idx="126">
                  <c:v>365.56179800000001</c:v>
                </c:pt>
                <c:pt idx="127">
                  <c:v>384.714111</c:v>
                </c:pt>
                <c:pt idx="128">
                  <c:v>405.78417999999999</c:v>
                </c:pt>
                <c:pt idx="129">
                  <c:v>428.50613399999997</c:v>
                </c:pt>
                <c:pt idx="130">
                  <c:v>452.29400600000002</c:v>
                </c:pt>
                <c:pt idx="131">
                  <c:v>476.15560900000003</c:v>
                </c:pt>
                <c:pt idx="132">
                  <c:v>498.61556999999999</c:v>
                </c:pt>
                <c:pt idx="133">
                  <c:v>517.73370399999999</c:v>
                </c:pt>
                <c:pt idx="134">
                  <c:v>531.45800799999995</c:v>
                </c:pt>
                <c:pt idx="135">
                  <c:v>538.32916299999999</c:v>
                </c:pt>
                <c:pt idx="136">
                  <c:v>537.96758999999997</c:v>
                </c:pt>
                <c:pt idx="137">
                  <c:v>530.87280299999998</c:v>
                </c:pt>
                <c:pt idx="138">
                  <c:v>517.88738999999998</c:v>
                </c:pt>
                <c:pt idx="139">
                  <c:v>499.86352499999998</c:v>
                </c:pt>
                <c:pt idx="140">
                  <c:v>477.56295799999998</c:v>
                </c:pt>
                <c:pt idx="141">
                  <c:v>451.62835699999999</c:v>
                </c:pt>
                <c:pt idx="142">
                  <c:v>422.58551</c:v>
                </c:pt>
                <c:pt idx="143">
                  <c:v>390.93624899999998</c:v>
                </c:pt>
                <c:pt idx="144">
                  <c:v>357.32403599999998</c:v>
                </c:pt>
                <c:pt idx="145">
                  <c:v>322.59478799999999</c:v>
                </c:pt>
                <c:pt idx="146">
                  <c:v>287.64532500000001</c:v>
                </c:pt>
                <c:pt idx="147">
                  <c:v>253.220688</c:v>
                </c:pt>
                <c:pt idx="148">
                  <c:v>219.84225499999999</c:v>
                </c:pt>
                <c:pt idx="149">
                  <c:v>187.84777800000001</c:v>
                </c:pt>
                <c:pt idx="150">
                  <c:v>157.44544999999999</c:v>
                </c:pt>
                <c:pt idx="151">
                  <c:v>128.76110800000001</c:v>
                </c:pt>
                <c:pt idx="152">
                  <c:v>101.877411</c:v>
                </c:pt>
                <c:pt idx="153">
                  <c:v>76.853012000000007</c:v>
                </c:pt>
                <c:pt idx="154">
                  <c:v>53.742457999999999</c:v>
                </c:pt>
                <c:pt idx="155">
                  <c:v>32.604281999999998</c:v>
                </c:pt>
                <c:pt idx="156">
                  <c:v>13.505573999999999</c:v>
                </c:pt>
                <c:pt idx="157">
                  <c:v>-3.479968</c:v>
                </c:pt>
                <c:pt idx="158">
                  <c:v>-18.278976</c:v>
                </c:pt>
                <c:pt idx="159">
                  <c:v>-30.821922000000001</c:v>
                </c:pt>
                <c:pt idx="160">
                  <c:v>-41.053795000000001</c:v>
                </c:pt>
                <c:pt idx="161">
                  <c:v>-48.945262999999997</c:v>
                </c:pt>
                <c:pt idx="162">
                  <c:v>-54.499386000000001</c:v>
                </c:pt>
                <c:pt idx="163">
                  <c:v>-57.760902000000002</c:v>
                </c:pt>
                <c:pt idx="164">
                  <c:v>-58.82394</c:v>
                </c:pt>
                <c:pt idx="165">
                  <c:v>-57.833644999999997</c:v>
                </c:pt>
                <c:pt idx="166">
                  <c:v>-54.990307000000001</c:v>
                </c:pt>
                <c:pt idx="167">
                  <c:v>-50.547409000000002</c:v>
                </c:pt>
                <c:pt idx="168">
                  <c:v>-44.808804000000002</c:v>
                </c:pt>
                <c:pt idx="169">
                  <c:v>-38.124485</c:v>
                </c:pt>
                <c:pt idx="170">
                  <c:v>-30.882771999999999</c:v>
                </c:pt>
                <c:pt idx="171">
                  <c:v>-23.505403999999999</c:v>
                </c:pt>
                <c:pt idx="172">
                  <c:v>-16.437794</c:v>
                </c:pt>
                <c:pt idx="173">
                  <c:v>-10.142976000000001</c:v>
                </c:pt>
                <c:pt idx="174">
                  <c:v>-5.0965350000000003</c:v>
                </c:pt>
                <c:pt idx="175">
                  <c:v>-1.779693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04-426C-92C2-F9965AB86EAD}"/>
            </c:ext>
          </c:extLst>
        </c:ser>
        <c:ser>
          <c:idx val="1"/>
          <c:order val="1"/>
          <c:tx>
            <c:v>Torso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'SS1'!$K$112:$K$287</c:f>
              <c:numCache>
                <c:formatCode>General</c:formatCode>
                <c:ptCount val="176"/>
                <c:pt idx="0">
                  <c:v>-9.7991759999999992</c:v>
                </c:pt>
                <c:pt idx="1">
                  <c:v>-11.879225</c:v>
                </c:pt>
                <c:pt idx="2">
                  <c:v>-12.985044</c:v>
                </c:pt>
                <c:pt idx="3">
                  <c:v>-13.173484999999999</c:v>
                </c:pt>
                <c:pt idx="4">
                  <c:v>-12.681575</c:v>
                </c:pt>
                <c:pt idx="5">
                  <c:v>-11.757303</c:v>
                </c:pt>
                <c:pt idx="6">
                  <c:v>-10.5686</c:v>
                </c:pt>
                <c:pt idx="7">
                  <c:v>-9.2018950000000004</c:v>
                </c:pt>
                <c:pt idx="8">
                  <c:v>-7.6901539999999997</c:v>
                </c:pt>
                <c:pt idx="9">
                  <c:v>-6.0392510000000001</c:v>
                </c:pt>
                <c:pt idx="10">
                  <c:v>-4.2633260000000002</c:v>
                </c:pt>
                <c:pt idx="11">
                  <c:v>-2.4148860000000001</c:v>
                </c:pt>
                <c:pt idx="12">
                  <c:v>-0.57497100000000001</c:v>
                </c:pt>
                <c:pt idx="13">
                  <c:v>1.188294</c:v>
                </c:pt>
                <c:pt idx="14">
                  <c:v>2.8324289999999999</c:v>
                </c:pt>
                <c:pt idx="15">
                  <c:v>4.3312090000000003</c:v>
                </c:pt>
                <c:pt idx="16">
                  <c:v>5.6755040000000001</c:v>
                </c:pt>
                <c:pt idx="17">
                  <c:v>6.8609999999999998</c:v>
                </c:pt>
                <c:pt idx="18">
                  <c:v>7.8832310000000003</c:v>
                </c:pt>
                <c:pt idx="19">
                  <c:v>8.7430760000000003</c:v>
                </c:pt>
                <c:pt idx="20">
                  <c:v>9.4339790000000008</c:v>
                </c:pt>
                <c:pt idx="21">
                  <c:v>9.9425760000000007</c:v>
                </c:pt>
                <c:pt idx="22">
                  <c:v>10.253657</c:v>
                </c:pt>
                <c:pt idx="23">
                  <c:v>10.346733</c:v>
                </c:pt>
                <c:pt idx="24">
                  <c:v>10.197157000000001</c:v>
                </c:pt>
                <c:pt idx="25">
                  <c:v>9.7778349999999996</c:v>
                </c:pt>
                <c:pt idx="26">
                  <c:v>9.062405</c:v>
                </c:pt>
                <c:pt idx="27">
                  <c:v>8.0261639999999996</c:v>
                </c:pt>
                <c:pt idx="28">
                  <c:v>6.6484699999999997</c:v>
                </c:pt>
                <c:pt idx="29">
                  <c:v>4.9153830000000003</c:v>
                </c:pt>
                <c:pt idx="30">
                  <c:v>2.818263</c:v>
                </c:pt>
                <c:pt idx="31">
                  <c:v>0.354964</c:v>
                </c:pt>
                <c:pt idx="32">
                  <c:v>-2.4661749999999998</c:v>
                </c:pt>
                <c:pt idx="33">
                  <c:v>-5.630452</c:v>
                </c:pt>
                <c:pt idx="34">
                  <c:v>-9.1163629999999998</c:v>
                </c:pt>
                <c:pt idx="35">
                  <c:v>-12.886089999999999</c:v>
                </c:pt>
                <c:pt idx="36">
                  <c:v>-16.894537</c:v>
                </c:pt>
                <c:pt idx="37">
                  <c:v>-21.082899000000001</c:v>
                </c:pt>
                <c:pt idx="38">
                  <c:v>-25.365100999999999</c:v>
                </c:pt>
                <c:pt idx="39">
                  <c:v>-29.634011999999998</c:v>
                </c:pt>
                <c:pt idx="40">
                  <c:v>-33.749496000000001</c:v>
                </c:pt>
                <c:pt idx="41">
                  <c:v>-37.522998999999999</c:v>
                </c:pt>
                <c:pt idx="42">
                  <c:v>-40.718055999999997</c:v>
                </c:pt>
                <c:pt idx="43">
                  <c:v>-43.050083000000001</c:v>
                </c:pt>
                <c:pt idx="44">
                  <c:v>-44.232112999999998</c:v>
                </c:pt>
                <c:pt idx="45">
                  <c:v>-44.065849</c:v>
                </c:pt>
                <c:pt idx="46">
                  <c:v>-42.533828999999997</c:v>
                </c:pt>
                <c:pt idx="47">
                  <c:v>-39.810898000000002</c:v>
                </c:pt>
                <c:pt idx="48">
                  <c:v>-36.188343000000003</c:v>
                </c:pt>
                <c:pt idx="49">
                  <c:v>-31.976493999999999</c:v>
                </c:pt>
                <c:pt idx="50">
                  <c:v>-27.461276999999999</c:v>
                </c:pt>
                <c:pt idx="51">
                  <c:v>-22.896294000000001</c:v>
                </c:pt>
                <c:pt idx="52">
                  <c:v>-18.508717000000001</c:v>
                </c:pt>
                <c:pt idx="53">
                  <c:v>-14.499936999999999</c:v>
                </c:pt>
                <c:pt idx="54">
                  <c:v>-11.038454</c:v>
                </c:pt>
                <c:pt idx="55">
                  <c:v>-8.2505070000000007</c:v>
                </c:pt>
                <c:pt idx="56">
                  <c:v>-6.1906540000000003</c:v>
                </c:pt>
                <c:pt idx="57">
                  <c:v>-4.8525939999999999</c:v>
                </c:pt>
                <c:pt idx="58">
                  <c:v>-4.1923779999999997</c:v>
                </c:pt>
                <c:pt idx="59">
                  <c:v>-4.1508430000000001</c:v>
                </c:pt>
                <c:pt idx="60">
                  <c:v>-4.6688580000000002</c:v>
                </c:pt>
                <c:pt idx="61">
                  <c:v>-5.6791109999999998</c:v>
                </c:pt>
                <c:pt idx="62">
                  <c:v>-7.1140100000000004</c:v>
                </c:pt>
                <c:pt idx="63">
                  <c:v>-8.9077760000000001</c:v>
                </c:pt>
                <c:pt idx="64">
                  <c:v>-10.991642000000001</c:v>
                </c:pt>
                <c:pt idx="65">
                  <c:v>-13.30181</c:v>
                </c:pt>
                <c:pt idx="66">
                  <c:v>-15.782344</c:v>
                </c:pt>
                <c:pt idx="67">
                  <c:v>-18.377939000000001</c:v>
                </c:pt>
                <c:pt idx="68">
                  <c:v>-21.037883999999998</c:v>
                </c:pt>
                <c:pt idx="69">
                  <c:v>-23.716920999999999</c:v>
                </c:pt>
                <c:pt idx="70">
                  <c:v>-26.376341</c:v>
                </c:pt>
                <c:pt idx="71">
                  <c:v>-28.981591999999999</c:v>
                </c:pt>
                <c:pt idx="72">
                  <c:v>-31.501158</c:v>
                </c:pt>
                <c:pt idx="73">
                  <c:v>-33.912846000000002</c:v>
                </c:pt>
                <c:pt idx="74">
                  <c:v>-36.197463999999997</c:v>
                </c:pt>
                <c:pt idx="75">
                  <c:v>-38.338593000000003</c:v>
                </c:pt>
                <c:pt idx="76">
                  <c:v>-40.326214</c:v>
                </c:pt>
                <c:pt idx="77">
                  <c:v>-42.153968999999996</c:v>
                </c:pt>
                <c:pt idx="78">
                  <c:v>-43.816234999999999</c:v>
                </c:pt>
                <c:pt idx="79">
                  <c:v>-45.312542000000001</c:v>
                </c:pt>
                <c:pt idx="80">
                  <c:v>-46.643290999999998</c:v>
                </c:pt>
                <c:pt idx="81">
                  <c:v>-47.809910000000002</c:v>
                </c:pt>
                <c:pt idx="82">
                  <c:v>-48.810844000000003</c:v>
                </c:pt>
                <c:pt idx="83">
                  <c:v>-49.645274999999998</c:v>
                </c:pt>
                <c:pt idx="84">
                  <c:v>-50.311298000000001</c:v>
                </c:pt>
                <c:pt idx="85">
                  <c:v>-50.799441999999999</c:v>
                </c:pt>
                <c:pt idx="86">
                  <c:v>-51.102631000000002</c:v>
                </c:pt>
                <c:pt idx="87">
                  <c:v>-51.204445</c:v>
                </c:pt>
                <c:pt idx="88">
                  <c:v>-51.082787000000003</c:v>
                </c:pt>
                <c:pt idx="89">
                  <c:v>-50.710372999999997</c:v>
                </c:pt>
                <c:pt idx="90">
                  <c:v>-50.054409</c:v>
                </c:pt>
                <c:pt idx="91">
                  <c:v>-49.078724000000001</c:v>
                </c:pt>
                <c:pt idx="92">
                  <c:v>-47.736094999999999</c:v>
                </c:pt>
                <c:pt idx="93">
                  <c:v>-45.977718000000003</c:v>
                </c:pt>
                <c:pt idx="94">
                  <c:v>-43.747833</c:v>
                </c:pt>
                <c:pt idx="95">
                  <c:v>-40.990627000000003</c:v>
                </c:pt>
                <c:pt idx="96">
                  <c:v>-37.647137000000001</c:v>
                </c:pt>
                <c:pt idx="97">
                  <c:v>-33.656123999999998</c:v>
                </c:pt>
                <c:pt idx="98">
                  <c:v>-28.960851999999999</c:v>
                </c:pt>
                <c:pt idx="99">
                  <c:v>-23.503865999999999</c:v>
                </c:pt>
                <c:pt idx="100">
                  <c:v>-17.235834000000001</c:v>
                </c:pt>
                <c:pt idx="101">
                  <c:v>-10.112199</c:v>
                </c:pt>
                <c:pt idx="102">
                  <c:v>-2.0960559999999999</c:v>
                </c:pt>
                <c:pt idx="103">
                  <c:v>6.8401610000000002</c:v>
                </c:pt>
                <c:pt idx="104">
                  <c:v>16.715235</c:v>
                </c:pt>
                <c:pt idx="105">
                  <c:v>27.534186999999999</c:v>
                </c:pt>
                <c:pt idx="106">
                  <c:v>39.294502000000001</c:v>
                </c:pt>
                <c:pt idx="107">
                  <c:v>51.980941999999999</c:v>
                </c:pt>
                <c:pt idx="108">
                  <c:v>65.569266999999996</c:v>
                </c:pt>
                <c:pt idx="109">
                  <c:v>80.024246000000005</c:v>
                </c:pt>
                <c:pt idx="110">
                  <c:v>95.299094999999994</c:v>
                </c:pt>
                <c:pt idx="111">
                  <c:v>111.342438</c:v>
                </c:pt>
                <c:pt idx="112">
                  <c:v>128.091217</c:v>
                </c:pt>
                <c:pt idx="113">
                  <c:v>145.475311</c:v>
                </c:pt>
                <c:pt idx="114">
                  <c:v>163.41593900000001</c:v>
                </c:pt>
                <c:pt idx="115">
                  <c:v>181.82414199999999</c:v>
                </c:pt>
                <c:pt idx="116">
                  <c:v>200.60534699999999</c:v>
                </c:pt>
                <c:pt idx="117">
                  <c:v>219.655869</c:v>
                </c:pt>
                <c:pt idx="118">
                  <c:v>238.86097699999999</c:v>
                </c:pt>
                <c:pt idx="119">
                  <c:v>258.095642</c:v>
                </c:pt>
                <c:pt idx="120">
                  <c:v>277.2276</c:v>
                </c:pt>
                <c:pt idx="121">
                  <c:v>296.114532</c:v>
                </c:pt>
                <c:pt idx="122">
                  <c:v>314.60717799999998</c:v>
                </c:pt>
                <c:pt idx="123">
                  <c:v>332.551422</c:v>
                </c:pt>
                <c:pt idx="124">
                  <c:v>349.78936800000002</c:v>
                </c:pt>
                <c:pt idx="125">
                  <c:v>366.16754200000003</c:v>
                </c:pt>
                <c:pt idx="126">
                  <c:v>381.53183000000001</c:v>
                </c:pt>
                <c:pt idx="127">
                  <c:v>395.739105</c:v>
                </c:pt>
                <c:pt idx="128">
                  <c:v>408.66039999999998</c:v>
                </c:pt>
                <c:pt idx="129">
                  <c:v>420.17919899999998</c:v>
                </c:pt>
                <c:pt idx="130">
                  <c:v>430.19061299999998</c:v>
                </c:pt>
                <c:pt idx="131">
                  <c:v>438.61248799999998</c:v>
                </c:pt>
                <c:pt idx="132">
                  <c:v>445.37377900000001</c:v>
                </c:pt>
                <c:pt idx="133">
                  <c:v>450.41290300000003</c:v>
                </c:pt>
                <c:pt idx="134">
                  <c:v>453.68008400000002</c:v>
                </c:pt>
                <c:pt idx="135">
                  <c:v>455.12960800000002</c:v>
                </c:pt>
                <c:pt idx="136">
                  <c:v>454.72775300000001</c:v>
                </c:pt>
                <c:pt idx="137">
                  <c:v>452.448059</c:v>
                </c:pt>
                <c:pt idx="138">
                  <c:v>448.28653000000003</c:v>
                </c:pt>
                <c:pt idx="139">
                  <c:v>442.28008999999997</c:v>
                </c:pt>
                <c:pt idx="140">
                  <c:v>434.52514600000001</c:v>
                </c:pt>
                <c:pt idx="141">
                  <c:v>425.20300300000002</c:v>
                </c:pt>
                <c:pt idx="142">
                  <c:v>414.60543799999999</c:v>
                </c:pt>
                <c:pt idx="143">
                  <c:v>403.150238</c:v>
                </c:pt>
                <c:pt idx="144">
                  <c:v>391.36285400000003</c:v>
                </c:pt>
                <c:pt idx="145">
                  <c:v>379.79354899999998</c:v>
                </c:pt>
                <c:pt idx="146">
                  <c:v>368.89361600000001</c:v>
                </c:pt>
                <c:pt idx="147">
                  <c:v>358.92208900000003</c:v>
                </c:pt>
                <c:pt idx="148">
                  <c:v>349.86654700000003</c:v>
                </c:pt>
                <c:pt idx="149">
                  <c:v>341.379456</c:v>
                </c:pt>
                <c:pt idx="150">
                  <c:v>332.74633799999998</c:v>
                </c:pt>
                <c:pt idx="151">
                  <c:v>323.01535000000001</c:v>
                </c:pt>
                <c:pt idx="152">
                  <c:v>311.363159</c:v>
                </c:pt>
                <c:pt idx="153">
                  <c:v>297.44146699999999</c:v>
                </c:pt>
                <c:pt idx="154">
                  <c:v>281.39883400000002</c:v>
                </c:pt>
                <c:pt idx="155">
                  <c:v>263.67095899999998</c:v>
                </c:pt>
                <c:pt idx="156">
                  <c:v>244.828903</c:v>
                </c:pt>
                <c:pt idx="157">
                  <c:v>225.51930200000001</c:v>
                </c:pt>
                <c:pt idx="158">
                  <c:v>206.394409</c:v>
                </c:pt>
                <c:pt idx="159">
                  <c:v>187.993988</c:v>
                </c:pt>
                <c:pt idx="160">
                  <c:v>170.68405200000001</c:v>
                </c:pt>
                <c:pt idx="161">
                  <c:v>154.67334</c:v>
                </c:pt>
                <c:pt idx="162">
                  <c:v>140.04510500000001</c:v>
                </c:pt>
                <c:pt idx="163">
                  <c:v>126.783638</c:v>
                </c:pt>
                <c:pt idx="164">
                  <c:v>114.807243</c:v>
                </c:pt>
                <c:pt idx="165">
                  <c:v>103.971039</c:v>
                </c:pt>
                <c:pt idx="166">
                  <c:v>93.972594999999998</c:v>
                </c:pt>
                <c:pt idx="167">
                  <c:v>84.275795000000002</c:v>
                </c:pt>
                <c:pt idx="168">
                  <c:v>74.185226</c:v>
                </c:pt>
                <c:pt idx="169">
                  <c:v>62.981892000000002</c:v>
                </c:pt>
                <c:pt idx="170">
                  <c:v>-38.417617999999997</c:v>
                </c:pt>
                <c:pt idx="171">
                  <c:v>-56.585068</c:v>
                </c:pt>
                <c:pt idx="172">
                  <c:v>16.626111999999999</c:v>
                </c:pt>
                <c:pt idx="173">
                  <c:v>9.9206369999999993</c:v>
                </c:pt>
                <c:pt idx="174">
                  <c:v>4.8492569999999997</c:v>
                </c:pt>
                <c:pt idx="175">
                  <c:v>1.6580269999999999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04-426C-92C2-F9965AB86EAD}"/>
            </c:ext>
          </c:extLst>
        </c:ser>
        <c:ser>
          <c:idx val="2"/>
          <c:order val="2"/>
          <c:tx>
            <c:v>Lead Arm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'SS1'!$Q$112:$Q$287</c:f>
              <c:numCache>
                <c:formatCode>General</c:formatCode>
                <c:ptCount val="176"/>
                <c:pt idx="0">
                  <c:v>-1.5755570000000001</c:v>
                </c:pt>
                <c:pt idx="1">
                  <c:v>-1.3686689999999999</c:v>
                </c:pt>
                <c:pt idx="2">
                  <c:v>-1.1928749999999999</c:v>
                </c:pt>
                <c:pt idx="3">
                  <c:v>-1.035531</c:v>
                </c:pt>
                <c:pt idx="4">
                  <c:v>-0.90598900000000004</c:v>
                </c:pt>
                <c:pt idx="5">
                  <c:v>-0.82558399999999998</c:v>
                </c:pt>
                <c:pt idx="6">
                  <c:v>-0.77004499999999998</c:v>
                </c:pt>
                <c:pt idx="7">
                  <c:v>-0.75309300000000001</c:v>
                </c:pt>
                <c:pt idx="8">
                  <c:v>-0.78487600000000002</c:v>
                </c:pt>
                <c:pt idx="9">
                  <c:v>-0.86204899999999995</c:v>
                </c:pt>
                <c:pt idx="10">
                  <c:v>-0.98838599999999999</c:v>
                </c:pt>
                <c:pt idx="11">
                  <c:v>-1.1563019999999999</c:v>
                </c:pt>
                <c:pt idx="12">
                  <c:v>-1.3631070000000001</c:v>
                </c:pt>
                <c:pt idx="13">
                  <c:v>-1.6281239999999999</c:v>
                </c:pt>
                <c:pt idx="14">
                  <c:v>-1.942105</c:v>
                </c:pt>
                <c:pt idx="15">
                  <c:v>-2.2946110000000002</c:v>
                </c:pt>
                <c:pt idx="16">
                  <c:v>-2.6870790000000002</c:v>
                </c:pt>
                <c:pt idx="17">
                  <c:v>-3.1221670000000001</c:v>
                </c:pt>
                <c:pt idx="18">
                  <c:v>-3.6005750000000001</c:v>
                </c:pt>
                <c:pt idx="19">
                  <c:v>-4.1235400000000002</c:v>
                </c:pt>
                <c:pt idx="20">
                  <c:v>-4.6803369999999997</c:v>
                </c:pt>
                <c:pt idx="21">
                  <c:v>-5.2718850000000002</c:v>
                </c:pt>
                <c:pt idx="22">
                  <c:v>-5.915781</c:v>
                </c:pt>
                <c:pt idx="23">
                  <c:v>-6.5806610000000001</c:v>
                </c:pt>
                <c:pt idx="24">
                  <c:v>-7.2758130000000003</c:v>
                </c:pt>
                <c:pt idx="25">
                  <c:v>-8.0129169999999998</c:v>
                </c:pt>
                <c:pt idx="26">
                  <c:v>-8.7749520000000008</c:v>
                </c:pt>
                <c:pt idx="27">
                  <c:v>-9.5750840000000004</c:v>
                </c:pt>
                <c:pt idx="28">
                  <c:v>-10.395486</c:v>
                </c:pt>
                <c:pt idx="29">
                  <c:v>-11.235957000000001</c:v>
                </c:pt>
                <c:pt idx="30">
                  <c:v>-12.101929</c:v>
                </c:pt>
                <c:pt idx="31">
                  <c:v>-12.988168</c:v>
                </c:pt>
                <c:pt idx="32">
                  <c:v>-13.898956999999999</c:v>
                </c:pt>
                <c:pt idx="33">
                  <c:v>-14.817579</c:v>
                </c:pt>
                <c:pt idx="34">
                  <c:v>-15.743695000000001</c:v>
                </c:pt>
                <c:pt idx="35">
                  <c:v>-16.687830000000002</c:v>
                </c:pt>
                <c:pt idx="36">
                  <c:v>-17.634378000000002</c:v>
                </c:pt>
                <c:pt idx="37">
                  <c:v>-18.583812999999999</c:v>
                </c:pt>
                <c:pt idx="38">
                  <c:v>-19.534728999999999</c:v>
                </c:pt>
                <c:pt idx="39">
                  <c:v>-20.476438999999999</c:v>
                </c:pt>
                <c:pt idx="40">
                  <c:v>-21.424007</c:v>
                </c:pt>
                <c:pt idx="41">
                  <c:v>-22.358042000000001</c:v>
                </c:pt>
                <c:pt idx="42">
                  <c:v>-23.283394000000001</c:v>
                </c:pt>
                <c:pt idx="43">
                  <c:v>-24.214008</c:v>
                </c:pt>
                <c:pt idx="44">
                  <c:v>-25.132232999999999</c:v>
                </c:pt>
                <c:pt idx="45">
                  <c:v>-26.037157000000001</c:v>
                </c:pt>
                <c:pt idx="46">
                  <c:v>-26.938416</c:v>
                </c:pt>
                <c:pt idx="47">
                  <c:v>-27.845291</c:v>
                </c:pt>
                <c:pt idx="48">
                  <c:v>-28.745367000000002</c:v>
                </c:pt>
                <c:pt idx="49">
                  <c:v>-29.634893000000002</c:v>
                </c:pt>
                <c:pt idx="50">
                  <c:v>-30.52985</c:v>
                </c:pt>
                <c:pt idx="51">
                  <c:v>-31.434504</c:v>
                </c:pt>
                <c:pt idx="52">
                  <c:v>-32.339668000000003</c:v>
                </c:pt>
                <c:pt idx="53">
                  <c:v>-33.244956999999999</c:v>
                </c:pt>
                <c:pt idx="54">
                  <c:v>-34.163432999999998</c:v>
                </c:pt>
                <c:pt idx="55">
                  <c:v>-35.104126000000001</c:v>
                </c:pt>
                <c:pt idx="56">
                  <c:v>-36.055869999999999</c:v>
                </c:pt>
                <c:pt idx="57">
                  <c:v>-37.014747999999997</c:v>
                </c:pt>
                <c:pt idx="58">
                  <c:v>-37.981579000000004</c:v>
                </c:pt>
                <c:pt idx="59">
                  <c:v>-38.963562000000003</c:v>
                </c:pt>
                <c:pt idx="60">
                  <c:v>-39.958424000000001</c:v>
                </c:pt>
                <c:pt idx="61">
                  <c:v>-40.976982</c:v>
                </c:pt>
                <c:pt idx="62">
                  <c:v>-41.999043</c:v>
                </c:pt>
                <c:pt idx="63">
                  <c:v>-43.012970000000003</c:v>
                </c:pt>
                <c:pt idx="64">
                  <c:v>-44.052605</c:v>
                </c:pt>
                <c:pt idx="65">
                  <c:v>-45.092055999999999</c:v>
                </c:pt>
                <c:pt idx="66">
                  <c:v>-46.122138999999997</c:v>
                </c:pt>
                <c:pt idx="67">
                  <c:v>-47.168407000000002</c:v>
                </c:pt>
                <c:pt idx="68">
                  <c:v>-48.217936999999999</c:v>
                </c:pt>
                <c:pt idx="69">
                  <c:v>-49.256008000000001</c:v>
                </c:pt>
                <c:pt idx="70">
                  <c:v>-50.304259999999999</c:v>
                </c:pt>
                <c:pt idx="71">
                  <c:v>-51.359489000000004</c:v>
                </c:pt>
                <c:pt idx="72">
                  <c:v>-52.408729999999998</c:v>
                </c:pt>
                <c:pt idx="73">
                  <c:v>-53.468822000000003</c:v>
                </c:pt>
                <c:pt idx="74">
                  <c:v>-54.549652000000002</c:v>
                </c:pt>
                <c:pt idx="75">
                  <c:v>-55.645397000000003</c:v>
                </c:pt>
                <c:pt idx="76">
                  <c:v>-56.766776999999998</c:v>
                </c:pt>
                <c:pt idx="77">
                  <c:v>-57.906207999999999</c:v>
                </c:pt>
                <c:pt idx="78">
                  <c:v>-59.083328000000002</c:v>
                </c:pt>
                <c:pt idx="79">
                  <c:v>-60.301825999999998</c:v>
                </c:pt>
                <c:pt idx="80">
                  <c:v>-61.550460999999999</c:v>
                </c:pt>
                <c:pt idx="81">
                  <c:v>-62.854697999999999</c:v>
                </c:pt>
                <c:pt idx="82">
                  <c:v>-64.204445000000007</c:v>
                </c:pt>
                <c:pt idx="83">
                  <c:v>-65.599120999999997</c:v>
                </c:pt>
                <c:pt idx="84">
                  <c:v>-67.027846999999994</c:v>
                </c:pt>
                <c:pt idx="85">
                  <c:v>-68.486473000000004</c:v>
                </c:pt>
                <c:pt idx="86">
                  <c:v>-69.966117999999994</c:v>
                </c:pt>
                <c:pt idx="87">
                  <c:v>-71.445273999999998</c:v>
                </c:pt>
                <c:pt idx="88">
                  <c:v>-72.892616000000004</c:v>
                </c:pt>
                <c:pt idx="89">
                  <c:v>-74.281424999999999</c:v>
                </c:pt>
                <c:pt idx="90">
                  <c:v>-75.588920999999999</c:v>
                </c:pt>
                <c:pt idx="91">
                  <c:v>-76.757942</c:v>
                </c:pt>
                <c:pt idx="92">
                  <c:v>-77.725891000000004</c:v>
                </c:pt>
                <c:pt idx="93">
                  <c:v>-78.455582000000007</c:v>
                </c:pt>
                <c:pt idx="94">
                  <c:v>-78.875725000000003</c:v>
                </c:pt>
                <c:pt idx="95">
                  <c:v>-78.901443</c:v>
                </c:pt>
                <c:pt idx="96">
                  <c:v>-78.476890999999995</c:v>
                </c:pt>
                <c:pt idx="97">
                  <c:v>-77.515572000000006</c:v>
                </c:pt>
                <c:pt idx="98">
                  <c:v>-75.923157000000003</c:v>
                </c:pt>
                <c:pt idx="99">
                  <c:v>-73.610916000000003</c:v>
                </c:pt>
                <c:pt idx="100">
                  <c:v>-70.508765999999994</c:v>
                </c:pt>
                <c:pt idx="101">
                  <c:v>-66.512259999999998</c:v>
                </c:pt>
                <c:pt idx="102">
                  <c:v>-61.551158999999998</c:v>
                </c:pt>
                <c:pt idx="103">
                  <c:v>-55.553204000000001</c:v>
                </c:pt>
                <c:pt idx="104">
                  <c:v>-48.426228000000002</c:v>
                </c:pt>
                <c:pt idx="105">
                  <c:v>-40.130093000000002</c:v>
                </c:pt>
                <c:pt idx="106">
                  <c:v>-30.606068</c:v>
                </c:pt>
                <c:pt idx="107">
                  <c:v>-19.800242999999998</c:v>
                </c:pt>
                <c:pt idx="108">
                  <c:v>-7.695951</c:v>
                </c:pt>
                <c:pt idx="109">
                  <c:v>5.716297</c:v>
                </c:pt>
                <c:pt idx="110">
                  <c:v>20.459579000000002</c:v>
                </c:pt>
                <c:pt idx="111">
                  <c:v>36.523113000000002</c:v>
                </c:pt>
                <c:pt idx="112">
                  <c:v>53.894348000000001</c:v>
                </c:pt>
                <c:pt idx="113">
                  <c:v>72.557616999999993</c:v>
                </c:pt>
                <c:pt idx="114">
                  <c:v>92.472847000000002</c:v>
                </c:pt>
                <c:pt idx="115">
                  <c:v>113.610527</c:v>
                </c:pt>
                <c:pt idx="116">
                  <c:v>135.92692600000001</c:v>
                </c:pt>
                <c:pt idx="117">
                  <c:v>159.37988300000001</c:v>
                </c:pt>
                <c:pt idx="118">
                  <c:v>183.914795</c:v>
                </c:pt>
                <c:pt idx="119">
                  <c:v>209.46202099999999</c:v>
                </c:pt>
                <c:pt idx="120">
                  <c:v>235.955658</c:v>
                </c:pt>
                <c:pt idx="121">
                  <c:v>263.30978399999998</c:v>
                </c:pt>
                <c:pt idx="122">
                  <c:v>291.39099099999999</c:v>
                </c:pt>
                <c:pt idx="123">
                  <c:v>320.08245799999997</c:v>
                </c:pt>
                <c:pt idx="124">
                  <c:v>349.22778299999999</c:v>
                </c:pt>
                <c:pt idx="125">
                  <c:v>378.59146099999998</c:v>
                </c:pt>
                <c:pt idx="126">
                  <c:v>407.93536399999999</c:v>
                </c:pt>
                <c:pt idx="127">
                  <c:v>436.943848</c:v>
                </c:pt>
                <c:pt idx="128">
                  <c:v>465.27499399999999</c:v>
                </c:pt>
                <c:pt idx="129">
                  <c:v>492.51275600000002</c:v>
                </c:pt>
                <c:pt idx="130">
                  <c:v>518.212219</c:v>
                </c:pt>
                <c:pt idx="131">
                  <c:v>541.91430700000001</c:v>
                </c:pt>
                <c:pt idx="132">
                  <c:v>563.11474599999997</c:v>
                </c:pt>
                <c:pt idx="133">
                  <c:v>581.37908900000002</c:v>
                </c:pt>
                <c:pt idx="134">
                  <c:v>596.31170699999996</c:v>
                </c:pt>
                <c:pt idx="135">
                  <c:v>607.60595699999999</c:v>
                </c:pt>
                <c:pt idx="136">
                  <c:v>615.10571300000004</c:v>
                </c:pt>
                <c:pt idx="137">
                  <c:v>618.782104</c:v>
                </c:pt>
                <c:pt idx="138">
                  <c:v>618.79620399999999</c:v>
                </c:pt>
                <c:pt idx="139">
                  <c:v>615.45629899999994</c:v>
                </c:pt>
                <c:pt idx="140">
                  <c:v>609.20507799999996</c:v>
                </c:pt>
                <c:pt idx="141">
                  <c:v>600.62115500000004</c:v>
                </c:pt>
                <c:pt idx="142">
                  <c:v>590.32275400000003</c:v>
                </c:pt>
                <c:pt idx="143">
                  <c:v>578.97985800000004</c:v>
                </c:pt>
                <c:pt idx="144">
                  <c:v>567.23529099999996</c:v>
                </c:pt>
                <c:pt idx="145">
                  <c:v>555.64233400000001</c:v>
                </c:pt>
                <c:pt idx="146">
                  <c:v>544.68670699999996</c:v>
                </c:pt>
                <c:pt idx="147">
                  <c:v>534.74566700000003</c:v>
                </c:pt>
                <c:pt idx="148">
                  <c:v>526.06054700000004</c:v>
                </c:pt>
                <c:pt idx="149">
                  <c:v>518.731628</c:v>
                </c:pt>
                <c:pt idx="150">
                  <c:v>512.74352999999996</c:v>
                </c:pt>
                <c:pt idx="151">
                  <c:v>507.931061</c:v>
                </c:pt>
                <c:pt idx="152">
                  <c:v>504.00894199999999</c:v>
                </c:pt>
                <c:pt idx="153">
                  <c:v>500.58642600000002</c:v>
                </c:pt>
                <c:pt idx="154">
                  <c:v>497.18557700000002</c:v>
                </c:pt>
                <c:pt idx="155">
                  <c:v>493.24264499999998</c:v>
                </c:pt>
                <c:pt idx="156">
                  <c:v>488.15564000000001</c:v>
                </c:pt>
                <c:pt idx="157">
                  <c:v>481.31857300000001</c:v>
                </c:pt>
                <c:pt idx="158">
                  <c:v>472.14730800000001</c:v>
                </c:pt>
                <c:pt idx="159">
                  <c:v>460.127655</c:v>
                </c:pt>
                <c:pt idx="160">
                  <c:v>444.85226399999999</c:v>
                </c:pt>
                <c:pt idx="161">
                  <c:v>426.05721999999997</c:v>
                </c:pt>
                <c:pt idx="162">
                  <c:v>403.60983299999998</c:v>
                </c:pt>
                <c:pt idx="163">
                  <c:v>377.58804300000003</c:v>
                </c:pt>
                <c:pt idx="164">
                  <c:v>348.21105999999997</c:v>
                </c:pt>
                <c:pt idx="165">
                  <c:v>315.848389</c:v>
                </c:pt>
                <c:pt idx="166">
                  <c:v>281.06829800000003</c:v>
                </c:pt>
                <c:pt idx="167">
                  <c:v>244.54470800000001</c:v>
                </c:pt>
                <c:pt idx="168">
                  <c:v>207.066315</c:v>
                </c:pt>
                <c:pt idx="169">
                  <c:v>169.559967</c:v>
                </c:pt>
                <c:pt idx="170">
                  <c:v>133.028854</c:v>
                </c:pt>
                <c:pt idx="171">
                  <c:v>98.591660000000005</c:v>
                </c:pt>
                <c:pt idx="172">
                  <c:v>67.447472000000005</c:v>
                </c:pt>
                <c:pt idx="173">
                  <c:v>40.872692000000001</c:v>
                </c:pt>
                <c:pt idx="174">
                  <c:v>20.253315000000001</c:v>
                </c:pt>
                <c:pt idx="175">
                  <c:v>7.0043670000000002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04-426C-92C2-F9965AB86EAD}"/>
            </c:ext>
          </c:extLst>
        </c:ser>
        <c:ser>
          <c:idx val="3"/>
          <c:order val="3"/>
          <c:tx>
            <c:v>Lead Hand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'SS1'!$W$112:$W$287</c:f>
              <c:numCache>
                <c:formatCode>General</c:formatCode>
                <c:ptCount val="176"/>
                <c:pt idx="0">
                  <c:v>-3.2852359999999998</c:v>
                </c:pt>
                <c:pt idx="1">
                  <c:v>-4.3223770000000004</c:v>
                </c:pt>
                <c:pt idx="2">
                  <c:v>-5.4183199999999996</c:v>
                </c:pt>
                <c:pt idx="3">
                  <c:v>-6.5217700000000001</c:v>
                </c:pt>
                <c:pt idx="4">
                  <c:v>-7.6096279999999998</c:v>
                </c:pt>
                <c:pt idx="5">
                  <c:v>-8.6988140000000005</c:v>
                </c:pt>
                <c:pt idx="6">
                  <c:v>-9.7406120000000005</c:v>
                </c:pt>
                <c:pt idx="7">
                  <c:v>-10.717072999999999</c:v>
                </c:pt>
                <c:pt idx="8">
                  <c:v>-11.618664000000001</c:v>
                </c:pt>
                <c:pt idx="9">
                  <c:v>-12.416396000000001</c:v>
                </c:pt>
                <c:pt idx="10">
                  <c:v>-13.090652</c:v>
                </c:pt>
                <c:pt idx="11">
                  <c:v>-13.632778999999999</c:v>
                </c:pt>
                <c:pt idx="12">
                  <c:v>-14.039826</c:v>
                </c:pt>
                <c:pt idx="13">
                  <c:v>-14.282413</c:v>
                </c:pt>
                <c:pt idx="14">
                  <c:v>-14.372427</c:v>
                </c:pt>
                <c:pt idx="15">
                  <c:v>-14.338027</c:v>
                </c:pt>
                <c:pt idx="16">
                  <c:v>-14.149779000000001</c:v>
                </c:pt>
                <c:pt idx="17">
                  <c:v>-13.811470999999999</c:v>
                </c:pt>
                <c:pt idx="18">
                  <c:v>-13.376419</c:v>
                </c:pt>
                <c:pt idx="19">
                  <c:v>-12.865005</c:v>
                </c:pt>
                <c:pt idx="20">
                  <c:v>-12.293434</c:v>
                </c:pt>
                <c:pt idx="21">
                  <c:v>-11.708224</c:v>
                </c:pt>
                <c:pt idx="22">
                  <c:v>-11.166138</c:v>
                </c:pt>
                <c:pt idx="23">
                  <c:v>-10.685384000000001</c:v>
                </c:pt>
                <c:pt idx="24">
                  <c:v>-10.329027999999999</c:v>
                </c:pt>
                <c:pt idx="25">
                  <c:v>-10.156476</c:v>
                </c:pt>
                <c:pt idx="26">
                  <c:v>-10.200602999999999</c:v>
                </c:pt>
                <c:pt idx="27">
                  <c:v>-10.55908</c:v>
                </c:pt>
                <c:pt idx="28">
                  <c:v>-11.266813000000001</c:v>
                </c:pt>
                <c:pt idx="29">
                  <c:v>-12.351267999999999</c:v>
                </c:pt>
                <c:pt idx="30">
                  <c:v>-13.868</c:v>
                </c:pt>
                <c:pt idx="31">
                  <c:v>-15.866376000000001</c:v>
                </c:pt>
                <c:pt idx="32">
                  <c:v>-18.380482000000001</c:v>
                </c:pt>
                <c:pt idx="33">
                  <c:v>-21.411604000000001</c:v>
                </c:pt>
                <c:pt idx="34">
                  <c:v>-24.963816000000001</c:v>
                </c:pt>
                <c:pt idx="35">
                  <c:v>-29.029153999999998</c:v>
                </c:pt>
                <c:pt idx="36">
                  <c:v>-33.564155999999997</c:v>
                </c:pt>
                <c:pt idx="37">
                  <c:v>-38.514648000000001</c:v>
                </c:pt>
                <c:pt idx="38">
                  <c:v>-43.802933000000003</c:v>
                </c:pt>
                <c:pt idx="39">
                  <c:v>-49.310062000000002</c:v>
                </c:pt>
                <c:pt idx="40">
                  <c:v>-54.893261000000003</c:v>
                </c:pt>
                <c:pt idx="41">
                  <c:v>-60.387917000000002</c:v>
                </c:pt>
                <c:pt idx="42">
                  <c:v>-65.580558999999994</c:v>
                </c:pt>
                <c:pt idx="43">
                  <c:v>-70.236816000000005</c:v>
                </c:pt>
                <c:pt idx="44">
                  <c:v>-74.095932000000005</c:v>
                </c:pt>
                <c:pt idx="45">
                  <c:v>-76.883156</c:v>
                </c:pt>
                <c:pt idx="46">
                  <c:v>-78.302459999999996</c:v>
                </c:pt>
                <c:pt idx="47">
                  <c:v>-78.063675000000003</c:v>
                </c:pt>
                <c:pt idx="48">
                  <c:v>-75.934837000000002</c:v>
                </c:pt>
                <c:pt idx="49">
                  <c:v>-71.714005</c:v>
                </c:pt>
                <c:pt idx="50">
                  <c:v>-65.277755999999997</c:v>
                </c:pt>
                <c:pt idx="51">
                  <c:v>-56.642155000000002</c:v>
                </c:pt>
                <c:pt idx="52">
                  <c:v>-46.006614999999996</c:v>
                </c:pt>
                <c:pt idx="53">
                  <c:v>-33.743313000000001</c:v>
                </c:pt>
                <c:pt idx="54">
                  <c:v>-20.486708</c:v>
                </c:pt>
                <c:pt idx="55">
                  <c:v>-6.9590310000000004</c:v>
                </c:pt>
                <c:pt idx="56">
                  <c:v>6.2470439999999998</c:v>
                </c:pt>
                <c:pt idx="57">
                  <c:v>18.817350000000001</c:v>
                </c:pt>
                <c:pt idx="58">
                  <c:v>30.548984999999998</c:v>
                </c:pt>
                <c:pt idx="59">
                  <c:v>40.936351999999999</c:v>
                </c:pt>
                <c:pt idx="60">
                  <c:v>49.061622999999997</c:v>
                </c:pt>
                <c:pt idx="61">
                  <c:v>53.605473000000003</c:v>
                </c:pt>
                <c:pt idx="62">
                  <c:v>53.343414000000003</c:v>
                </c:pt>
                <c:pt idx="63">
                  <c:v>47.925933999999998</c:v>
                </c:pt>
                <c:pt idx="64">
                  <c:v>38.247622999999997</c:v>
                </c:pt>
                <c:pt idx="65">
                  <c:v>26.024405999999999</c:v>
                </c:pt>
                <c:pt idx="66">
                  <c:v>13.013083</c:v>
                </c:pt>
                <c:pt idx="67">
                  <c:v>0.57512399999999997</c:v>
                </c:pt>
                <c:pt idx="68">
                  <c:v>-10.325862000000001</c:v>
                </c:pt>
                <c:pt idx="69">
                  <c:v>-19.070259</c:v>
                </c:pt>
                <c:pt idx="70">
                  <c:v>-25.315760000000001</c:v>
                </c:pt>
                <c:pt idx="71">
                  <c:v>-29.011081999999998</c:v>
                </c:pt>
                <c:pt idx="72">
                  <c:v>-30.397722000000002</c:v>
                </c:pt>
                <c:pt idx="73">
                  <c:v>-29.956099999999999</c:v>
                </c:pt>
                <c:pt idx="74">
                  <c:v>-28.446527</c:v>
                </c:pt>
                <c:pt idx="75">
                  <c:v>-26.837049</c:v>
                </c:pt>
                <c:pt idx="76">
                  <c:v>-26.080241999999998</c:v>
                </c:pt>
                <c:pt idx="77">
                  <c:v>-26.731235999999999</c:v>
                </c:pt>
                <c:pt idx="78">
                  <c:v>-28.787516</c:v>
                </c:pt>
                <c:pt idx="79">
                  <c:v>-31.793291</c:v>
                </c:pt>
                <c:pt idx="80">
                  <c:v>-35.219760999999998</c:v>
                </c:pt>
                <c:pt idx="81">
                  <c:v>-38.722724999999997</c:v>
                </c:pt>
                <c:pt idx="82">
                  <c:v>-42.015098999999999</c:v>
                </c:pt>
                <c:pt idx="83">
                  <c:v>-44.930466000000003</c:v>
                </c:pt>
                <c:pt idx="84">
                  <c:v>-47.375877000000003</c:v>
                </c:pt>
                <c:pt idx="85">
                  <c:v>-49.279324000000003</c:v>
                </c:pt>
                <c:pt idx="86">
                  <c:v>-50.660750999999998</c:v>
                </c:pt>
                <c:pt idx="87">
                  <c:v>-51.492767000000001</c:v>
                </c:pt>
                <c:pt idx="88">
                  <c:v>-51.749499999999998</c:v>
                </c:pt>
                <c:pt idx="89">
                  <c:v>-51.477291000000001</c:v>
                </c:pt>
                <c:pt idx="90">
                  <c:v>-50.634495000000001</c:v>
                </c:pt>
                <c:pt idx="91">
                  <c:v>-49.199950999999999</c:v>
                </c:pt>
                <c:pt idx="92">
                  <c:v>-47.203502999999998</c:v>
                </c:pt>
                <c:pt idx="93">
                  <c:v>-44.615993000000003</c:v>
                </c:pt>
                <c:pt idx="94">
                  <c:v>-41.426163000000003</c:v>
                </c:pt>
                <c:pt idx="95">
                  <c:v>-37.651885999999998</c:v>
                </c:pt>
                <c:pt idx="96">
                  <c:v>-33.308917999999998</c:v>
                </c:pt>
                <c:pt idx="97">
                  <c:v>-28.463949</c:v>
                </c:pt>
                <c:pt idx="98">
                  <c:v>-23.118088</c:v>
                </c:pt>
                <c:pt idx="99">
                  <c:v>-17.254650000000002</c:v>
                </c:pt>
                <c:pt idx="100">
                  <c:v>-10.853244</c:v>
                </c:pt>
                <c:pt idx="101">
                  <c:v>-3.757679</c:v>
                </c:pt>
                <c:pt idx="102">
                  <c:v>4.2454869999999998</c:v>
                </c:pt>
                <c:pt idx="103">
                  <c:v>13.331402000000001</c:v>
                </c:pt>
                <c:pt idx="104">
                  <c:v>23.623560000000001</c:v>
                </c:pt>
                <c:pt idx="105">
                  <c:v>35.237667000000002</c:v>
                </c:pt>
                <c:pt idx="106">
                  <c:v>48.246547999999997</c:v>
                </c:pt>
                <c:pt idx="107">
                  <c:v>62.741436</c:v>
                </c:pt>
                <c:pt idx="108">
                  <c:v>78.852180000000004</c:v>
                </c:pt>
                <c:pt idx="109">
                  <c:v>96.625679000000005</c:v>
                </c:pt>
                <c:pt idx="110">
                  <c:v>116.127167</c:v>
                </c:pt>
                <c:pt idx="111">
                  <c:v>137.373886</c:v>
                </c:pt>
                <c:pt idx="112">
                  <c:v>160.32283000000001</c:v>
                </c:pt>
                <c:pt idx="113">
                  <c:v>184.88528400000001</c:v>
                </c:pt>
                <c:pt idx="114">
                  <c:v>210.97560100000001</c:v>
                </c:pt>
                <c:pt idx="115">
                  <c:v>238.47084000000001</c:v>
                </c:pt>
                <c:pt idx="116">
                  <c:v>267.21301299999999</c:v>
                </c:pt>
                <c:pt idx="117">
                  <c:v>297.06002799999999</c:v>
                </c:pt>
                <c:pt idx="118">
                  <c:v>327.840149</c:v>
                </c:pt>
                <c:pt idx="119">
                  <c:v>359.399811</c:v>
                </c:pt>
                <c:pt idx="120">
                  <c:v>391.591431</c:v>
                </c:pt>
                <c:pt idx="121">
                  <c:v>424.27694700000001</c:v>
                </c:pt>
                <c:pt idx="122">
                  <c:v>457.37432899999999</c:v>
                </c:pt>
                <c:pt idx="123">
                  <c:v>490.65664700000002</c:v>
                </c:pt>
                <c:pt idx="124">
                  <c:v>524.03814699999998</c:v>
                </c:pt>
                <c:pt idx="125">
                  <c:v>557.55096400000002</c:v>
                </c:pt>
                <c:pt idx="126">
                  <c:v>591.087219</c:v>
                </c:pt>
                <c:pt idx="127">
                  <c:v>624.64471400000002</c:v>
                </c:pt>
                <c:pt idx="128">
                  <c:v>658.26141399999995</c:v>
                </c:pt>
                <c:pt idx="129">
                  <c:v>692.03088400000001</c:v>
                </c:pt>
                <c:pt idx="130">
                  <c:v>726.12298599999997</c:v>
                </c:pt>
                <c:pt idx="131">
                  <c:v>760.78070100000002</c:v>
                </c:pt>
                <c:pt idx="132">
                  <c:v>796.36932400000001</c:v>
                </c:pt>
                <c:pt idx="133">
                  <c:v>833.36554000000001</c:v>
                </c:pt>
                <c:pt idx="134">
                  <c:v>872.31640600000003</c:v>
                </c:pt>
                <c:pt idx="135">
                  <c:v>913.79650900000001</c:v>
                </c:pt>
                <c:pt idx="136">
                  <c:v>958.29840100000001</c:v>
                </c:pt>
                <c:pt idx="137">
                  <c:v>1006.009827</c:v>
                </c:pt>
                <c:pt idx="138">
                  <c:v>1056.6087649999999</c:v>
                </c:pt>
                <c:pt idx="139">
                  <c:v>1109.0185550000001</c:v>
                </c:pt>
                <c:pt idx="140">
                  <c:v>1161.2849120000001</c:v>
                </c:pt>
                <c:pt idx="141">
                  <c:v>1210.7639160000001</c:v>
                </c:pt>
                <c:pt idx="142">
                  <c:v>1254.5119629999999</c:v>
                </c:pt>
                <c:pt idx="143">
                  <c:v>1289.9624020000001</c:v>
                </c:pt>
                <c:pt idx="144">
                  <c:v>1315.5789789999999</c:v>
                </c:pt>
                <c:pt idx="145">
                  <c:v>1331.318726</c:v>
                </c:pt>
                <c:pt idx="146">
                  <c:v>1338.7014160000001</c:v>
                </c:pt>
                <c:pt idx="147">
                  <c:v>1340.5195309999999</c:v>
                </c:pt>
                <c:pt idx="148">
                  <c:v>1340.3701169999999</c:v>
                </c:pt>
                <c:pt idx="149">
                  <c:v>1342.2304690000001</c:v>
                </c:pt>
                <c:pt idx="150">
                  <c:v>1350.0167240000001</c:v>
                </c:pt>
                <c:pt idx="151">
                  <c:v>1367.1992190000001</c:v>
                </c:pt>
                <c:pt idx="152">
                  <c:v>1396.3272710000001</c:v>
                </c:pt>
                <c:pt idx="153">
                  <c:v>1438.0150149999999</c:v>
                </c:pt>
                <c:pt idx="154">
                  <c:v>1489.6069339999999</c:v>
                </c:pt>
                <c:pt idx="155">
                  <c:v>1543.3824460000001</c:v>
                </c:pt>
                <c:pt idx="156">
                  <c:v>1585.322754</c:v>
                </c:pt>
                <c:pt idx="157">
                  <c:v>1597.0483400000001</c:v>
                </c:pt>
                <c:pt idx="158">
                  <c:v>1562.240845</c:v>
                </c:pt>
                <c:pt idx="159">
                  <c:v>1475.0826420000001</c:v>
                </c:pt>
                <c:pt idx="160">
                  <c:v>1344.0373540000001</c:v>
                </c:pt>
                <c:pt idx="161">
                  <c:v>1187.343384</c:v>
                </c:pt>
                <c:pt idx="162">
                  <c:v>1024.1663820000001</c:v>
                </c:pt>
                <c:pt idx="163">
                  <c:v>868.30218500000001</c:v>
                </c:pt>
                <c:pt idx="164">
                  <c:v>726.90472399999999</c:v>
                </c:pt>
                <c:pt idx="165">
                  <c:v>602.16442900000004</c:v>
                </c:pt>
                <c:pt idx="166">
                  <c:v>493.53625499999998</c:v>
                </c:pt>
                <c:pt idx="167">
                  <c:v>399.35467499999999</c:v>
                </c:pt>
                <c:pt idx="168">
                  <c:v>317.73596199999997</c:v>
                </c:pt>
                <c:pt idx="169">
                  <c:v>247.00958299999999</c:v>
                </c:pt>
                <c:pt idx="170">
                  <c:v>185.85672</c:v>
                </c:pt>
                <c:pt idx="171">
                  <c:v>133.38635300000001</c:v>
                </c:pt>
                <c:pt idx="172">
                  <c:v>89.158057999999997</c:v>
                </c:pt>
                <c:pt idx="173">
                  <c:v>53.223278000000001</c:v>
                </c:pt>
                <c:pt idx="174">
                  <c:v>26.145567</c:v>
                </c:pt>
                <c:pt idx="175">
                  <c:v>8.9976730000000007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04-426C-92C2-F9965AB86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9854479"/>
        <c:axId val="1029850735"/>
      </c:lineChart>
      <c:catAx>
        <c:axId val="1029854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850735"/>
        <c:crosses val="autoZero"/>
        <c:auto val="1"/>
        <c:lblAlgn val="ctr"/>
        <c:lblOffset val="100"/>
        <c:noMultiLvlLbl val="0"/>
      </c:catAx>
      <c:valAx>
        <c:axId val="102985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Angular Velocity</a:t>
                </a:r>
                <a:r>
                  <a:rPr lang="en-US" baseline="0"/>
                  <a:t> (deg/s)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85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Hip-Torso Separation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Long Stride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Sheet1!$E$3:$E$272</c:f>
              <c:numCache>
                <c:formatCode>General</c:formatCode>
                <c:ptCount val="270"/>
                <c:pt idx="0">
                  <c:v>6.0006810000000002</c:v>
                </c:pt>
                <c:pt idx="1">
                  <c:v>6.0050309999999998</c:v>
                </c:pt>
                <c:pt idx="2">
                  <c:v>6.0091710000000003</c:v>
                </c:pt>
                <c:pt idx="3">
                  <c:v>6.0127579999999998</c:v>
                </c:pt>
                <c:pt idx="4">
                  <c:v>6.0153879999999997</c:v>
                </c:pt>
                <c:pt idx="5">
                  <c:v>6.0166389999999996</c:v>
                </c:pt>
                <c:pt idx="6">
                  <c:v>6.0160650000000002</c:v>
                </c:pt>
                <c:pt idx="7">
                  <c:v>6.0132159999999999</c:v>
                </c:pt>
                <c:pt idx="8">
                  <c:v>6.0077299999999996</c:v>
                </c:pt>
                <c:pt idx="9">
                  <c:v>5.9993319999999999</c:v>
                </c:pt>
                <c:pt idx="10">
                  <c:v>5.9879350000000002</c:v>
                </c:pt>
                <c:pt idx="11">
                  <c:v>5.9736419999999999</c:v>
                </c:pt>
                <c:pt idx="12">
                  <c:v>5.9568079999999997</c:v>
                </c:pt>
                <c:pt idx="13">
                  <c:v>5.9381029999999999</c:v>
                </c:pt>
                <c:pt idx="14">
                  <c:v>5.918501</c:v>
                </c:pt>
                <c:pt idx="15">
                  <c:v>5.8992829999999996</c:v>
                </c:pt>
                <c:pt idx="16">
                  <c:v>5.8820249999999996</c:v>
                </c:pt>
                <c:pt idx="17">
                  <c:v>5.8684570000000003</c:v>
                </c:pt>
                <c:pt idx="18">
                  <c:v>5.8604159999999998</c:v>
                </c:pt>
                <c:pt idx="19">
                  <c:v>5.8596170000000001</c:v>
                </c:pt>
                <c:pt idx="20">
                  <c:v>5.8674189999999999</c:v>
                </c:pt>
                <c:pt idx="21">
                  <c:v>5.8845109999999998</c:v>
                </c:pt>
                <c:pt idx="22">
                  <c:v>5.9105790000000002</c:v>
                </c:pt>
                <c:pt idx="23">
                  <c:v>5.9439700000000002</c:v>
                </c:pt>
                <c:pt idx="24">
                  <c:v>5.9820479999999998</c:v>
                </c:pt>
                <c:pt idx="25">
                  <c:v>6.022278</c:v>
                </c:pt>
                <c:pt idx="26">
                  <c:v>6.0633160000000004</c:v>
                </c:pt>
                <c:pt idx="27">
                  <c:v>6.1052330000000001</c:v>
                </c:pt>
                <c:pt idx="28">
                  <c:v>6.1491040000000003</c:v>
                </c:pt>
                <c:pt idx="29">
                  <c:v>6.1963780000000002</c:v>
                </c:pt>
                <c:pt idx="30">
                  <c:v>6.2481390000000001</c:v>
                </c:pt>
                <c:pt idx="31">
                  <c:v>6.3044390000000003</c:v>
                </c:pt>
                <c:pt idx="32">
                  <c:v>6.3636699999999999</c:v>
                </c:pt>
                <c:pt idx="33">
                  <c:v>6.422688</c:v>
                </c:pt>
                <c:pt idx="34">
                  <c:v>6.4779739999999997</c:v>
                </c:pt>
                <c:pt idx="35">
                  <c:v>6.5268370000000004</c:v>
                </c:pt>
                <c:pt idx="36">
                  <c:v>6.5679059999999998</c:v>
                </c:pt>
                <c:pt idx="37">
                  <c:v>6.6008129999999996</c:v>
                </c:pt>
                <c:pt idx="38">
                  <c:v>6.6259230000000002</c:v>
                </c:pt>
                <c:pt idx="39">
                  <c:v>6.6439820000000003</c:v>
                </c:pt>
                <c:pt idx="40">
                  <c:v>6.6559530000000002</c:v>
                </c:pt>
                <c:pt idx="41">
                  <c:v>6.6627409999999996</c:v>
                </c:pt>
                <c:pt idx="42">
                  <c:v>6.665095</c:v>
                </c:pt>
                <c:pt idx="43">
                  <c:v>6.6635299999999997</c:v>
                </c:pt>
                <c:pt idx="44">
                  <c:v>6.6581739999999998</c:v>
                </c:pt>
                <c:pt idx="45">
                  <c:v>6.6487850000000002</c:v>
                </c:pt>
                <c:pt idx="46">
                  <c:v>6.6347690000000004</c:v>
                </c:pt>
                <c:pt idx="47">
                  <c:v>6.6151359999999997</c:v>
                </c:pt>
                <c:pt idx="48">
                  <c:v>6.5885499999999997</c:v>
                </c:pt>
                <c:pt idx="49">
                  <c:v>6.5534689999999998</c:v>
                </c:pt>
                <c:pt idx="50">
                  <c:v>6.5081740000000003</c:v>
                </c:pt>
                <c:pt idx="51">
                  <c:v>6.4509239999999997</c:v>
                </c:pt>
                <c:pt idx="52">
                  <c:v>6.3801259999999997</c:v>
                </c:pt>
                <c:pt idx="53">
                  <c:v>6.2944560000000003</c:v>
                </c:pt>
                <c:pt idx="54">
                  <c:v>6.1931240000000001</c:v>
                </c:pt>
                <c:pt idx="55">
                  <c:v>6.0759759999999998</c:v>
                </c:pt>
                <c:pt idx="56">
                  <c:v>5.9437620000000004</c:v>
                </c:pt>
                <c:pt idx="57">
                  <c:v>5.7982719999999999</c:v>
                </c:pt>
                <c:pt idx="58">
                  <c:v>5.6424700000000003</c:v>
                </c:pt>
                <c:pt idx="59">
                  <c:v>5.4806080000000001</c:v>
                </c:pt>
                <c:pt idx="60">
                  <c:v>5.3181399999999996</c:v>
                </c:pt>
                <c:pt idx="61">
                  <c:v>5.1616939999999998</c:v>
                </c:pt>
                <c:pt idx="62">
                  <c:v>5.0187569999999999</c:v>
                </c:pt>
                <c:pt idx="63">
                  <c:v>4.897246</c:v>
                </c:pt>
                <c:pt idx="64">
                  <c:v>4.8049039999999996</c:v>
                </c:pt>
                <c:pt idx="65">
                  <c:v>4.7484159999999997</c:v>
                </c:pt>
                <c:pt idx="66">
                  <c:v>4.7324330000000003</c:v>
                </c:pt>
                <c:pt idx="67">
                  <c:v>4.758451</c:v>
                </c:pt>
                <c:pt idx="68">
                  <c:v>4.8244480000000003</c:v>
                </c:pt>
                <c:pt idx="69">
                  <c:v>4.9253720000000003</c:v>
                </c:pt>
                <c:pt idx="70">
                  <c:v>5.0544380000000002</c:v>
                </c:pt>
                <c:pt idx="71">
                  <c:v>5.2044309999999996</c:v>
                </c:pt>
                <c:pt idx="72">
                  <c:v>5.368684</c:v>
                </c:pt>
                <c:pt idx="73">
                  <c:v>5.5414969999999997</c:v>
                </c:pt>
                <c:pt idx="74">
                  <c:v>5.7177660000000001</c:v>
                </c:pt>
                <c:pt idx="75">
                  <c:v>5.8928200000000004</c:v>
                </c:pt>
                <c:pt idx="76">
                  <c:v>6.0624370000000001</c:v>
                </c:pt>
                <c:pt idx="77">
                  <c:v>6.223179</c:v>
                </c:pt>
                <c:pt idx="78">
                  <c:v>6.3724309999999997</c:v>
                </c:pt>
                <c:pt idx="79">
                  <c:v>6.5084359999999997</c:v>
                </c:pt>
                <c:pt idx="80">
                  <c:v>6.6301430000000003</c:v>
                </c:pt>
                <c:pt idx="81">
                  <c:v>6.7371080000000001</c:v>
                </c:pt>
                <c:pt idx="82">
                  <c:v>6.9074809999999998</c:v>
                </c:pt>
                <c:pt idx="83">
                  <c:v>6.9081770000000002</c:v>
                </c:pt>
                <c:pt idx="84">
                  <c:v>6.9280980000000003</c:v>
                </c:pt>
                <c:pt idx="85">
                  <c:v>6.9666319999999997</c:v>
                </c:pt>
                <c:pt idx="86">
                  <c:v>7.0226769999999998</c:v>
                </c:pt>
                <c:pt idx="87">
                  <c:v>7.0951599999999999</c:v>
                </c:pt>
                <c:pt idx="88">
                  <c:v>7.1831160000000001</c:v>
                </c:pt>
                <c:pt idx="89">
                  <c:v>7.2855270000000001</c:v>
                </c:pt>
                <c:pt idx="90">
                  <c:v>7.40097</c:v>
                </c:pt>
                <c:pt idx="91">
                  <c:v>7.5272949999999996</c:v>
                </c:pt>
                <c:pt idx="92">
                  <c:v>7.6617670000000002</c:v>
                </c:pt>
                <c:pt idx="93">
                  <c:v>7.8012980000000001</c:v>
                </c:pt>
                <c:pt idx="94">
                  <c:v>7.9428109999999998</c:v>
                </c:pt>
                <c:pt idx="95">
                  <c:v>8.0834689999999991</c:v>
                </c:pt>
                <c:pt idx="96">
                  <c:v>8.2209900000000005</c:v>
                </c:pt>
                <c:pt idx="97">
                  <c:v>8.3538929999999993</c:v>
                </c:pt>
                <c:pt idx="98">
                  <c:v>8.4817389999999993</c:v>
                </c:pt>
                <c:pt idx="99">
                  <c:v>8.6051409999999997</c:v>
                </c:pt>
                <c:pt idx="100">
                  <c:v>8.7254959999999997</c:v>
                </c:pt>
                <c:pt idx="101">
                  <c:v>8.8443660000000008</c:v>
                </c:pt>
                <c:pt idx="102">
                  <c:v>8.9628789999999992</c:v>
                </c:pt>
                <c:pt idx="103">
                  <c:v>9.0815319999999993</c:v>
                </c:pt>
                <c:pt idx="104">
                  <c:v>9.2001690000000007</c:v>
                </c:pt>
                <c:pt idx="105">
                  <c:v>9.3182360000000006</c:v>
                </c:pt>
                <c:pt idx="106">
                  <c:v>9.434863</c:v>
                </c:pt>
                <c:pt idx="107">
                  <c:v>9.5490659999999998</c:v>
                </c:pt>
                <c:pt idx="108">
                  <c:v>9.6601300000000005</c:v>
                </c:pt>
                <c:pt idx="109">
                  <c:v>9.7677270000000007</c:v>
                </c:pt>
                <c:pt idx="110">
                  <c:v>9.8719769999999993</c:v>
                </c:pt>
                <c:pt idx="111">
                  <c:v>9.9731860000000001</c:v>
                </c:pt>
                <c:pt idx="112">
                  <c:v>10.071738</c:v>
                </c:pt>
                <c:pt idx="113">
                  <c:v>10.168018</c:v>
                </c:pt>
                <c:pt idx="114">
                  <c:v>10.262378999999999</c:v>
                </c:pt>
                <c:pt idx="115">
                  <c:v>10.355212</c:v>
                </c:pt>
                <c:pt idx="116">
                  <c:v>10.446922000000001</c:v>
                </c:pt>
                <c:pt idx="117">
                  <c:v>10.537922999999999</c:v>
                </c:pt>
                <c:pt idx="118">
                  <c:v>10.628612</c:v>
                </c:pt>
                <c:pt idx="119">
                  <c:v>10.719466000000001</c:v>
                </c:pt>
                <c:pt idx="120">
                  <c:v>10.81091</c:v>
                </c:pt>
                <c:pt idx="121">
                  <c:v>10.903388</c:v>
                </c:pt>
                <c:pt idx="122">
                  <c:v>10.997313</c:v>
                </c:pt>
                <c:pt idx="123">
                  <c:v>11.093097</c:v>
                </c:pt>
                <c:pt idx="124">
                  <c:v>11.191075</c:v>
                </c:pt>
                <c:pt idx="125">
                  <c:v>11.291556</c:v>
                </c:pt>
                <c:pt idx="126">
                  <c:v>11.394781999999999</c:v>
                </c:pt>
                <c:pt idx="127">
                  <c:v>11.50093</c:v>
                </c:pt>
                <c:pt idx="128">
                  <c:v>11.610101999999999</c:v>
                </c:pt>
                <c:pt idx="129">
                  <c:v>11.722334</c:v>
                </c:pt>
                <c:pt idx="130">
                  <c:v>11.837553</c:v>
                </c:pt>
                <c:pt idx="131">
                  <c:v>11.955587</c:v>
                </c:pt>
                <c:pt idx="132">
                  <c:v>12.076166000000001</c:v>
                </c:pt>
                <c:pt idx="133">
                  <c:v>12.198838</c:v>
                </c:pt>
                <c:pt idx="134">
                  <c:v>12.323008</c:v>
                </c:pt>
                <c:pt idx="135">
                  <c:v>12.447832</c:v>
                </c:pt>
                <c:pt idx="136">
                  <c:v>12.572257</c:v>
                </c:pt>
                <c:pt idx="137">
                  <c:v>12.695116000000001</c:v>
                </c:pt>
                <c:pt idx="138">
                  <c:v>12.815149</c:v>
                </c:pt>
                <c:pt idx="139">
                  <c:v>12.931137</c:v>
                </c:pt>
                <c:pt idx="140">
                  <c:v>13.042009</c:v>
                </c:pt>
                <c:pt idx="141">
                  <c:v>13.146898</c:v>
                </c:pt>
                <c:pt idx="142">
                  <c:v>13.24518</c:v>
                </c:pt>
                <c:pt idx="143">
                  <c:v>13.33656</c:v>
                </c:pt>
                <c:pt idx="144">
                  <c:v>13.421066</c:v>
                </c:pt>
                <c:pt idx="145">
                  <c:v>13.499072</c:v>
                </c:pt>
                <c:pt idx="146">
                  <c:v>13.571235</c:v>
                </c:pt>
                <c:pt idx="147">
                  <c:v>13.638465</c:v>
                </c:pt>
                <c:pt idx="148">
                  <c:v>13.701798999999999</c:v>
                </c:pt>
                <c:pt idx="149">
                  <c:v>13.762297999999999</c:v>
                </c:pt>
                <c:pt idx="150">
                  <c:v>13.820838</c:v>
                </c:pt>
                <c:pt idx="151">
                  <c:v>13.878014</c:v>
                </c:pt>
                <c:pt idx="152">
                  <c:v>13.934068</c:v>
                </c:pt>
                <c:pt idx="153">
                  <c:v>13.989216000000001</c:v>
                </c:pt>
                <c:pt idx="154">
                  <c:v>14.043739</c:v>
                </c:pt>
                <c:pt idx="155">
                  <c:v>14.098128000000001</c:v>
                </c:pt>
                <c:pt idx="156">
                  <c:v>14.152946999999999</c:v>
                </c:pt>
                <c:pt idx="157">
                  <c:v>14.208793999999999</c:v>
                </c:pt>
                <c:pt idx="158">
                  <c:v>14.266273999999999</c:v>
                </c:pt>
                <c:pt idx="159">
                  <c:v>14.325943000000001</c:v>
                </c:pt>
                <c:pt idx="160">
                  <c:v>14.388256</c:v>
                </c:pt>
                <c:pt idx="161">
                  <c:v>14.453620000000001</c:v>
                </c:pt>
                <c:pt idx="162">
                  <c:v>14.522295</c:v>
                </c:pt>
                <c:pt idx="163">
                  <c:v>14.594443999999999</c:v>
                </c:pt>
                <c:pt idx="164">
                  <c:v>14.670138</c:v>
                </c:pt>
                <c:pt idx="165">
                  <c:v>14.749352999999999</c:v>
                </c:pt>
                <c:pt idx="166">
                  <c:v>14.831970999999999</c:v>
                </c:pt>
                <c:pt idx="167">
                  <c:v>14.917852</c:v>
                </c:pt>
                <c:pt idx="168">
                  <c:v>15.006804000000001</c:v>
                </c:pt>
                <c:pt idx="169">
                  <c:v>15.098587999999999</c:v>
                </c:pt>
                <c:pt idx="170">
                  <c:v>15.193026</c:v>
                </c:pt>
                <c:pt idx="171">
                  <c:v>15.289904999999999</c:v>
                </c:pt>
                <c:pt idx="172">
                  <c:v>15.389108</c:v>
                </c:pt>
                <c:pt idx="173">
                  <c:v>15.49052</c:v>
                </c:pt>
                <c:pt idx="174">
                  <c:v>15.594137999999999</c:v>
                </c:pt>
                <c:pt idx="175">
                  <c:v>15.700018</c:v>
                </c:pt>
                <c:pt idx="176">
                  <c:v>15.808301</c:v>
                </c:pt>
                <c:pt idx="177">
                  <c:v>15.919235</c:v>
                </c:pt>
                <c:pt idx="178">
                  <c:v>16.033135999999999</c:v>
                </c:pt>
                <c:pt idx="179">
                  <c:v>16.150445999999999</c:v>
                </c:pt>
                <c:pt idx="180">
                  <c:v>16.271592999999999</c:v>
                </c:pt>
                <c:pt idx="181">
                  <c:v>16.397026</c:v>
                </c:pt>
                <c:pt idx="182">
                  <c:v>16.527049999999999</c:v>
                </c:pt>
                <c:pt idx="183">
                  <c:v>16.661829000000001</c:v>
                </c:pt>
                <c:pt idx="184">
                  <c:v>16.801212</c:v>
                </c:pt>
                <c:pt idx="185">
                  <c:v>16.944813</c:v>
                </c:pt>
                <c:pt idx="186">
                  <c:v>17.091899999999999</c:v>
                </c:pt>
                <c:pt idx="187">
                  <c:v>17.241377</c:v>
                </c:pt>
                <c:pt idx="188">
                  <c:v>17.391795999999999</c:v>
                </c:pt>
                <c:pt idx="189">
                  <c:v>17.541414</c:v>
                </c:pt>
                <c:pt idx="190">
                  <c:v>17.688236</c:v>
                </c:pt>
                <c:pt idx="191">
                  <c:v>17.830143</c:v>
                </c:pt>
                <c:pt idx="192">
                  <c:v>17.965043999999999</c:v>
                </c:pt>
                <c:pt idx="193">
                  <c:v>18.091076000000001</c:v>
                </c:pt>
                <c:pt idx="194">
                  <c:v>18.206955000000001</c:v>
                </c:pt>
                <c:pt idx="195">
                  <c:v>18.312291999999999</c:v>
                </c:pt>
                <c:pt idx="196">
                  <c:v>18.407938000000001</c:v>
                </c:pt>
                <c:pt idx="197">
                  <c:v>18.496168000000001</c:v>
                </c:pt>
                <c:pt idx="198">
                  <c:v>18.580428999999999</c:v>
                </c:pt>
                <c:pt idx="199">
                  <c:v>18.664959</c:v>
                </c:pt>
                <c:pt idx="200">
                  <c:v>18.75423</c:v>
                </c:pt>
                <c:pt idx="201">
                  <c:v>18.852512000000001</c:v>
                </c:pt>
                <c:pt idx="202">
                  <c:v>18.963456999999998</c:v>
                </c:pt>
                <c:pt idx="203">
                  <c:v>19.089891000000001</c:v>
                </c:pt>
                <c:pt idx="204">
                  <c:v>19.233785999999998</c:v>
                </c:pt>
                <c:pt idx="205">
                  <c:v>19.396194000000001</c:v>
                </c:pt>
                <c:pt idx="206">
                  <c:v>19.577192</c:v>
                </c:pt>
                <c:pt idx="207">
                  <c:v>19.776278000000001</c:v>
                </c:pt>
                <c:pt idx="208">
                  <c:v>19.992896999999999</c:v>
                </c:pt>
                <c:pt idx="209">
                  <c:v>20.227072</c:v>
                </c:pt>
                <c:pt idx="210">
                  <c:v>20.479541999999999</c:v>
                </c:pt>
                <c:pt idx="211">
                  <c:v>20.751232000000002</c:v>
                </c:pt>
                <c:pt idx="212">
                  <c:v>21.042576</c:v>
                </c:pt>
                <c:pt idx="213">
                  <c:v>21.353238999999999</c:v>
                </c:pt>
                <c:pt idx="214">
                  <c:v>21.682051000000001</c:v>
                </c:pt>
                <c:pt idx="215">
                  <c:v>22.027113</c:v>
                </c:pt>
                <c:pt idx="216">
                  <c:v>22.385807</c:v>
                </c:pt>
                <c:pt idx="217">
                  <c:v>22.754926999999999</c:v>
                </c:pt>
                <c:pt idx="218">
                  <c:v>23.130725999999999</c:v>
                </c:pt>
                <c:pt idx="219">
                  <c:v>23.508965</c:v>
                </c:pt>
                <c:pt idx="220">
                  <c:v>23.885034999999998</c:v>
                </c:pt>
                <c:pt idx="221">
                  <c:v>24.254019</c:v>
                </c:pt>
                <c:pt idx="222">
                  <c:v>24.61084</c:v>
                </c:pt>
                <c:pt idx="223">
                  <c:v>24.950254000000001</c:v>
                </c:pt>
                <c:pt idx="224">
                  <c:v>25.267035</c:v>
                </c:pt>
                <c:pt idx="225">
                  <c:v>25.556045999999998</c:v>
                </c:pt>
                <c:pt idx="226">
                  <c:v>25.812346000000002</c:v>
                </c:pt>
                <c:pt idx="227">
                  <c:v>26.031261000000001</c:v>
                </c:pt>
                <c:pt idx="228">
                  <c:v>26.208504000000001</c:v>
                </c:pt>
                <c:pt idx="229">
                  <c:v>26.340250000000001</c:v>
                </c:pt>
                <c:pt idx="230">
                  <c:v>26.423196999999998</c:v>
                </c:pt>
                <c:pt idx="231">
                  <c:v>26.454654999999999</c:v>
                </c:pt>
                <c:pt idx="232">
                  <c:v>26.432618999999999</c:v>
                </c:pt>
                <c:pt idx="233">
                  <c:v>26.355785000000001</c:v>
                </c:pt>
                <c:pt idx="234">
                  <c:v>26.223614000000001</c:v>
                </c:pt>
                <c:pt idx="235">
                  <c:v>26.036380999999999</c:v>
                </c:pt>
                <c:pt idx="236">
                  <c:v>25.795124000000001</c:v>
                </c:pt>
                <c:pt idx="237">
                  <c:v>25.501698999999999</c:v>
                </c:pt>
                <c:pt idx="238">
                  <c:v>25.158702999999999</c:v>
                </c:pt>
                <c:pt idx="239">
                  <c:v>24.769348000000001</c:v>
                </c:pt>
                <c:pt idx="240">
                  <c:v>24.337364000000001</c:v>
                </c:pt>
                <c:pt idx="241">
                  <c:v>23.866709</c:v>
                </c:pt>
                <c:pt idx="242">
                  <c:v>23.361183</c:v>
                </c:pt>
                <c:pt idx="243">
                  <c:v>22.824048999999999</c:v>
                </c:pt>
                <c:pt idx="244">
                  <c:v>22.25779</c:v>
                </c:pt>
                <c:pt idx="245">
                  <c:v>21.664325999999999</c:v>
                </c:pt>
                <c:pt idx="246">
                  <c:v>21.045483000000001</c:v>
                </c:pt>
                <c:pt idx="247">
                  <c:v>20.403376000000002</c:v>
                </c:pt>
                <c:pt idx="248">
                  <c:v>19.740662</c:v>
                </c:pt>
                <c:pt idx="249">
                  <c:v>19.060811999999999</c:v>
                </c:pt>
                <c:pt idx="250">
                  <c:v>18.368514999999999</c:v>
                </c:pt>
                <c:pt idx="251">
                  <c:v>17.670922999999998</c:v>
                </c:pt>
                <c:pt idx="252">
                  <c:v>16.979113000000002</c:v>
                </c:pt>
                <c:pt idx="253">
                  <c:v>16.306605999999999</c:v>
                </c:pt>
                <c:pt idx="254">
                  <c:v>15.663671000000001</c:v>
                </c:pt>
                <c:pt idx="255">
                  <c:v>15.051391000000001</c:v>
                </c:pt>
                <c:pt idx="256">
                  <c:v>14.460012000000001</c:v>
                </c:pt>
                <c:pt idx="257">
                  <c:v>13.870895000000001</c:v>
                </c:pt>
                <c:pt idx="258">
                  <c:v>13.259573</c:v>
                </c:pt>
                <c:pt idx="259">
                  <c:v>12.598909000000001</c:v>
                </c:pt>
                <c:pt idx="260">
                  <c:v>11.862216999999999</c:v>
                </c:pt>
                <c:pt idx="261">
                  <c:v>11.026358</c:v>
                </c:pt>
                <c:pt idx="262">
                  <c:v>10.074374000000001</c:v>
                </c:pt>
                <c:pt idx="263">
                  <c:v>8.9968990000000009</c:v>
                </c:pt>
                <c:pt idx="264">
                  <c:v>7.7915739999999998</c:v>
                </c:pt>
                <c:pt idx="265">
                  <c:v>6.4608889999999999</c:v>
                </c:pt>
                <c:pt idx="266">
                  <c:v>5.0097860000000001</c:v>
                </c:pt>
                <c:pt idx="267">
                  <c:v>3.4435920000000002</c:v>
                </c:pt>
                <c:pt idx="268">
                  <c:v>1.7669319999999999</c:v>
                </c:pt>
                <c:pt idx="269">
                  <c:v>-1.6601999999999999E-2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7D-4F45-AE57-2C8A499805A5}"/>
            </c:ext>
          </c:extLst>
        </c:ser>
        <c:ser>
          <c:idx val="1"/>
          <c:order val="1"/>
          <c:tx>
            <c:v>Short Stride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Sheet1!$Y$3:$Y$264</c:f>
              <c:numCache>
                <c:formatCode>General</c:formatCode>
                <c:ptCount val="262"/>
                <c:pt idx="0">
                  <c:v>-6.5978999999999996E-2</c:v>
                </c:pt>
                <c:pt idx="1">
                  <c:v>-6.6072000000000006E-2</c:v>
                </c:pt>
                <c:pt idx="2">
                  <c:v>-6.5773999999999999E-2</c:v>
                </c:pt>
                <c:pt idx="3">
                  <c:v>-6.4942E-2</c:v>
                </c:pt>
                <c:pt idx="4">
                  <c:v>-6.343E-2</c:v>
                </c:pt>
                <c:pt idx="5">
                  <c:v>-6.1086000000000001E-2</c:v>
                </c:pt>
                <c:pt idx="6">
                  <c:v>-5.7736999999999997E-2</c:v>
                </c:pt>
                <c:pt idx="7">
                  <c:v>-5.3217E-2</c:v>
                </c:pt>
                <c:pt idx="8">
                  <c:v>-4.7337999999999998E-2</c:v>
                </c:pt>
                <c:pt idx="9">
                  <c:v>-3.9955999999999998E-2</c:v>
                </c:pt>
                <c:pt idx="10">
                  <c:v>-3.0891999999999999E-2</c:v>
                </c:pt>
                <c:pt idx="11">
                  <c:v>-2.001E-2</c:v>
                </c:pt>
                <c:pt idx="12">
                  <c:v>-7.1700000000000002E-3</c:v>
                </c:pt>
                <c:pt idx="13">
                  <c:v>7.7390000000000002E-3</c:v>
                </c:pt>
                <c:pt idx="14">
                  <c:v>2.4794E-2</c:v>
                </c:pt>
                <c:pt idx="15">
                  <c:v>4.4069999999999998E-2</c:v>
                </c:pt>
                <c:pt idx="16">
                  <c:v>6.5581E-2</c:v>
                </c:pt>
                <c:pt idx="17">
                  <c:v>8.9358000000000007E-2</c:v>
                </c:pt>
                <c:pt idx="18">
                  <c:v>0.11534</c:v>
                </c:pt>
                <c:pt idx="19">
                  <c:v>0.14349300000000001</c:v>
                </c:pt>
                <c:pt idx="20">
                  <c:v>0.173736</c:v>
                </c:pt>
                <c:pt idx="21">
                  <c:v>0.205933</c:v>
                </c:pt>
                <c:pt idx="22">
                  <c:v>0.23997199999999999</c:v>
                </c:pt>
                <c:pt idx="23">
                  <c:v>0.27568599999999999</c:v>
                </c:pt>
                <c:pt idx="24">
                  <c:v>0.31290400000000002</c:v>
                </c:pt>
                <c:pt idx="25">
                  <c:v>0.35144900000000001</c:v>
                </c:pt>
                <c:pt idx="26">
                  <c:v>0.39112599999999997</c:v>
                </c:pt>
                <c:pt idx="27">
                  <c:v>0.43177100000000002</c:v>
                </c:pt>
                <c:pt idx="28">
                  <c:v>0.47320099999999998</c:v>
                </c:pt>
                <c:pt idx="29">
                  <c:v>0.51526799999999995</c:v>
                </c:pt>
                <c:pt idx="30">
                  <c:v>0.55783899999999997</c:v>
                </c:pt>
                <c:pt idx="31">
                  <c:v>0.60082899999999995</c:v>
                </c:pt>
                <c:pt idx="32">
                  <c:v>0.64417199999999997</c:v>
                </c:pt>
                <c:pt idx="33">
                  <c:v>0.68786499999999995</c:v>
                </c:pt>
                <c:pt idx="34">
                  <c:v>0.73195100000000002</c:v>
                </c:pt>
                <c:pt idx="35">
                  <c:v>0.77651499999999996</c:v>
                </c:pt>
                <c:pt idx="36">
                  <c:v>0.82171400000000006</c:v>
                </c:pt>
                <c:pt idx="37">
                  <c:v>0.867761</c:v>
                </c:pt>
                <c:pt idx="38">
                  <c:v>0.91490099999999996</c:v>
                </c:pt>
                <c:pt idx="39">
                  <c:v>0.96345899999999995</c:v>
                </c:pt>
                <c:pt idx="40">
                  <c:v>1.013776</c:v>
                </c:pt>
                <c:pt idx="41">
                  <c:v>1.06626</c:v>
                </c:pt>
                <c:pt idx="42">
                  <c:v>1.1213329999999999</c:v>
                </c:pt>
                <c:pt idx="43">
                  <c:v>1.179435</c:v>
                </c:pt>
                <c:pt idx="44">
                  <c:v>1.241023</c:v>
                </c:pt>
                <c:pt idx="45">
                  <c:v>1.3065370000000001</c:v>
                </c:pt>
                <c:pt idx="46">
                  <c:v>1.37642</c:v>
                </c:pt>
                <c:pt idx="47">
                  <c:v>1.451066</c:v>
                </c:pt>
                <c:pt idx="48">
                  <c:v>1.5308409999999999</c:v>
                </c:pt>
                <c:pt idx="49">
                  <c:v>1.6160650000000001</c:v>
                </c:pt>
                <c:pt idx="50">
                  <c:v>1.706971</c:v>
                </c:pt>
                <c:pt idx="51">
                  <c:v>1.8037479999999999</c:v>
                </c:pt>
                <c:pt idx="52">
                  <c:v>1.906461</c:v>
                </c:pt>
                <c:pt idx="53">
                  <c:v>2.0151309999999998</c:v>
                </c:pt>
                <c:pt idx="54">
                  <c:v>2.1296680000000001</c:v>
                </c:pt>
                <c:pt idx="55">
                  <c:v>2.6825839999999999</c:v>
                </c:pt>
                <c:pt idx="56">
                  <c:v>2.5719910000000001</c:v>
                </c:pt>
                <c:pt idx="57">
                  <c:v>2.4674719999999999</c:v>
                </c:pt>
                <c:pt idx="58">
                  <c:v>2.3726989999999999</c:v>
                </c:pt>
                <c:pt idx="59">
                  <c:v>2.2917519999999998</c:v>
                </c:pt>
                <c:pt idx="60">
                  <c:v>2.2289460000000001</c:v>
                </c:pt>
                <c:pt idx="61">
                  <c:v>2.188615</c:v>
                </c:pt>
                <c:pt idx="62">
                  <c:v>2.1747999999999998</c:v>
                </c:pt>
                <c:pt idx="63">
                  <c:v>2.1908470000000002</c:v>
                </c:pt>
                <c:pt idx="64">
                  <c:v>2.2389079999999999</c:v>
                </c:pt>
                <c:pt idx="65">
                  <c:v>2.3193959999999998</c:v>
                </c:pt>
                <c:pt idx="66">
                  <c:v>2.4302380000000001</c:v>
                </c:pt>
                <c:pt idx="67">
                  <c:v>2.5664060000000002</c:v>
                </c:pt>
                <c:pt idx="68">
                  <c:v>2.720256</c:v>
                </c:pt>
                <c:pt idx="69">
                  <c:v>2.8830819999999999</c:v>
                </c:pt>
                <c:pt idx="70">
                  <c:v>3.0474709999999998</c:v>
                </c:pt>
                <c:pt idx="71">
                  <c:v>3.2089490000000001</c:v>
                </c:pt>
                <c:pt idx="72">
                  <c:v>3.3662139999999998</c:v>
                </c:pt>
                <c:pt idx="73">
                  <c:v>3.5206080000000002</c:v>
                </c:pt>
                <c:pt idx="74">
                  <c:v>3.6752199999999999</c:v>
                </c:pt>
                <c:pt idx="75">
                  <c:v>3.83413</c:v>
                </c:pt>
                <c:pt idx="76">
                  <c:v>4.0015799999999997</c:v>
                </c:pt>
                <c:pt idx="77">
                  <c:v>4.1812110000000002</c:v>
                </c:pt>
                <c:pt idx="78">
                  <c:v>4.3753039999999999</c:v>
                </c:pt>
                <c:pt idx="79">
                  <c:v>4.5839670000000003</c:v>
                </c:pt>
                <c:pt idx="80">
                  <c:v>4.8046490000000004</c:v>
                </c:pt>
                <c:pt idx="81">
                  <c:v>5.0324200000000001</c:v>
                </c:pt>
                <c:pt idx="82">
                  <c:v>5.2614260000000002</c:v>
                </c:pt>
                <c:pt idx="83">
                  <c:v>5.4864499999999996</c:v>
                </c:pt>
                <c:pt idx="84">
                  <c:v>5.7035970000000002</c:v>
                </c:pt>
                <c:pt idx="85">
                  <c:v>5.9101610000000004</c:v>
                </c:pt>
                <c:pt idx="86">
                  <c:v>6.1045720000000001</c:v>
                </c:pt>
                <c:pt idx="87">
                  <c:v>6.2861130000000003</c:v>
                </c:pt>
                <c:pt idx="88">
                  <c:v>6.4547809999999997</c:v>
                </c:pt>
                <c:pt idx="89">
                  <c:v>6.6110949999999997</c:v>
                </c:pt>
                <c:pt idx="90">
                  <c:v>6.7556240000000001</c:v>
                </c:pt>
                <c:pt idx="91">
                  <c:v>6.8886820000000002</c:v>
                </c:pt>
                <c:pt idx="92">
                  <c:v>7.0102339999999996</c:v>
                </c:pt>
                <c:pt idx="93">
                  <c:v>7.1200260000000002</c:v>
                </c:pt>
                <c:pt idx="94">
                  <c:v>7.21774</c:v>
                </c:pt>
                <c:pt idx="95">
                  <c:v>7.3031800000000002</c:v>
                </c:pt>
                <c:pt idx="96">
                  <c:v>7.3763589999999999</c:v>
                </c:pt>
                <c:pt idx="97">
                  <c:v>7.4376110000000004</c:v>
                </c:pt>
                <c:pt idx="98">
                  <c:v>7.487692</c:v>
                </c:pt>
                <c:pt idx="99">
                  <c:v>7.5278130000000001</c:v>
                </c:pt>
                <c:pt idx="100">
                  <c:v>7.5596509999999997</c:v>
                </c:pt>
                <c:pt idx="101">
                  <c:v>7.5853099999999998</c:v>
                </c:pt>
                <c:pt idx="102">
                  <c:v>7.6072300000000004</c:v>
                </c:pt>
                <c:pt idx="103">
                  <c:v>7.6280419999999998</c:v>
                </c:pt>
                <c:pt idx="104">
                  <c:v>7.6504070000000004</c:v>
                </c:pt>
                <c:pt idx="105">
                  <c:v>7.6768130000000001</c:v>
                </c:pt>
                <c:pt idx="106">
                  <c:v>7.7093090000000002</c:v>
                </c:pt>
                <c:pt idx="107">
                  <c:v>7.7492999999999999</c:v>
                </c:pt>
                <c:pt idx="108">
                  <c:v>7.7971320000000004</c:v>
                </c:pt>
                <c:pt idx="109">
                  <c:v>7.8516510000000004</c:v>
                </c:pt>
                <c:pt idx="110">
                  <c:v>7.9098199999999999</c:v>
                </c:pt>
                <c:pt idx="111">
                  <c:v>7.9670310000000004</c:v>
                </c:pt>
                <c:pt idx="112">
                  <c:v>8.0184239999999996</c:v>
                </c:pt>
                <c:pt idx="113">
                  <c:v>8.0605469999999997</c:v>
                </c:pt>
                <c:pt idx="114">
                  <c:v>8.0916979999999992</c:v>
                </c:pt>
                <c:pt idx="115">
                  <c:v>8.1114999999999995</c:v>
                </c:pt>
                <c:pt idx="116">
                  <c:v>8.1201749999999997</c:v>
                </c:pt>
                <c:pt idx="117">
                  <c:v>8.1181049999999999</c:v>
                </c:pt>
                <c:pt idx="118">
                  <c:v>8.1054969999999997</c:v>
                </c:pt>
                <c:pt idx="119">
                  <c:v>8.0822620000000001</c:v>
                </c:pt>
                <c:pt idx="120">
                  <c:v>8.0482790000000008</c:v>
                </c:pt>
                <c:pt idx="121">
                  <c:v>8.0036919999999991</c:v>
                </c:pt>
                <c:pt idx="122">
                  <c:v>7.9490290000000003</c:v>
                </c:pt>
                <c:pt idx="123">
                  <c:v>7.8850790000000002</c:v>
                </c:pt>
                <c:pt idx="124">
                  <c:v>7.8127550000000001</c:v>
                </c:pt>
                <c:pt idx="125">
                  <c:v>7.7331089999999998</c:v>
                </c:pt>
                <c:pt idx="126">
                  <c:v>7.64717</c:v>
                </c:pt>
                <c:pt idx="127">
                  <c:v>7.556019</c:v>
                </c:pt>
                <c:pt idx="128">
                  <c:v>7.4607159999999997</c:v>
                </c:pt>
                <c:pt idx="129">
                  <c:v>7.3623149999999997</c:v>
                </c:pt>
                <c:pt idx="130">
                  <c:v>7.2619090000000002</c:v>
                </c:pt>
                <c:pt idx="131">
                  <c:v>7.16066</c:v>
                </c:pt>
                <c:pt idx="132">
                  <c:v>7.0597240000000001</c:v>
                </c:pt>
                <c:pt idx="133">
                  <c:v>6.9603739999999998</c:v>
                </c:pt>
                <c:pt idx="134">
                  <c:v>6.8639099999999997</c:v>
                </c:pt>
                <c:pt idx="135">
                  <c:v>6.7717369999999999</c:v>
                </c:pt>
                <c:pt idx="136">
                  <c:v>6.6852819999999999</c:v>
                </c:pt>
                <c:pt idx="137">
                  <c:v>6.6060230000000004</c:v>
                </c:pt>
                <c:pt idx="138">
                  <c:v>6.5354429999999999</c:v>
                </c:pt>
                <c:pt idx="139">
                  <c:v>6.4750300000000003</c:v>
                </c:pt>
                <c:pt idx="140">
                  <c:v>6.426202</c:v>
                </c:pt>
                <c:pt idx="141">
                  <c:v>6.390339</c:v>
                </c:pt>
                <c:pt idx="142">
                  <c:v>6.3687100000000001</c:v>
                </c:pt>
                <c:pt idx="143">
                  <c:v>6.3624939999999999</c:v>
                </c:pt>
                <c:pt idx="144">
                  <c:v>6.3727239999999998</c:v>
                </c:pt>
                <c:pt idx="145">
                  <c:v>6.400258</c:v>
                </c:pt>
                <c:pt idx="146">
                  <c:v>6.4457829999999996</c:v>
                </c:pt>
                <c:pt idx="147">
                  <c:v>6.5097149999999999</c:v>
                </c:pt>
                <c:pt idx="148">
                  <c:v>6.5921120000000002</c:v>
                </c:pt>
                <c:pt idx="149">
                  <c:v>6.6926249999999996</c:v>
                </c:pt>
                <c:pt idx="150">
                  <c:v>6.8102729999999996</c:v>
                </c:pt>
                <c:pt idx="151">
                  <c:v>6.9432330000000002</c:v>
                </c:pt>
                <c:pt idx="152">
                  <c:v>7.0886339999999999</c:v>
                </c:pt>
                <c:pt idx="153">
                  <c:v>7.2422969999999998</c:v>
                </c:pt>
                <c:pt idx="154">
                  <c:v>7.3987730000000003</c:v>
                </c:pt>
                <c:pt idx="155">
                  <c:v>7.551755</c:v>
                </c:pt>
                <c:pt idx="156">
                  <c:v>7.6949160000000001</c:v>
                </c:pt>
                <c:pt idx="157">
                  <c:v>7.8225470000000001</c:v>
                </c:pt>
                <c:pt idx="158">
                  <c:v>7.9300610000000002</c:v>
                </c:pt>
                <c:pt idx="159">
                  <c:v>8.0140460000000004</c:v>
                </c:pt>
                <c:pt idx="160">
                  <c:v>8.0723789999999997</c:v>
                </c:pt>
                <c:pt idx="161">
                  <c:v>8.1042839999999998</c:v>
                </c:pt>
                <c:pt idx="162">
                  <c:v>8.1104869999999991</c:v>
                </c:pt>
                <c:pt idx="163">
                  <c:v>8.0933089999999996</c:v>
                </c:pt>
                <c:pt idx="164">
                  <c:v>8.0565929999999994</c:v>
                </c:pt>
                <c:pt idx="165">
                  <c:v>8.0053619999999999</c:v>
                </c:pt>
                <c:pt idx="166">
                  <c:v>7.944858</c:v>
                </c:pt>
                <c:pt idx="167">
                  <c:v>7.8798690000000002</c:v>
                </c:pt>
                <c:pt idx="168">
                  <c:v>7.8143840000000004</c:v>
                </c:pt>
                <c:pt idx="169">
                  <c:v>7.7516030000000002</c:v>
                </c:pt>
                <c:pt idx="170">
                  <c:v>7.6940419999999996</c:v>
                </c:pt>
                <c:pt idx="171">
                  <c:v>7.6435389999999996</c:v>
                </c:pt>
                <c:pt idx="172">
                  <c:v>7.6013809999999999</c:v>
                </c:pt>
                <c:pt idx="173">
                  <c:v>7.5683660000000001</c:v>
                </c:pt>
                <c:pt idx="174">
                  <c:v>7.5448719999999998</c:v>
                </c:pt>
                <c:pt idx="175">
                  <c:v>7.5310319999999997</c:v>
                </c:pt>
                <c:pt idx="176">
                  <c:v>7.5267520000000001</c:v>
                </c:pt>
                <c:pt idx="177">
                  <c:v>7.5317530000000001</c:v>
                </c:pt>
                <c:pt idx="178">
                  <c:v>7.5456849999999998</c:v>
                </c:pt>
                <c:pt idx="179">
                  <c:v>7.5681390000000004</c:v>
                </c:pt>
                <c:pt idx="180">
                  <c:v>7.5987260000000001</c:v>
                </c:pt>
                <c:pt idx="181">
                  <c:v>7.6370139999999997</c:v>
                </c:pt>
                <c:pt idx="182">
                  <c:v>7.6826470000000002</c:v>
                </c:pt>
                <c:pt idx="183">
                  <c:v>7.7353170000000002</c:v>
                </c:pt>
                <c:pt idx="184">
                  <c:v>7.7948000000000004</c:v>
                </c:pt>
                <c:pt idx="185">
                  <c:v>7.8609239999999998</c:v>
                </c:pt>
                <c:pt idx="186">
                  <c:v>7.9336570000000002</c:v>
                </c:pt>
                <c:pt idx="187">
                  <c:v>8.0130440000000007</c:v>
                </c:pt>
                <c:pt idx="188">
                  <c:v>8.0992540000000002</c:v>
                </c:pt>
                <c:pt idx="189">
                  <c:v>8.1925519999999992</c:v>
                </c:pt>
                <c:pt idx="190">
                  <c:v>8.2933489999999992</c:v>
                </c:pt>
                <c:pt idx="191">
                  <c:v>8.4021360000000005</c:v>
                </c:pt>
                <c:pt idx="192">
                  <c:v>8.5195380000000007</c:v>
                </c:pt>
                <c:pt idx="193">
                  <c:v>8.6462509999999995</c:v>
                </c:pt>
                <c:pt idx="194">
                  <c:v>8.7830549999999992</c:v>
                </c:pt>
                <c:pt idx="195">
                  <c:v>8.9307870000000005</c:v>
                </c:pt>
                <c:pt idx="196">
                  <c:v>9.0903360000000006</c:v>
                </c:pt>
                <c:pt idx="197">
                  <c:v>9.2625799999999998</c:v>
                </c:pt>
                <c:pt idx="198">
                  <c:v>9.448385</c:v>
                </c:pt>
                <c:pt idx="199">
                  <c:v>9.6485210000000006</c:v>
                </c:pt>
                <c:pt idx="200">
                  <c:v>9.8636979999999994</c:v>
                </c:pt>
                <c:pt idx="201">
                  <c:v>10.094473000000001</c:v>
                </c:pt>
                <c:pt idx="202">
                  <c:v>10.341225</c:v>
                </c:pt>
                <c:pt idx="203">
                  <c:v>10.604094999999999</c:v>
                </c:pt>
                <c:pt idx="204">
                  <c:v>10.882947</c:v>
                </c:pt>
                <c:pt idx="205">
                  <c:v>11.177403999999999</c:v>
                </c:pt>
                <c:pt idx="206">
                  <c:v>11.486708</c:v>
                </c:pt>
                <c:pt idx="207">
                  <c:v>11.809748000000001</c:v>
                </c:pt>
                <c:pt idx="208">
                  <c:v>12.145060000000001</c:v>
                </c:pt>
                <c:pt idx="209">
                  <c:v>12.490758</c:v>
                </c:pt>
                <c:pt idx="210">
                  <c:v>12.844601000000001</c:v>
                </c:pt>
                <c:pt idx="211">
                  <c:v>13.203943000000001</c:v>
                </c:pt>
                <c:pt idx="212">
                  <c:v>13.565761999999999</c:v>
                </c:pt>
                <c:pt idx="213">
                  <c:v>13.926689</c:v>
                </c:pt>
                <c:pt idx="214">
                  <c:v>14.283029000000001</c:v>
                </c:pt>
                <c:pt idx="215">
                  <c:v>14.630824</c:v>
                </c:pt>
                <c:pt idx="216">
                  <c:v>14.965843</c:v>
                </c:pt>
                <c:pt idx="217">
                  <c:v>15.283685999999999</c:v>
                </c:pt>
                <c:pt idx="218">
                  <c:v>15.579799</c:v>
                </c:pt>
                <c:pt idx="219">
                  <c:v>15.849568</c:v>
                </c:pt>
                <c:pt idx="220">
                  <c:v>16.088367000000002</c:v>
                </c:pt>
                <c:pt idx="221">
                  <c:v>16.291633999999998</c:v>
                </c:pt>
                <c:pt idx="222">
                  <c:v>16.455009</c:v>
                </c:pt>
                <c:pt idx="223">
                  <c:v>16.574368</c:v>
                </c:pt>
                <c:pt idx="224">
                  <c:v>16.646007999999998</c:v>
                </c:pt>
                <c:pt idx="225">
                  <c:v>16.666768999999999</c:v>
                </c:pt>
                <c:pt idx="226">
                  <c:v>16.634193</c:v>
                </c:pt>
                <c:pt idx="227">
                  <c:v>16.546666999999999</c:v>
                </c:pt>
                <c:pt idx="228">
                  <c:v>16.403652000000001</c:v>
                </c:pt>
                <c:pt idx="229">
                  <c:v>16.205822000000001</c:v>
                </c:pt>
                <c:pt idx="230">
                  <c:v>15.955279000000001</c:v>
                </c:pt>
                <c:pt idx="231">
                  <c:v>15.655662</c:v>
                </c:pt>
                <c:pt idx="232">
                  <c:v>15.312257000000001</c:v>
                </c:pt>
                <c:pt idx="233">
                  <c:v>14.932077</c:v>
                </c:pt>
                <c:pt idx="234">
                  <c:v>14.523761</c:v>
                </c:pt>
                <c:pt idx="235">
                  <c:v>14.097388</c:v>
                </c:pt>
                <c:pt idx="236">
                  <c:v>13.664175999999999</c:v>
                </c:pt>
                <c:pt idx="237">
                  <c:v>13.235844999999999</c:v>
                </c:pt>
                <c:pt idx="238">
                  <c:v>12.823919999999999</c:v>
                </c:pt>
                <c:pt idx="239">
                  <c:v>12.438594</c:v>
                </c:pt>
                <c:pt idx="240">
                  <c:v>12.08747</c:v>
                </c:pt>
                <c:pt idx="241">
                  <c:v>11.773883</c:v>
                </c:pt>
                <c:pt idx="242">
                  <c:v>11.495378000000001</c:v>
                </c:pt>
                <c:pt idx="243">
                  <c:v>11.242397</c:v>
                </c:pt>
                <c:pt idx="244">
                  <c:v>10.999575</c:v>
                </c:pt>
                <c:pt idx="245">
                  <c:v>10.749718</c:v>
                </c:pt>
                <c:pt idx="246">
                  <c:v>10.478128</c:v>
                </c:pt>
                <c:pt idx="247">
                  <c:v>10.174618000000001</c:v>
                </c:pt>
                <c:pt idx="248">
                  <c:v>9.8332750000000004</c:v>
                </c:pt>
                <c:pt idx="249">
                  <c:v>9.4514239999999994</c:v>
                </c:pt>
                <c:pt idx="250">
                  <c:v>9.0281160000000007</c:v>
                </c:pt>
                <c:pt idx="251">
                  <c:v>8.5622629999999997</c:v>
                </c:pt>
                <c:pt idx="252">
                  <c:v>8.0508229999999994</c:v>
                </c:pt>
                <c:pt idx="253">
                  <c:v>7.4875259999999999</c:v>
                </c:pt>
                <c:pt idx="254">
                  <c:v>6.8629420000000003</c:v>
                </c:pt>
                <c:pt idx="255">
                  <c:v>6.1659750000000004</c:v>
                </c:pt>
                <c:pt idx="256">
                  <c:v>5.3853689999999999</c:v>
                </c:pt>
                <c:pt idx="257">
                  <c:v>4.5111230000000004</c:v>
                </c:pt>
                <c:pt idx="258">
                  <c:v>3.5362399999999998</c:v>
                </c:pt>
                <c:pt idx="259">
                  <c:v>2.4585210000000002</c:v>
                </c:pt>
                <c:pt idx="260">
                  <c:v>1.282545</c:v>
                </c:pt>
                <c:pt idx="261">
                  <c:v>1.9823E-2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7D-4F45-AE57-2C8A49980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523744"/>
        <c:axId val="1888580240"/>
      </c:lineChart>
      <c:catAx>
        <c:axId val="1886523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580240"/>
        <c:crosses val="autoZero"/>
        <c:auto val="1"/>
        <c:lblAlgn val="ctr"/>
        <c:lblOffset val="100"/>
        <c:noMultiLvlLbl val="0"/>
      </c:catAx>
      <c:valAx>
        <c:axId val="188858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Angle (deg)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52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E9561E-6B0F-467F-A4D3-C4B41626A2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9E3D-8550-43F9-A5D3-739335EC4A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E2E23-46AD-475B-A3AE-D63D0CCBD39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1A6F4-D2E4-478D-B1FC-6EAA41A677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C3D25-DAA7-4EE6-8038-FD129367CF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68A3-EEAA-4A03-A8B9-F04FF8124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8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C89D7-70D7-4622-B0E1-8CF1C15F455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1A9C8-3CCB-4532-8795-6FFB3E6C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6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1A9C8-3CCB-4532-8795-6FFB3E6C46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is 1</a:t>
            </a:r>
            <a:r>
              <a:rPr lang="en-US" baseline="30000" dirty="0"/>
              <a:t>st</a:t>
            </a:r>
            <a:r>
              <a:rPr lang="en-US" dirty="0"/>
              <a:t> trial of both conditions. Table is average peak of each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1A9C8-3CCB-4532-8795-6FFB3E6C46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4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trial of both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1A9C8-3CCB-4532-8795-6FFB3E6C46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trial of both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1A9C8-3CCB-4532-8795-6FFB3E6C46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6858000" cy="1036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28800" y="1524000"/>
            <a:ext cx="6858000" cy="4191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quarter" idx="10"/>
          </p:nvPr>
        </p:nvSpPr>
        <p:spPr>
          <a:xfrm>
            <a:off x="6172200" y="3200400"/>
            <a:ext cx="2362200" cy="2362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462462"/>
            <a:ext cx="5029200" cy="5195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0" y="609600"/>
            <a:ext cx="5029200" cy="3771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029200"/>
            <a:ext cx="5029200" cy="7377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6858000" cy="10366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8800" y="1524000"/>
            <a:ext cx="3200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81600" y="2514600"/>
            <a:ext cx="3505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181600" y="1524000"/>
            <a:ext cx="3505200" cy="914400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800" b="0" i="0" kern="1200" cap="sm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6858000" cy="1036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828800" y="1524000"/>
            <a:ext cx="6858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5029200"/>
            <a:ext cx="6858000" cy="685800"/>
          </a:xfrm>
        </p:spPr>
        <p:txBody>
          <a:bodyPr>
            <a:normAutofit/>
          </a:bodyPr>
          <a:lstStyle>
            <a:lvl1pPr>
              <a:buNone/>
              <a:defRPr sz="14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6858000" cy="1036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057400" y="1524000"/>
            <a:ext cx="6477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457200"/>
            <a:ext cx="13716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57200"/>
            <a:ext cx="5334000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3600"/>
            <a:ext cx="6172200" cy="1470025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657600"/>
            <a:ext cx="5638800" cy="1066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Kinesiology &amp; Recreation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438525"/>
            <a:ext cx="655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1905000"/>
            <a:ext cx="655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Kinesiology &amp; Recreation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Kinesiology &amp; Recreation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781800" cy="10366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600200"/>
            <a:ext cx="33558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352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Kinesiology &amp; Recreation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6858000" cy="1036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24000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2174875"/>
            <a:ext cx="3352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4000" y="1524000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0" y="2174875"/>
            <a:ext cx="3352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6858000" cy="1036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181600" y="151284"/>
            <a:ext cx="37338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Slideshow</a:t>
            </a:r>
            <a:r>
              <a:rPr lang="en-US" sz="900" baseline="0" dirty="0">
                <a:solidFill>
                  <a:srgbClr val="000000"/>
                </a:solidFill>
                <a:latin typeface="Arial"/>
                <a:cs typeface="Arial"/>
              </a:rPr>
              <a:t> Title </a:t>
            </a:r>
            <a:r>
              <a:rPr lang="en-US" sz="900" b="0" baseline="0" dirty="0">
                <a:latin typeface="Arial"/>
                <a:cs typeface="Arial"/>
              </a:rPr>
              <a:t>(Select: View &gt; Master &gt; Slide Master to edit)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Department</a:t>
            </a:r>
            <a:r>
              <a:rPr lang="en-US" sz="1000" b="0" baseline="0" dirty="0">
                <a:solidFill>
                  <a:schemeClr val="tx1"/>
                </a:solidFill>
                <a:latin typeface="Arial"/>
                <a:cs typeface="Arial"/>
              </a:rPr>
              <a:t> Name (Select: View &gt; Master &gt; Slide Master to edit)</a:t>
            </a:r>
            <a:endParaRPr lang="en-US" sz="10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2514599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381001"/>
            <a:ext cx="434340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66851"/>
            <a:ext cx="2514600" cy="4324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953000" y="6383179"/>
            <a:ext cx="3962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000" b="0" dirty="0">
                <a:solidFill>
                  <a:schemeClr val="tx1"/>
                </a:solidFill>
                <a:latin typeface="Arial"/>
                <a:cs typeface="Arial"/>
              </a:rPr>
              <a:t>Kinesiology &amp; Recreation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68580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600201"/>
            <a:ext cx="6858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63" r:id="rId12"/>
    <p:sldLayoutId id="2147483664" r:id="rId13"/>
    <p:sldLayoutId id="2147483661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CE1126"/>
          </a:solidFill>
          <a:latin typeface="Arial Bold"/>
          <a:ea typeface="+mj-ea"/>
          <a:cs typeface="Arial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A Biomechanical Comparison of Long &amp; Short Stride Lengths of the Baseball Swing</a:t>
            </a:r>
            <a:br>
              <a:rPr lang="en-US" sz="2800" dirty="0"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</a:br>
            <a:br>
              <a:rPr lang="en-US" sz="2800" dirty="0">
                <a:effectLst/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</a:br>
            <a:endParaRPr lang="en-US" sz="28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Kyle Wood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3F8BCDF-400D-4697-8799-91379C25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689808E2-76CD-4FDC-959C-7B6533204E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0108492"/>
              </p:ext>
            </p:extLst>
          </p:nvPr>
        </p:nvGraphicFramePr>
        <p:xfrm>
          <a:off x="1905000" y="1600200"/>
          <a:ext cx="50292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B9DA8328-8882-4883-8DEE-860B807722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2907565"/>
              </p:ext>
            </p:extLst>
          </p:nvPr>
        </p:nvGraphicFramePr>
        <p:xfrm>
          <a:off x="3276600" y="3763962"/>
          <a:ext cx="51054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2901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977C-705D-4D76-8EFD-8E773F0A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9C9457C-4AB4-4E3B-9E4E-6CA6DA49C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192996"/>
              </p:ext>
            </p:extLst>
          </p:nvPr>
        </p:nvGraphicFramePr>
        <p:xfrm>
          <a:off x="1828800" y="1600200"/>
          <a:ext cx="6477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033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B505-0401-469B-82A3-08513B62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E729-429C-42BF-AB08-4FC071DA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Long Stride condition had greater GRFs in both planes</a:t>
            </a:r>
          </a:p>
          <a:p>
            <a:r>
              <a:rPr lang="en-US" sz="2200" dirty="0"/>
              <a:t>Long Stride condition had greater Hip-Torso Separation angle</a:t>
            </a:r>
          </a:p>
          <a:p>
            <a:r>
              <a:rPr lang="en-US" sz="2200" dirty="0"/>
              <a:t>Long Stride condition had greater Hip-Torso Separation angle</a:t>
            </a:r>
          </a:p>
          <a:p>
            <a:r>
              <a:rPr lang="en-US" sz="2200" dirty="0"/>
              <a:t>Both conditions showed similar rotational velocities</a:t>
            </a:r>
          </a:p>
          <a:p>
            <a:r>
              <a:rPr lang="en-US" sz="2200" dirty="0"/>
              <a:t>Short Stride had greater average bat speed</a:t>
            </a:r>
          </a:p>
          <a:p>
            <a:r>
              <a:rPr lang="en-US" sz="2200" dirty="0"/>
              <a:t>Short Stride condition had greater knee moment</a:t>
            </a:r>
          </a:p>
          <a:p>
            <a:r>
              <a:rPr lang="en-US" sz="2200" dirty="0"/>
              <a:t>Short Stride had better timing of the Kinematic Sequence</a:t>
            </a:r>
          </a:p>
        </p:txBody>
      </p:sp>
    </p:spTree>
    <p:extLst>
      <p:ext uri="{BB962C8B-B14F-4D97-AF65-F5344CB8AC3E}">
        <p14:creationId xmlns:p14="http://schemas.microsoft.com/office/powerpoint/2010/main" val="40645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B256-FCCD-44A5-8486-9B76BA3F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35E3-026A-4259-9527-FA59509F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Removed trial</a:t>
            </a:r>
          </a:p>
          <a:p>
            <a:r>
              <a:rPr lang="en-US" sz="2800" dirty="0"/>
              <a:t>Stationary ball</a:t>
            </a:r>
          </a:p>
          <a:p>
            <a:r>
              <a:rPr lang="en-US" sz="2800" dirty="0"/>
              <a:t>Single Subject</a:t>
            </a:r>
          </a:p>
          <a:p>
            <a:r>
              <a:rPr lang="en-US" sz="2800" dirty="0"/>
              <a:t>Only analyzed lower half</a:t>
            </a:r>
          </a:p>
          <a:p>
            <a:r>
              <a:rPr lang="en-US" sz="2800" dirty="0"/>
              <a:t>Did not include batted ball velocity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2000" dirty="0"/>
              <a:t>Indicator of bat-ball contact quality</a:t>
            </a:r>
          </a:p>
        </p:txBody>
      </p:sp>
    </p:spTree>
    <p:extLst>
      <p:ext uri="{BB962C8B-B14F-4D97-AF65-F5344CB8AC3E}">
        <p14:creationId xmlns:p14="http://schemas.microsoft.com/office/powerpoint/2010/main" val="142413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B5D0-E219-4760-8A8A-7A0F55BB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6858000" cy="103663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6661-F66E-47B4-950C-7754DB5A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90600"/>
            <a:ext cx="6858000" cy="4800600"/>
          </a:xfrm>
        </p:spPr>
        <p:txBody>
          <a:bodyPr>
            <a:normAutofit/>
          </a:bodyPr>
          <a:lstStyle/>
          <a:p>
            <a:r>
              <a:rPr lang="en-US" sz="1600" dirty="0"/>
              <a:t>Escamilla, R. F., </a:t>
            </a:r>
            <a:r>
              <a:rPr lang="en-US" sz="1600" dirty="0" err="1"/>
              <a:t>Fleisig</a:t>
            </a:r>
            <a:r>
              <a:rPr lang="en-US" sz="1600" dirty="0"/>
              <a:t>, G. S., </a:t>
            </a:r>
            <a:r>
              <a:rPr lang="en-US" sz="1600" dirty="0" err="1"/>
              <a:t>DeRenne</a:t>
            </a:r>
            <a:r>
              <a:rPr lang="en-US" sz="1600" dirty="0"/>
              <a:t>, C., Taylor, M. K., Moorman, C. T., </a:t>
            </a:r>
            <a:br>
              <a:rPr lang="en-US" sz="1600" dirty="0"/>
            </a:br>
            <a:r>
              <a:rPr lang="en-US" sz="1600" dirty="0"/>
              <a:t>     III, Imamura, R., </a:t>
            </a:r>
            <a:r>
              <a:rPr lang="en-US" sz="1600" dirty="0" err="1"/>
              <a:t>Barakatt</a:t>
            </a:r>
            <a:r>
              <a:rPr lang="en-US" sz="1600" dirty="0"/>
              <a:t>, E., &amp; Andrews, J. R. (2009). A comparison of </a:t>
            </a:r>
            <a:br>
              <a:rPr lang="en-US" sz="1600" dirty="0"/>
            </a:br>
            <a:r>
              <a:rPr lang="en-US" sz="1600" dirty="0"/>
              <a:t>     age level on baseball hitting kinematics. </a:t>
            </a:r>
            <a:r>
              <a:rPr lang="en-US" sz="1600" i="1" dirty="0"/>
              <a:t>Journal of Applied 			   Biomechanics</a:t>
            </a:r>
            <a:r>
              <a:rPr lang="en-US" sz="1600" dirty="0"/>
              <a:t>,  </a:t>
            </a:r>
            <a:r>
              <a:rPr lang="en-US" sz="1600" i="1" dirty="0"/>
              <a:t>25</a:t>
            </a:r>
            <a:r>
              <a:rPr lang="en-US" sz="1600" dirty="0"/>
              <a:t>, 210-218. </a:t>
            </a:r>
          </a:p>
          <a:p>
            <a:r>
              <a:rPr lang="en-US" sz="1600" i="1" dirty="0"/>
              <a:t>PRGR Black Portable Launch Monitor</a:t>
            </a:r>
            <a:r>
              <a:rPr lang="en-US" sz="1600" dirty="0"/>
              <a:t>. (n.d.). SuperSpeed Slugger. </a:t>
            </a:r>
            <a:br>
              <a:rPr lang="en-US" sz="1600" dirty="0"/>
            </a:br>
            <a:r>
              <a:rPr lang="en-US" sz="1600" dirty="0"/>
              <a:t>     https://superspeedslugger.com/collections/all-products/products/ </a:t>
            </a:r>
            <a:br>
              <a:rPr lang="en-US" sz="1600" dirty="0"/>
            </a:br>
            <a:r>
              <a:rPr lang="en-US" sz="1600" dirty="0"/>
              <a:t>     </a:t>
            </a:r>
            <a:r>
              <a:rPr lang="en-US" sz="1600" dirty="0" err="1"/>
              <a:t>prgr</a:t>
            </a:r>
            <a:r>
              <a:rPr lang="en-US" sz="1600" dirty="0"/>
              <a:t>-black-pocket-launch-monitor</a:t>
            </a:r>
          </a:p>
          <a:p>
            <a:r>
              <a:rPr lang="en-US" sz="1600" dirty="0"/>
              <a:t>Sawicki, G. S., Hubbard, M., &amp; </a:t>
            </a:r>
            <a:r>
              <a:rPr lang="en-US" sz="1600" dirty="0" err="1"/>
              <a:t>Stronge</a:t>
            </a:r>
            <a:r>
              <a:rPr lang="en-US" sz="1600" dirty="0"/>
              <a:t>, W. J. (2003). How to hit home runs: </a:t>
            </a:r>
            <a:br>
              <a:rPr lang="en-US" sz="1600" dirty="0"/>
            </a:br>
            <a:r>
              <a:rPr lang="en-US" sz="1600" dirty="0"/>
              <a:t>     Optimum baseball bat swing parameters for maximum range trajectories. </a:t>
            </a:r>
            <a:br>
              <a:rPr lang="en-US" sz="1600" dirty="0"/>
            </a:br>
            <a:r>
              <a:rPr lang="en-US" sz="1600" dirty="0"/>
              <a:t>     </a:t>
            </a:r>
            <a:r>
              <a:rPr lang="en-US" sz="1600" i="1" dirty="0"/>
              <a:t>American Journal of Physics</a:t>
            </a:r>
            <a:r>
              <a:rPr lang="en-US" sz="1600" dirty="0"/>
              <a:t>, </a:t>
            </a:r>
            <a:r>
              <a:rPr lang="en-US" sz="1600" i="1" dirty="0"/>
              <a:t>71</a:t>
            </a:r>
            <a:r>
              <a:rPr lang="en-US" sz="1600" dirty="0"/>
              <a:t>(11), 1152-1162. https://doi.org/10.1119/ </a:t>
            </a:r>
            <a:br>
              <a:rPr lang="en-US" sz="1600" dirty="0"/>
            </a:br>
            <a:r>
              <a:rPr lang="en-US" sz="1600" dirty="0"/>
              <a:t>     1.1604384 </a:t>
            </a:r>
          </a:p>
          <a:p>
            <a:r>
              <a:rPr lang="en-US" sz="1600" dirty="0"/>
              <a:t>Welch, C. M., Banks, S. A., Cook, F. F., &amp; </a:t>
            </a:r>
            <a:r>
              <a:rPr lang="en-US" sz="1600" dirty="0" err="1"/>
              <a:t>Draovitch</a:t>
            </a:r>
            <a:r>
              <a:rPr lang="en-US" sz="1600" dirty="0"/>
              <a:t>, P. (1995). Hitting a </a:t>
            </a:r>
            <a:br>
              <a:rPr lang="en-US" sz="1600" dirty="0"/>
            </a:br>
            <a:r>
              <a:rPr lang="en-US" sz="1600" dirty="0"/>
              <a:t>     baseball: A biomechanical description. </a:t>
            </a:r>
            <a:r>
              <a:rPr lang="en-US" sz="1600" i="1" dirty="0"/>
              <a:t>Journal of </a:t>
            </a:r>
            <a:r>
              <a:rPr lang="en-US" sz="1600" i="1" dirty="0" err="1"/>
              <a:t>Orthopaedic</a:t>
            </a:r>
            <a:r>
              <a:rPr lang="en-US" sz="1600" i="1" dirty="0"/>
              <a:t> &amp; Sports </a:t>
            </a:r>
            <a:br>
              <a:rPr lang="en-US" sz="1600" dirty="0"/>
            </a:br>
            <a:r>
              <a:rPr lang="en-US" sz="1600" dirty="0"/>
              <a:t>     </a:t>
            </a:r>
            <a:r>
              <a:rPr lang="en-US" sz="1600" i="1" dirty="0"/>
              <a:t>Physical Therapy</a:t>
            </a:r>
            <a:r>
              <a:rPr lang="en-US" sz="1600" dirty="0"/>
              <a:t>, </a:t>
            </a:r>
            <a:r>
              <a:rPr lang="en-US" sz="1600" i="1" dirty="0"/>
              <a:t>22</a:t>
            </a:r>
            <a:r>
              <a:rPr lang="en-US" sz="1600" dirty="0"/>
              <a:t>(5), 193-201. https://doi.org/10.2519/ </a:t>
            </a:r>
            <a:br>
              <a:rPr lang="en-US" sz="1600" dirty="0"/>
            </a:br>
            <a:r>
              <a:rPr lang="en-US" sz="1600" dirty="0"/>
              <a:t>     jospt.1995.22.5.193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92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AAC4-0159-43BB-8C41-9D249A14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FBC7-A1C7-47F0-A31F-9C36809A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Batted ball distance is most affected by bat speed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nn-NO" sz="1600" dirty="0"/>
              <a:t>Sawicki, G. S., Hubbard, M., &amp; Stronge, W. J. (2003).</a:t>
            </a:r>
          </a:p>
          <a:p>
            <a:r>
              <a:rPr lang="nn-NO" sz="2000" dirty="0"/>
              <a:t> Adult Hitters achieved peak Pelvis angular velocity before peak Torso was reached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600" dirty="0"/>
              <a:t>Escamilla, R. F., </a:t>
            </a:r>
            <a:r>
              <a:rPr lang="en-US" sz="1600" dirty="0" err="1"/>
              <a:t>Fleisig</a:t>
            </a:r>
            <a:r>
              <a:rPr lang="en-US" sz="1600" dirty="0"/>
              <a:t>, G. S., </a:t>
            </a:r>
            <a:r>
              <a:rPr lang="en-US" sz="1600" dirty="0" err="1"/>
              <a:t>DeRenne</a:t>
            </a:r>
            <a:r>
              <a:rPr lang="en-US" sz="1600" dirty="0"/>
              <a:t>, C., Taylor, M. K., Moorman, C. T., III, Imamura, R., </a:t>
            </a:r>
            <a:r>
              <a:rPr lang="en-US" sz="1600" dirty="0" err="1"/>
              <a:t>Barakatt</a:t>
            </a:r>
            <a:r>
              <a:rPr lang="en-US" sz="1600" dirty="0"/>
              <a:t>, E., &amp; Andrews, J. R. (2009).</a:t>
            </a:r>
            <a:endParaRPr lang="nn-NO" sz="1600" dirty="0"/>
          </a:p>
          <a:p>
            <a:r>
              <a:rPr lang="en-US" sz="2000" dirty="0"/>
              <a:t>Rear Leg X GRF peaked at -146 N and Stride Leg Z at -917 N on average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600" dirty="0"/>
              <a:t>Welch, C. M., Banks, S. A., Cook, F. F., &amp; </a:t>
            </a:r>
            <a:r>
              <a:rPr lang="en-US" sz="1600" dirty="0" err="1"/>
              <a:t>Draovitch</a:t>
            </a:r>
            <a:r>
              <a:rPr lang="en-US" sz="1600" dirty="0"/>
              <a:t>, P. (1995).</a:t>
            </a:r>
          </a:p>
          <a:p>
            <a:r>
              <a:rPr lang="en-US" sz="2000" dirty="0"/>
              <a:t>Adult Hitters achieved an average of 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 of Hip-Torso separation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600" dirty="0"/>
              <a:t>Escamilla, R. F., </a:t>
            </a:r>
            <a:r>
              <a:rPr lang="en-US" sz="1600" dirty="0" err="1"/>
              <a:t>Fleisig</a:t>
            </a:r>
            <a:r>
              <a:rPr lang="en-US" sz="1600" dirty="0"/>
              <a:t>, G. S., </a:t>
            </a:r>
            <a:r>
              <a:rPr lang="en-US" sz="1600" dirty="0" err="1"/>
              <a:t>DeRenne</a:t>
            </a:r>
            <a:r>
              <a:rPr lang="en-US" sz="1600" dirty="0"/>
              <a:t>, C., Taylor, M. K., Moorman, C. T., III, Imamura, R., </a:t>
            </a:r>
            <a:r>
              <a:rPr lang="en-US" sz="1600" dirty="0" err="1"/>
              <a:t>Barakatt</a:t>
            </a:r>
            <a:r>
              <a:rPr lang="en-US" sz="1600" dirty="0"/>
              <a:t>, E., &amp; Andrews, J. R. (2009).</a:t>
            </a:r>
            <a:endParaRPr lang="nn-NO" sz="1600" dirty="0"/>
          </a:p>
          <a:p>
            <a:pPr>
              <a:buFont typeface="Times New Roman" panose="02020603050405020304" pitchFamily="18" charset="0"/>
              <a:buChar char="⁃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08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8739-3B48-481D-85D5-AADF5853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C6A6-7F7D-46B9-94E6-8200360A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Long Stride would have higher linear bat speed</a:t>
            </a:r>
          </a:p>
          <a:p>
            <a:r>
              <a:rPr lang="en-US" sz="2800" dirty="0"/>
              <a:t>Long Stride would have greater GRF </a:t>
            </a:r>
          </a:p>
          <a:p>
            <a:r>
              <a:rPr lang="en-US" sz="2800" dirty="0"/>
              <a:t>Long Stride would have larger knee moment</a:t>
            </a:r>
          </a:p>
          <a:p>
            <a:r>
              <a:rPr lang="en-US" sz="2800" dirty="0"/>
              <a:t>Kinematic Sequence would be similar</a:t>
            </a:r>
          </a:p>
          <a:p>
            <a:r>
              <a:rPr lang="en-US" sz="2800" dirty="0"/>
              <a:t>Hip-Torso separation angle would be similar</a:t>
            </a:r>
          </a:p>
        </p:txBody>
      </p:sp>
    </p:spTree>
    <p:extLst>
      <p:ext uri="{BB962C8B-B14F-4D97-AF65-F5344CB8AC3E}">
        <p14:creationId xmlns:p14="http://schemas.microsoft.com/office/powerpoint/2010/main" val="426135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FFC-878E-45DF-86C1-5F748662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30C8-AF4E-4DE6-8ADB-7E4E36AC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Subject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Height and Mass: 1.83m and 75kg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21-year-old male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High School level baseball player</a:t>
            </a:r>
          </a:p>
          <a:p>
            <a:r>
              <a:rPr lang="en-US" sz="2000" dirty="0"/>
              <a:t>Equipment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Vicon Nexus at 1000Hz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AMTI Force Plates at 1000Hz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PRGR Launch Monitor</a:t>
            </a:r>
          </a:p>
          <a:p>
            <a:r>
              <a:rPr lang="en-US" sz="2000" dirty="0"/>
              <a:t>Data Collection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Plug-in-Gait Marker-set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Tape placed on force plates</a:t>
            </a:r>
          </a:p>
          <a:p>
            <a:r>
              <a:rPr lang="en-US" sz="2000" dirty="0"/>
              <a:t>Analysis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Microsoft Excel</a:t>
            </a:r>
          </a:p>
          <a:p>
            <a:pPr>
              <a:buFont typeface="Times New Roman" panose="02020603050405020304" pitchFamily="18" charset="0"/>
              <a:buChar char="⁃"/>
            </a:pPr>
            <a:r>
              <a:rPr lang="en-US" sz="1400" dirty="0"/>
              <a:t>Visual 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2DDC7-72DC-40EA-8880-952C3AE0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044701"/>
            <a:ext cx="2647950" cy="353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AFFD3-5F22-40B0-B9DF-F0E5C8F46649}"/>
              </a:ext>
            </a:extLst>
          </p:cNvPr>
          <p:cNvSpPr txBox="1"/>
          <p:nvPr/>
        </p:nvSpPr>
        <p:spPr>
          <a:xfrm>
            <a:off x="5638800" y="113661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PRGR Black Portable Launch Monitor</a:t>
            </a:r>
            <a:r>
              <a:rPr lang="en-US" dirty="0"/>
              <a:t>. (n.d.). SuperSpeed Slugger. </a:t>
            </a:r>
          </a:p>
        </p:txBody>
      </p:sp>
    </p:spTree>
    <p:extLst>
      <p:ext uri="{BB962C8B-B14F-4D97-AF65-F5344CB8AC3E}">
        <p14:creationId xmlns:p14="http://schemas.microsoft.com/office/powerpoint/2010/main" val="5770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997F-E25A-4EFA-901A-3E7D1D4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A359-B67F-4EA2-B17A-582C173D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Kinematic – Linear Bat Speed (Performance/Output)</a:t>
            </a:r>
          </a:p>
          <a:p>
            <a:r>
              <a:rPr lang="en-US" sz="2000" dirty="0"/>
              <a:t>GRF – X Plane Rear Leg</a:t>
            </a:r>
          </a:p>
          <a:p>
            <a:r>
              <a:rPr lang="en-US" sz="2000" dirty="0"/>
              <a:t>GRF – Z Plane Stride Leg</a:t>
            </a:r>
          </a:p>
          <a:p>
            <a:r>
              <a:rPr lang="en-US" sz="2000" dirty="0"/>
              <a:t>Moment – X Plane Knee Moment</a:t>
            </a:r>
          </a:p>
          <a:p>
            <a:r>
              <a:rPr lang="en-US" sz="2000" dirty="0"/>
              <a:t>Kinematic – Segment Sequencing (Angular Velocities)</a:t>
            </a:r>
          </a:p>
          <a:p>
            <a:r>
              <a:rPr lang="en-US" sz="2000" dirty="0"/>
              <a:t>Kinematic – Hip-Torso Separation Angle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1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64DE-0258-4928-BECD-F46B4E14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71940A-D224-4C96-ABEB-056F51A95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205925"/>
              </p:ext>
            </p:extLst>
          </p:nvPr>
        </p:nvGraphicFramePr>
        <p:xfrm>
          <a:off x="1828800" y="1600200"/>
          <a:ext cx="6858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792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A52-CB12-4176-A5F6-A7EAC2A8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9F75B4-26FA-4D21-A246-26DBE84CA6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600200"/>
          <a:ext cx="6858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74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8C33-81A9-4675-9168-562F84E9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06C4F4-AEEA-47EB-988D-56D9FF698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328088"/>
              </p:ext>
            </p:extLst>
          </p:nvPr>
        </p:nvGraphicFramePr>
        <p:xfrm>
          <a:off x="1800922" y="1417638"/>
          <a:ext cx="6858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75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3928-0E44-45EF-9253-70269A72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0C8C2D-9247-4ABF-A0FA-AACC5148B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367607"/>
              </p:ext>
            </p:extLst>
          </p:nvPr>
        </p:nvGraphicFramePr>
        <p:xfrm>
          <a:off x="1828800" y="1600200"/>
          <a:ext cx="66294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851706-306E-4351-827B-633E219C3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72298"/>
              </p:ext>
            </p:extLst>
          </p:nvPr>
        </p:nvGraphicFramePr>
        <p:xfrm>
          <a:off x="2095500" y="4872039"/>
          <a:ext cx="6096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97525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17478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7228579"/>
                    </a:ext>
                  </a:extLst>
                </a:gridCol>
              </a:tblGrid>
              <a:tr h="273377">
                <a:tc>
                  <a:txBody>
                    <a:bodyPr/>
                    <a:lstStyle/>
                    <a:p>
                      <a:r>
                        <a:rPr lang="en-US" dirty="0"/>
                        <a:t>Long Stride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Stride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39288"/>
                  </a:ext>
                </a:extLst>
              </a:tr>
              <a:tr h="41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103.1607463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114.1237715</a:t>
                      </a:r>
                    </a:p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9.6%</a:t>
                      </a:r>
                    </a:p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643570"/>
      </p:ext>
    </p:extLst>
  </p:cSld>
  <p:clrMapOvr>
    <a:masterClrMapping/>
  </p:clrMapOvr>
</p:sld>
</file>

<file path=ppt/theme/theme1.xml><?xml version="1.0" encoding="utf-8"?>
<a:theme xmlns:a="http://schemas.openxmlformats.org/drawingml/2006/main" name="ISURed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14816</TotalTime>
  <Words>777</Words>
  <Application>Microsoft Office PowerPoint</Application>
  <PresentationFormat>On-screen Show (4:3)</PresentationFormat>
  <Paragraphs>99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Bold</vt:lpstr>
      <vt:lpstr>Calibri</vt:lpstr>
      <vt:lpstr>Times New Roman</vt:lpstr>
      <vt:lpstr>ISURedWhite</vt:lpstr>
      <vt:lpstr>A Biomechanical Comparison of Long &amp; Short Stride Lengths of the Baseball Swing  </vt:lpstr>
      <vt:lpstr>Introduction</vt:lpstr>
      <vt:lpstr>Hypotheses</vt:lpstr>
      <vt:lpstr>Methods</vt:lpstr>
      <vt:lpstr>Variables</vt:lpstr>
      <vt:lpstr>Results</vt:lpstr>
      <vt:lpstr>Results</vt:lpstr>
      <vt:lpstr>Results</vt:lpstr>
      <vt:lpstr>Results</vt:lpstr>
      <vt:lpstr>Results</vt:lpstr>
      <vt:lpstr>Results</vt:lpstr>
      <vt:lpstr>Summary</vt:lpstr>
      <vt:lpstr>Limitations</vt:lpstr>
      <vt:lpstr>References</vt:lpstr>
    </vt:vector>
  </TitlesOfParts>
  <Company>Illinois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 Macin</dc:creator>
  <cp:lastModifiedBy>Wood, Kyle</cp:lastModifiedBy>
  <cp:revision>136</cp:revision>
  <dcterms:created xsi:type="dcterms:W3CDTF">2010-07-21T14:59:14Z</dcterms:created>
  <dcterms:modified xsi:type="dcterms:W3CDTF">2022-05-03T17:01:45Z</dcterms:modified>
</cp:coreProperties>
</file>