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430f4b6f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430f4b6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30f4b6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30f4b6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430f4b6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430f4b6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430f4b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430f4b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c12bde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c12bde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30f4b6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430f4b6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2c12bde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2c12bde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c12bde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c12bde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30f4b6f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30f4b6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file/yy410AGssFk4NyyMnRjAi9/IOS-Final?type=design&amp;node-id=0%3A1&amp;mode=design&amp;t=Shjmp1CnWfl2XxXz-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Meditation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Kyle Wynne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main challenge in this project was the advanced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embedding</a:t>
            </a:r>
            <a:r>
              <a:rPr lang="en"/>
              <a:t> Videos From youtube into an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</a:t>
            </a:r>
            <a:r>
              <a:rPr lang="en"/>
              <a:t>future</a:t>
            </a:r>
            <a:r>
              <a:rPr lang="en"/>
              <a:t> this app could be improved to house interactive meditation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app could also be improved to house Guided Meditation Sessions for </a:t>
            </a:r>
            <a:r>
              <a:rPr lang="en"/>
              <a:t>Its</a:t>
            </a:r>
            <a:r>
              <a:rPr lang="en"/>
              <a:t>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the main limitation of this is that I do not have the </a:t>
            </a:r>
            <a:r>
              <a:rPr lang="en"/>
              <a:t>knowledge</a:t>
            </a:r>
            <a:r>
              <a:rPr lang="en"/>
              <a:t> to create a set of meditation routines and would need to contact an expert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app will aid people studying for exams by offering calming / lofi study beats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app will also help someone looking to meditate by facilitating the meditation process and provide a helpful setting for the person who will be meditating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Finals Season Going on and the holiday crunch going on at work many people need to destress and focus. By combining both these activities into a single app people can have a hub to spend their work and meditation time.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Potential Users: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needing to study for finals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working a 9-5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who are stressed out and in need of stress relief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looking to destress through meditation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Figma Prototype: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https://www.figma.com/file/yy410AGssFk4NyyMnRjAi9/IOS-Final?type=design&amp;node-id=0%3A1&amp;mode=design&amp;t=Shjmp1CnWfl2XxXz-1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Architecture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838" y="576237"/>
            <a:ext cx="575546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Prototype</a:t>
            </a:r>
            <a:endParaRPr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 Heuristics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and Standards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3 endpoint interfaces have the same design with different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Visibility of System Status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the Play button and Now Playing to indicate whether the video is playing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475" y="132175"/>
            <a:ext cx="1289675" cy="25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800" y="132175"/>
            <a:ext cx="1289675" cy="255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2128" y="132163"/>
            <a:ext cx="1289675" cy="255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5">
            <a:alphaModFix/>
          </a:blip>
          <a:srcRect b="41355" l="38938" r="36800" t="50391"/>
          <a:stretch/>
        </p:blipFill>
        <p:spPr>
          <a:xfrm>
            <a:off x="2685249" y="3649500"/>
            <a:ext cx="2018925" cy="135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5">
            <a:alphaModFix/>
          </a:blip>
          <a:srcRect b="82945" l="9117" r="13225" t="8651"/>
          <a:stretch/>
        </p:blipFill>
        <p:spPr>
          <a:xfrm>
            <a:off x="5187325" y="3457200"/>
            <a:ext cx="3778625" cy="80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 Human GuideLines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Human Guidelines Followed In this App: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Prefer simplified gestures for common interactions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Resist the temptation to display your logo throughout your app or game unless it’s essential for providing context.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color sparingly in </a:t>
            </a:r>
            <a:r>
              <a:rPr lang="en"/>
              <a:t>non game</a:t>
            </a:r>
            <a:r>
              <a:rPr lang="en"/>
              <a:t> apps.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