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CEAC47-1587-4EE6-AA74-53CB82FF0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D4EC9D-41C6-4205-9BA3-DEFC98D4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A17683-3F34-49AF-84F6-74D08033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E99A71-580B-44D6-B103-7477919B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62A660-556A-4C41-AF69-8CA4ABAC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45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6B9A6-AE34-4353-A8A7-92896128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C0F34A-CD90-40A7-A573-407A62D81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6C9E1-CB93-4BA4-ABFE-5A1C4AB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378B63-F67C-497A-B921-B46E2EE4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C7D8A-FCB7-493E-9B1F-7391E5B6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73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F8071C-F2AC-45E0-AC7F-C4E01AFF3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23E7CA-FF01-466A-89CE-5F7CC335F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224B4C-835A-42CA-ACB4-DF7EA6E0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6CEC32-EA5E-41A4-BC45-AA922D9D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145987-B8BD-4C2B-9C8B-03C16406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3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C3053-EA2C-4331-9C89-695F37A8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419F7-5C6F-4028-A1A2-DB6C53F5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F27BB5-0CAD-49D1-BBDB-6248C28B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793B5-C7F6-4A9C-891E-F41A3A9C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620C8-7B52-4D61-8091-76CB7FC6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8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B4A7F-41C5-4178-BC0C-F3369280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F0EA12-48DA-4205-BC88-8691A32D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C81E6-E474-416E-A9D0-DB4EA07E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ACA60-C36F-4873-9828-6329A8C6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CE651E-5E3E-4934-93E6-5296EBFC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ACDE1-3648-4566-A011-A85F52F9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1B0A8-9E2E-4EAE-98D5-28F898074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0498E1-0C7A-40A8-B7E1-F96806CF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2F07B2-E32B-4F6D-9493-FC6F1441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0A078C-70A7-4CB6-896F-DBE638D0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4B1C60-DD44-4622-BD0C-086FC240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1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855EF-0C53-47D3-9F78-4B5137896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5CC8F7-AFB9-4AEF-A163-220CCCC4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2FCA1C-6DA4-4F77-89D0-7008AA7F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05317B-FA93-4645-BADF-90ED6A108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A696FF-1AAF-4882-A177-72C11B00F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E5B4EB-55D3-4130-860D-B0A7B956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7C3A3AE-5B95-4A8A-AB9B-517D04CC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FC2561-9CAC-4C5D-8D54-DEE6B69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5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2084C-B888-4689-AC39-420CB8B9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C45BB8-C5A8-496F-8CEB-214196A0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33B131-E9DD-46F3-94E2-B5E9C790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082E6D2-1271-45DC-BE1C-4ABC975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0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4C62F3-9A75-45B8-98C5-762E32BA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6D80A6-CD19-4989-A0D8-AA7D276B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16CCA-F6A9-465F-9FD4-2D64C247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D331C-6F60-43FB-A0D3-769393FF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4B84A-D1C4-4302-B564-76A91589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DBE50C-74D2-40F7-AABE-ACCB18A7F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4A699-0561-4A1E-B3E5-002B380B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3B1DB9-D1FA-4B7E-821C-CFC35537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5B9FEB-E037-4C5C-9087-5D136BED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38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6D41D-48DB-4082-8149-02EF092C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B88B1E-B562-45A9-BF4D-0E6EEB043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008B3F-3D3E-4DB4-BC3E-82C9213C1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C4292E-5294-4E3B-B67F-F4CC393F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AC306F-D7FE-4F40-B9E8-ADF97285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19207A-CBBA-4571-894D-F165D7A8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53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F84640-995C-49F1-BDE4-E6D80E2F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4E3589-E22B-489E-89F2-0DF72F2F4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81D9B-7344-4C39-ABC2-6FE228E40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3D36C-1BE8-4670-973B-FE4CD0E18F5F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C22298-31E8-42D6-BD65-5E997986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9CFCD-6F98-4BD5-8894-E28BAC84C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46B4-A1BB-4AC4-ACF5-1EE088650C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2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A500C-062E-490F-9D6B-C8DB30CDA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CCED9C-EE89-49FD-853E-122C89EA9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96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程式設計報告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程式設計報告</dc:title>
  <dc:creator>user</dc:creator>
  <cp:lastModifiedBy>user</cp:lastModifiedBy>
  <cp:revision>1</cp:revision>
  <dcterms:created xsi:type="dcterms:W3CDTF">2024-12-10T11:38:46Z</dcterms:created>
  <dcterms:modified xsi:type="dcterms:W3CDTF">2024-12-10T11:38:59Z</dcterms:modified>
</cp:coreProperties>
</file>