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8" r:id="rId3"/>
    <p:sldId id="266" r:id="rId4"/>
    <p:sldId id="259" r:id="rId5"/>
    <p:sldId id="257" r:id="rId6"/>
    <p:sldId id="269" r:id="rId7"/>
    <p:sldId id="270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0115E-7B96-4FFE-B82D-D7BB0D4C2057}" v="332" dt="2022-08-08T06:43:32.7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0" autoAdjust="0"/>
    <p:restoredTop sz="77747" autoAdjust="0"/>
  </p:normalViewPr>
  <p:slideViewPr>
    <p:cSldViewPr snapToGrid="0">
      <p:cViewPr>
        <p:scale>
          <a:sx n="85" d="100"/>
          <a:sy n="85" d="100"/>
        </p:scale>
        <p:origin x="8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, Mike (MU-Student)" userId="721ad6a0-91ab-4550-8696-1243c6e5dba3" providerId="ADAL" clId="{6E00115E-7B96-4FFE-B82D-D7BB0D4C2057}"/>
    <pc:docChg chg="undo custSel addSld delSld modSld sldOrd">
      <pc:chgData name="Nguyen, Mike (MU-Student)" userId="721ad6a0-91ab-4550-8696-1243c6e5dba3" providerId="ADAL" clId="{6E00115E-7B96-4FFE-B82D-D7BB0D4C2057}" dt="2022-08-10T13:05:25.049" v="2973" actId="313"/>
      <pc:docMkLst>
        <pc:docMk/>
      </pc:docMkLst>
      <pc:sldChg chg="modSp mod ord modNotesTx">
        <pc:chgData name="Nguyen, Mike (MU-Student)" userId="721ad6a0-91ab-4550-8696-1243c6e5dba3" providerId="ADAL" clId="{6E00115E-7B96-4FFE-B82D-D7BB0D4C2057}" dt="2022-08-10T13:05:25.049" v="2973" actId="313"/>
        <pc:sldMkLst>
          <pc:docMk/>
          <pc:sldMk cId="702587250" sldId="257"/>
        </pc:sldMkLst>
        <pc:spChg chg="mod">
          <ac:chgData name="Nguyen, Mike (MU-Student)" userId="721ad6a0-91ab-4550-8696-1243c6e5dba3" providerId="ADAL" clId="{6E00115E-7B96-4FFE-B82D-D7BB0D4C2057}" dt="2022-08-08T06:20:36.399" v="2115" actId="20577"/>
          <ac:spMkLst>
            <pc:docMk/>
            <pc:sldMk cId="702587250" sldId="257"/>
            <ac:spMk id="3" creationId="{835E41EC-9E01-C755-70A7-CF5FFD7F821A}"/>
          </ac:spMkLst>
        </pc:spChg>
      </pc:sldChg>
      <pc:sldChg chg="addSp delSp modSp del modNotesTx">
        <pc:chgData name="Nguyen, Mike (MU-Student)" userId="721ad6a0-91ab-4550-8696-1243c6e5dba3" providerId="ADAL" clId="{6E00115E-7B96-4FFE-B82D-D7BB0D4C2057}" dt="2022-08-08T06:40:43.988" v="2555" actId="47"/>
        <pc:sldMkLst>
          <pc:docMk/>
          <pc:sldMk cId="1959493417" sldId="258"/>
        </pc:sldMkLst>
        <pc:picChg chg="del mod">
          <ac:chgData name="Nguyen, Mike (MU-Student)" userId="721ad6a0-91ab-4550-8696-1243c6e5dba3" providerId="ADAL" clId="{6E00115E-7B96-4FFE-B82D-D7BB0D4C2057}" dt="2022-08-08T06:29:31.176" v="2410" actId="478"/>
          <ac:picMkLst>
            <pc:docMk/>
            <pc:sldMk cId="1959493417" sldId="258"/>
            <ac:picMk id="1026" creationId="{600D57CA-CBB5-7CD7-0604-3DA370D24323}"/>
          </ac:picMkLst>
        </pc:picChg>
        <pc:picChg chg="add del mod">
          <ac:chgData name="Nguyen, Mike (MU-Student)" userId="721ad6a0-91ab-4550-8696-1243c6e5dba3" providerId="ADAL" clId="{6E00115E-7B96-4FFE-B82D-D7BB0D4C2057}" dt="2022-08-08T06:30:36.999" v="2419" actId="478"/>
          <ac:picMkLst>
            <pc:docMk/>
            <pc:sldMk cId="1959493417" sldId="258"/>
            <ac:picMk id="2050" creationId="{F5192AD4-5DD2-AFF9-A2EF-38DFD6F5F1E3}"/>
          </ac:picMkLst>
        </pc:picChg>
        <pc:picChg chg="add mod">
          <ac:chgData name="Nguyen, Mike (MU-Student)" userId="721ad6a0-91ab-4550-8696-1243c6e5dba3" providerId="ADAL" clId="{6E00115E-7B96-4FFE-B82D-D7BB0D4C2057}" dt="2022-08-08T06:30:44.170" v="2420" actId="1076"/>
          <ac:picMkLst>
            <pc:docMk/>
            <pc:sldMk cId="1959493417" sldId="258"/>
            <ac:picMk id="2052" creationId="{0A3FDBFD-FDD3-AED0-616A-E54521DFD14C}"/>
          </ac:picMkLst>
        </pc:picChg>
      </pc:sldChg>
      <pc:sldChg chg="modSp modAnim modNotesTx">
        <pc:chgData name="Nguyen, Mike (MU-Student)" userId="721ad6a0-91ab-4550-8696-1243c6e5dba3" providerId="ADAL" clId="{6E00115E-7B96-4FFE-B82D-D7BB0D4C2057}" dt="2022-08-08T06:18:19.374" v="1948" actId="20577"/>
        <pc:sldMkLst>
          <pc:docMk/>
          <pc:sldMk cId="1281267652" sldId="259"/>
        </pc:sldMkLst>
        <pc:spChg chg="mod">
          <ac:chgData name="Nguyen, Mike (MU-Student)" userId="721ad6a0-91ab-4550-8696-1243c6e5dba3" providerId="ADAL" clId="{6E00115E-7B96-4FFE-B82D-D7BB0D4C2057}" dt="2022-08-08T06:18:08.839" v="1947" actId="20577"/>
          <ac:spMkLst>
            <pc:docMk/>
            <pc:sldMk cId="1281267652" sldId="259"/>
            <ac:spMk id="3" creationId="{AAB28F63-4871-0195-FDC8-56A7A841A2CB}"/>
          </ac:spMkLst>
        </pc:spChg>
      </pc:sldChg>
      <pc:sldChg chg="del">
        <pc:chgData name="Nguyen, Mike (MU-Student)" userId="721ad6a0-91ab-4550-8696-1243c6e5dba3" providerId="ADAL" clId="{6E00115E-7B96-4FFE-B82D-D7BB0D4C2057}" dt="2022-08-08T06:40:45.362" v="2556" actId="47"/>
        <pc:sldMkLst>
          <pc:docMk/>
          <pc:sldMk cId="2286499130" sldId="260"/>
        </pc:sldMkLst>
      </pc:sldChg>
      <pc:sldChg chg="modSp del mod">
        <pc:chgData name="Nguyen, Mike (MU-Student)" userId="721ad6a0-91ab-4550-8696-1243c6e5dba3" providerId="ADAL" clId="{6E00115E-7B96-4FFE-B82D-D7BB0D4C2057}" dt="2022-08-08T06:42:20.506" v="2590" actId="47"/>
        <pc:sldMkLst>
          <pc:docMk/>
          <pc:sldMk cId="2200468031" sldId="261"/>
        </pc:sldMkLst>
        <pc:spChg chg="mod">
          <ac:chgData name="Nguyen, Mike (MU-Student)" userId="721ad6a0-91ab-4550-8696-1243c6e5dba3" providerId="ADAL" clId="{6E00115E-7B96-4FFE-B82D-D7BB0D4C2057}" dt="2022-08-08T06:23:35.815" v="2321" actId="12"/>
          <ac:spMkLst>
            <pc:docMk/>
            <pc:sldMk cId="2200468031" sldId="261"/>
            <ac:spMk id="3" creationId="{BE2976F8-8947-EBD0-81F4-E46C78486478}"/>
          </ac:spMkLst>
        </pc:spChg>
      </pc:sldChg>
      <pc:sldChg chg="addSp delSp modSp del mod">
        <pc:chgData name="Nguyen, Mike (MU-Student)" userId="721ad6a0-91ab-4550-8696-1243c6e5dba3" providerId="ADAL" clId="{6E00115E-7B96-4FFE-B82D-D7BB0D4C2057}" dt="2022-08-08T06:43:08.820" v="2598" actId="47"/>
        <pc:sldMkLst>
          <pc:docMk/>
          <pc:sldMk cId="2956113953" sldId="262"/>
        </pc:sldMkLst>
        <pc:spChg chg="mod">
          <ac:chgData name="Nguyen, Mike (MU-Student)" userId="721ad6a0-91ab-4550-8696-1243c6e5dba3" providerId="ADAL" clId="{6E00115E-7B96-4FFE-B82D-D7BB0D4C2057}" dt="2022-08-08T06:25:51.336" v="2379" actId="20577"/>
          <ac:spMkLst>
            <pc:docMk/>
            <pc:sldMk cId="2956113953" sldId="262"/>
            <ac:spMk id="3" creationId="{51A6DE10-F64F-4A20-135A-A5F85B38F3DB}"/>
          </ac:spMkLst>
        </pc:spChg>
        <pc:picChg chg="add mod">
          <ac:chgData name="Nguyen, Mike (MU-Student)" userId="721ad6a0-91ab-4550-8696-1243c6e5dba3" providerId="ADAL" clId="{6E00115E-7B96-4FFE-B82D-D7BB0D4C2057}" dt="2022-08-08T06:27:22.942" v="2390" actId="1076"/>
          <ac:picMkLst>
            <pc:docMk/>
            <pc:sldMk cId="2956113953" sldId="262"/>
            <ac:picMk id="5" creationId="{1304F088-B793-6F34-BE78-CF20E52DCDDD}"/>
          </ac:picMkLst>
        </pc:picChg>
        <pc:picChg chg="del mod">
          <ac:chgData name="Nguyen, Mike (MU-Student)" userId="721ad6a0-91ab-4550-8696-1243c6e5dba3" providerId="ADAL" clId="{6E00115E-7B96-4FFE-B82D-D7BB0D4C2057}" dt="2022-08-08T06:26:54.485" v="2382" actId="478"/>
          <ac:picMkLst>
            <pc:docMk/>
            <pc:sldMk cId="2956113953" sldId="262"/>
            <ac:picMk id="4098" creationId="{7EB2E5A2-D77B-9498-469F-5965AA79AFBA}"/>
          </ac:picMkLst>
        </pc:picChg>
      </pc:sldChg>
      <pc:sldChg chg="addSp delSp modSp del mod">
        <pc:chgData name="Nguyen, Mike (MU-Student)" userId="721ad6a0-91ab-4550-8696-1243c6e5dba3" providerId="ADAL" clId="{6E00115E-7B96-4FFE-B82D-D7BB0D4C2057}" dt="2022-08-10T12:58:42.997" v="2603" actId="47"/>
        <pc:sldMkLst>
          <pc:docMk/>
          <pc:sldMk cId="2661377943" sldId="263"/>
        </pc:sldMkLst>
        <pc:spChg chg="mod">
          <ac:chgData name="Nguyen, Mike (MU-Student)" userId="721ad6a0-91ab-4550-8696-1243c6e5dba3" providerId="ADAL" clId="{6E00115E-7B96-4FFE-B82D-D7BB0D4C2057}" dt="2022-08-08T06:27:37.187" v="2395" actId="12"/>
          <ac:spMkLst>
            <pc:docMk/>
            <pc:sldMk cId="2661377943" sldId="263"/>
            <ac:spMk id="3" creationId="{65D3DED1-7579-4C1F-2042-D062AFBD7178}"/>
          </ac:spMkLst>
        </pc:spChg>
        <pc:picChg chg="add mod">
          <ac:chgData name="Nguyen, Mike (MU-Student)" userId="721ad6a0-91ab-4550-8696-1243c6e5dba3" providerId="ADAL" clId="{6E00115E-7B96-4FFE-B82D-D7BB0D4C2057}" dt="2022-08-08T06:28:19.690" v="2403" actId="1076"/>
          <ac:picMkLst>
            <pc:docMk/>
            <pc:sldMk cId="2661377943" sldId="263"/>
            <ac:picMk id="1026" creationId="{12865BBD-58BA-5943-C7ED-EC49073CC16E}"/>
          </ac:picMkLst>
        </pc:picChg>
        <pc:picChg chg="del">
          <ac:chgData name="Nguyen, Mike (MU-Student)" userId="721ad6a0-91ab-4550-8696-1243c6e5dba3" providerId="ADAL" clId="{6E00115E-7B96-4FFE-B82D-D7BB0D4C2057}" dt="2022-08-08T06:27:58.740" v="2396" actId="478"/>
          <ac:picMkLst>
            <pc:docMk/>
            <pc:sldMk cId="2661377943" sldId="263"/>
            <ac:picMk id="5124" creationId="{26FEC43A-172F-8B34-9695-744C438F09CE}"/>
          </ac:picMkLst>
        </pc:picChg>
      </pc:sldChg>
      <pc:sldChg chg="addSp delSp modSp add del mod ord">
        <pc:chgData name="Nguyen, Mike (MU-Student)" userId="721ad6a0-91ab-4550-8696-1243c6e5dba3" providerId="ADAL" clId="{6E00115E-7B96-4FFE-B82D-D7BB0D4C2057}" dt="2022-08-08T06:43:10.130" v="2599" actId="47"/>
        <pc:sldMkLst>
          <pc:docMk/>
          <pc:sldMk cId="213257767" sldId="265"/>
        </pc:sldMkLst>
        <pc:spChg chg="mod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2" creationId="{ED5452A7-8B7A-8327-CE16-0AB656B75D85}"/>
          </ac:spMkLst>
        </pc:spChg>
        <pc:spChg chg="mod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3" creationId="{86A40A45-F351-602A-A6A5-AFE6E79BE2D5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12" creationId="{8D06CE56-3881-4ADA-8CEF-D18B02C242A3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14" creationId="{79F3C543-62EC-4433-9C93-A2CD8764E9B4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16" creationId="{3BE40A06-F20A-4590-B20B-34C50D338AE3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18" creationId="{A3473CF9-37EB-43E7-89EF-D2D1C53D1DAC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20" creationId="{586B4EF9-43BA-4655-A6FF-1D8E21574C95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25" creationId="{8D06CE56-3881-4ADA-8CEF-D18B02C242A3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27" creationId="{79F3C543-62EC-4433-9C93-A2CD8764E9B4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29" creationId="{5D745267-269D-4693-9039-3C9849D0F025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31" creationId="{0ADDB668-2CA4-4D2B-9C34-3487CA330BA8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33" creationId="{2568BC19-F052-4108-93E1-6A3D1DEC072F}"/>
          </ac:spMkLst>
        </pc:spChg>
        <pc:spChg chg="add del">
          <ac:chgData name="Nguyen, Mike (MU-Student)" userId="721ad6a0-91ab-4550-8696-1243c6e5dba3" providerId="ADAL" clId="{6E00115E-7B96-4FFE-B82D-D7BB0D4C2057}" dt="2022-08-08T06:28:59.685" v="2408" actId="26606"/>
          <ac:spMkLst>
            <pc:docMk/>
            <pc:sldMk cId="213257767" sldId="265"/>
            <ac:spMk id="35" creationId="{D5FD337D-4D6B-4C8B-B6F5-121097E09881}"/>
          </ac:spMkLst>
        </pc:spChg>
        <pc:picChg chg="mod">
          <ac:chgData name="Nguyen, Mike (MU-Student)" userId="721ad6a0-91ab-4550-8696-1243c6e5dba3" providerId="ADAL" clId="{6E00115E-7B96-4FFE-B82D-D7BB0D4C2057}" dt="2022-08-08T06:28:59.685" v="2408" actId="26606"/>
          <ac:picMkLst>
            <pc:docMk/>
            <pc:sldMk cId="213257767" sldId="265"/>
            <ac:picMk id="5" creationId="{E36ABF9E-15F2-ED96-4DDE-B7686EEC8BEA}"/>
          </ac:picMkLst>
        </pc:picChg>
        <pc:picChg chg="mod">
          <ac:chgData name="Nguyen, Mike (MU-Student)" userId="721ad6a0-91ab-4550-8696-1243c6e5dba3" providerId="ADAL" clId="{6E00115E-7B96-4FFE-B82D-D7BB0D4C2057}" dt="2022-08-08T06:28:59.685" v="2408" actId="26606"/>
          <ac:picMkLst>
            <pc:docMk/>
            <pc:sldMk cId="213257767" sldId="265"/>
            <ac:picMk id="6" creationId="{ED122B56-A553-8EA9-A531-1C7FF60D53A7}"/>
          </ac:picMkLst>
        </pc:picChg>
        <pc:picChg chg="mod">
          <ac:chgData name="Nguyen, Mike (MU-Student)" userId="721ad6a0-91ab-4550-8696-1243c6e5dba3" providerId="ADAL" clId="{6E00115E-7B96-4FFE-B82D-D7BB0D4C2057}" dt="2022-08-08T06:28:59.685" v="2408" actId="26606"/>
          <ac:picMkLst>
            <pc:docMk/>
            <pc:sldMk cId="213257767" sldId="265"/>
            <ac:picMk id="7" creationId="{CAA0AB2B-FAFD-67C1-F9D4-32C32514A020}"/>
          </ac:picMkLst>
        </pc:picChg>
      </pc:sldChg>
      <pc:sldChg chg="modSp new mod modAnim modNotesTx">
        <pc:chgData name="Nguyen, Mike (MU-Student)" userId="721ad6a0-91ab-4550-8696-1243c6e5dba3" providerId="ADAL" clId="{6E00115E-7B96-4FFE-B82D-D7BB0D4C2057}" dt="2022-08-08T06:14:32.836" v="1799" actId="20577"/>
        <pc:sldMkLst>
          <pc:docMk/>
          <pc:sldMk cId="2372956707" sldId="266"/>
        </pc:sldMkLst>
        <pc:spChg chg="mod">
          <ac:chgData name="Nguyen, Mike (MU-Student)" userId="721ad6a0-91ab-4550-8696-1243c6e5dba3" providerId="ADAL" clId="{6E00115E-7B96-4FFE-B82D-D7BB0D4C2057}" dt="2022-08-08T05:32:53.342" v="43" actId="20577"/>
          <ac:spMkLst>
            <pc:docMk/>
            <pc:sldMk cId="2372956707" sldId="266"/>
            <ac:spMk id="2" creationId="{89CE171A-93C9-20D2-8380-DE87F5FC7C95}"/>
          </ac:spMkLst>
        </pc:spChg>
        <pc:spChg chg="mod">
          <ac:chgData name="Nguyen, Mike (MU-Student)" userId="721ad6a0-91ab-4550-8696-1243c6e5dba3" providerId="ADAL" clId="{6E00115E-7B96-4FFE-B82D-D7BB0D4C2057}" dt="2022-08-08T05:42:37.069" v="420" actId="20577"/>
          <ac:spMkLst>
            <pc:docMk/>
            <pc:sldMk cId="2372956707" sldId="266"/>
            <ac:spMk id="3" creationId="{49E75075-2D26-4D26-DD6E-EA6156B84137}"/>
          </ac:spMkLst>
        </pc:spChg>
      </pc:sldChg>
      <pc:sldChg chg="modSp new mod">
        <pc:chgData name="Nguyen, Mike (MU-Student)" userId="721ad6a0-91ab-4550-8696-1243c6e5dba3" providerId="ADAL" clId="{6E00115E-7B96-4FFE-B82D-D7BB0D4C2057}" dt="2022-08-08T05:45:21.027" v="480" actId="14"/>
        <pc:sldMkLst>
          <pc:docMk/>
          <pc:sldMk cId="216717726" sldId="267"/>
        </pc:sldMkLst>
        <pc:spChg chg="mod">
          <ac:chgData name="Nguyen, Mike (MU-Student)" userId="721ad6a0-91ab-4550-8696-1243c6e5dba3" providerId="ADAL" clId="{6E00115E-7B96-4FFE-B82D-D7BB0D4C2057}" dt="2022-08-08T05:44:16.904" v="470" actId="20577"/>
          <ac:spMkLst>
            <pc:docMk/>
            <pc:sldMk cId="216717726" sldId="267"/>
            <ac:spMk id="2" creationId="{2BD62A0D-857D-2ADE-8144-A92C0F7D5E1E}"/>
          </ac:spMkLst>
        </pc:spChg>
        <pc:spChg chg="mod">
          <ac:chgData name="Nguyen, Mike (MU-Student)" userId="721ad6a0-91ab-4550-8696-1243c6e5dba3" providerId="ADAL" clId="{6E00115E-7B96-4FFE-B82D-D7BB0D4C2057}" dt="2022-08-08T05:45:21.027" v="480" actId="14"/>
          <ac:spMkLst>
            <pc:docMk/>
            <pc:sldMk cId="216717726" sldId="267"/>
            <ac:spMk id="3" creationId="{B32A8E15-15E2-BAFF-C3E4-6875AE4FD1C5}"/>
          </ac:spMkLst>
        </pc:spChg>
      </pc:sldChg>
      <pc:sldChg chg="addSp delSp modSp new mod modAnim modNotesTx">
        <pc:chgData name="Nguyen, Mike (MU-Student)" userId="721ad6a0-91ab-4550-8696-1243c6e5dba3" providerId="ADAL" clId="{6E00115E-7B96-4FFE-B82D-D7BB0D4C2057}" dt="2022-08-08T06:13:42.821" v="1798"/>
        <pc:sldMkLst>
          <pc:docMk/>
          <pc:sldMk cId="4204978765" sldId="268"/>
        </pc:sldMkLst>
        <pc:spChg chg="mod">
          <ac:chgData name="Nguyen, Mike (MU-Student)" userId="721ad6a0-91ab-4550-8696-1243c6e5dba3" providerId="ADAL" clId="{6E00115E-7B96-4FFE-B82D-D7BB0D4C2057}" dt="2022-08-08T05:53:41.351" v="1223" actId="313"/>
          <ac:spMkLst>
            <pc:docMk/>
            <pc:sldMk cId="4204978765" sldId="268"/>
            <ac:spMk id="2" creationId="{3ABD36A5-B15D-4685-C7A6-39099E076CA0}"/>
          </ac:spMkLst>
        </pc:spChg>
        <pc:spChg chg="del">
          <ac:chgData name="Nguyen, Mike (MU-Student)" userId="721ad6a0-91ab-4550-8696-1243c6e5dba3" providerId="ADAL" clId="{6E00115E-7B96-4FFE-B82D-D7BB0D4C2057}" dt="2022-08-08T05:54:05.800" v="1224" actId="478"/>
          <ac:spMkLst>
            <pc:docMk/>
            <pc:sldMk cId="4204978765" sldId="268"/>
            <ac:spMk id="3" creationId="{6A9DA22E-36BF-D3AE-2894-D17667EC3FD7}"/>
          </ac:spMkLst>
        </pc:spChg>
        <pc:spChg chg="add mod">
          <ac:chgData name="Nguyen, Mike (MU-Student)" userId="721ad6a0-91ab-4550-8696-1243c6e5dba3" providerId="ADAL" clId="{6E00115E-7B96-4FFE-B82D-D7BB0D4C2057}" dt="2022-08-08T05:54:36.306" v="1227" actId="962"/>
          <ac:spMkLst>
            <pc:docMk/>
            <pc:sldMk cId="4204978765" sldId="268"/>
            <ac:spMk id="6" creationId="{D377B422-F8F8-FCEC-3417-0425187D0AF4}"/>
          </ac:spMkLst>
        </pc:spChg>
        <pc:spChg chg="add del mod">
          <ac:chgData name="Nguyen, Mike (MU-Student)" userId="721ad6a0-91ab-4550-8696-1243c6e5dba3" providerId="ADAL" clId="{6E00115E-7B96-4FFE-B82D-D7BB0D4C2057}" dt="2022-08-08T06:10:11.954" v="1762" actId="478"/>
          <ac:spMkLst>
            <pc:docMk/>
            <pc:sldMk cId="4204978765" sldId="268"/>
            <ac:spMk id="21" creationId="{A277FDA2-D265-8DE0-E52A-DFBEC9CDF854}"/>
          </ac:spMkLst>
        </pc:spChg>
        <pc:spChg chg="add mod">
          <ac:chgData name="Nguyen, Mike (MU-Student)" userId="721ad6a0-91ab-4550-8696-1243c6e5dba3" providerId="ADAL" clId="{6E00115E-7B96-4FFE-B82D-D7BB0D4C2057}" dt="2022-08-08T06:09:56.159" v="1758" actId="1076"/>
          <ac:spMkLst>
            <pc:docMk/>
            <pc:sldMk cId="4204978765" sldId="268"/>
            <ac:spMk id="26" creationId="{E1EF945F-5F23-9D8E-DF26-84AD8CC9D219}"/>
          </ac:spMkLst>
        </pc:spChg>
        <pc:spChg chg="add mod">
          <ac:chgData name="Nguyen, Mike (MU-Student)" userId="721ad6a0-91ab-4550-8696-1243c6e5dba3" providerId="ADAL" clId="{6E00115E-7B96-4FFE-B82D-D7BB0D4C2057}" dt="2022-08-08T06:10:51.585" v="1769" actId="14100"/>
          <ac:spMkLst>
            <pc:docMk/>
            <pc:sldMk cId="4204978765" sldId="268"/>
            <ac:spMk id="29" creationId="{7B79A9DF-DDC3-4427-F0DA-4FE7ED21B916}"/>
          </ac:spMkLst>
        </pc:spChg>
        <pc:spChg chg="add">
          <ac:chgData name="Nguyen, Mike (MU-Student)" userId="721ad6a0-91ab-4550-8696-1243c6e5dba3" providerId="ADAL" clId="{6E00115E-7B96-4FFE-B82D-D7BB0D4C2057}" dt="2022-08-08T06:13:10.001" v="1789" actId="11529"/>
          <ac:spMkLst>
            <pc:docMk/>
            <pc:sldMk cId="4204978765" sldId="268"/>
            <ac:spMk id="31" creationId="{F36CAB71-C13F-971F-5372-7CB4209ACF7B}"/>
          </ac:spMkLst>
        </pc:spChg>
        <pc:spChg chg="add mod">
          <ac:chgData name="Nguyen, Mike (MU-Student)" userId="721ad6a0-91ab-4550-8696-1243c6e5dba3" providerId="ADAL" clId="{6E00115E-7B96-4FFE-B82D-D7BB0D4C2057}" dt="2022-08-08T06:13:19.863" v="1791" actId="1076"/>
          <ac:spMkLst>
            <pc:docMk/>
            <pc:sldMk cId="4204978765" sldId="268"/>
            <ac:spMk id="32" creationId="{A2801FF7-0958-20C7-CE88-ADE4240FEFCF}"/>
          </ac:spMkLst>
        </pc:spChg>
        <pc:spChg chg="add mod">
          <ac:chgData name="Nguyen, Mike (MU-Student)" userId="721ad6a0-91ab-4550-8696-1243c6e5dba3" providerId="ADAL" clId="{6E00115E-7B96-4FFE-B82D-D7BB0D4C2057}" dt="2022-08-08T06:13:28.218" v="1793" actId="1076"/>
          <ac:spMkLst>
            <pc:docMk/>
            <pc:sldMk cId="4204978765" sldId="268"/>
            <ac:spMk id="33" creationId="{80F0E60F-29FE-B6FA-1911-B484742F5AA6}"/>
          </ac:spMkLst>
        </pc:spChg>
        <pc:picChg chg="add mod modCrop">
          <ac:chgData name="Nguyen, Mike (MU-Student)" userId="721ad6a0-91ab-4550-8696-1243c6e5dba3" providerId="ADAL" clId="{6E00115E-7B96-4FFE-B82D-D7BB0D4C2057}" dt="2022-08-08T06:11:28.180" v="1777" actId="1076"/>
          <ac:picMkLst>
            <pc:docMk/>
            <pc:sldMk cId="4204978765" sldId="268"/>
            <ac:picMk id="5" creationId="{2D397CE2-8196-FE94-A49B-B0DFC88C4830}"/>
          </ac:picMkLst>
        </pc:picChg>
        <pc:picChg chg="add mod">
          <ac:chgData name="Nguyen, Mike (MU-Student)" userId="721ad6a0-91ab-4550-8696-1243c6e5dba3" providerId="ADAL" clId="{6E00115E-7B96-4FFE-B82D-D7BB0D4C2057}" dt="2022-08-08T06:13:33.970" v="1795" actId="1076"/>
          <ac:picMkLst>
            <pc:docMk/>
            <pc:sldMk cId="4204978765" sldId="268"/>
            <ac:picMk id="8" creationId="{47A50646-74A3-E77B-90DF-891882C0D5A8}"/>
          </ac:picMkLst>
        </pc:picChg>
        <pc:picChg chg="add del mod">
          <ac:chgData name="Nguyen, Mike (MU-Student)" userId="721ad6a0-91ab-4550-8696-1243c6e5dba3" providerId="ADAL" clId="{6E00115E-7B96-4FFE-B82D-D7BB0D4C2057}" dt="2022-08-08T05:55:37.797" v="1240" actId="478"/>
          <ac:picMkLst>
            <pc:docMk/>
            <pc:sldMk cId="4204978765" sldId="268"/>
            <ac:picMk id="10" creationId="{5A0C77FB-773B-9C2D-43C9-B0676A0C5432}"/>
          </ac:picMkLst>
        </pc:picChg>
        <pc:picChg chg="add del mod">
          <ac:chgData name="Nguyen, Mike (MU-Student)" userId="721ad6a0-91ab-4550-8696-1243c6e5dba3" providerId="ADAL" clId="{6E00115E-7B96-4FFE-B82D-D7BB0D4C2057}" dt="2022-08-08T05:55:36.312" v="1239" actId="478"/>
          <ac:picMkLst>
            <pc:docMk/>
            <pc:sldMk cId="4204978765" sldId="268"/>
            <ac:picMk id="12" creationId="{047ED509-F947-132D-CEC8-CB695E1431DF}"/>
          </ac:picMkLst>
        </pc:picChg>
        <pc:picChg chg="add del mod">
          <ac:chgData name="Nguyen, Mike (MU-Student)" userId="721ad6a0-91ab-4550-8696-1243c6e5dba3" providerId="ADAL" clId="{6E00115E-7B96-4FFE-B82D-D7BB0D4C2057}" dt="2022-08-08T05:59:04.346" v="1275" actId="478"/>
          <ac:picMkLst>
            <pc:docMk/>
            <pc:sldMk cId="4204978765" sldId="268"/>
            <ac:picMk id="14" creationId="{AFBDBB06-E951-8A26-F061-337DCDAC2457}"/>
          </ac:picMkLst>
        </pc:picChg>
        <pc:picChg chg="add del mod">
          <ac:chgData name="Nguyen, Mike (MU-Student)" userId="721ad6a0-91ab-4550-8696-1243c6e5dba3" providerId="ADAL" clId="{6E00115E-7B96-4FFE-B82D-D7BB0D4C2057}" dt="2022-08-08T06:06:06.177" v="1650" actId="478"/>
          <ac:picMkLst>
            <pc:docMk/>
            <pc:sldMk cId="4204978765" sldId="268"/>
            <ac:picMk id="16" creationId="{44AB8F6F-5ACA-7C76-48AC-715FFD54B69F}"/>
          </ac:picMkLst>
        </pc:picChg>
        <pc:picChg chg="add mod">
          <ac:chgData name="Nguyen, Mike (MU-Student)" userId="721ad6a0-91ab-4550-8696-1243c6e5dba3" providerId="ADAL" clId="{6E00115E-7B96-4FFE-B82D-D7BB0D4C2057}" dt="2022-08-08T06:12:48.023" v="1788" actId="1076"/>
          <ac:picMkLst>
            <pc:docMk/>
            <pc:sldMk cId="4204978765" sldId="268"/>
            <ac:picMk id="18" creationId="{053C161B-9158-B2A9-84D6-8923BC22CAB2}"/>
          </ac:picMkLst>
        </pc:picChg>
        <pc:picChg chg="add del mod">
          <ac:chgData name="Nguyen, Mike (MU-Student)" userId="721ad6a0-91ab-4550-8696-1243c6e5dba3" providerId="ADAL" clId="{6E00115E-7B96-4FFE-B82D-D7BB0D4C2057}" dt="2022-08-08T06:10:11.954" v="1762" actId="478"/>
          <ac:picMkLst>
            <pc:docMk/>
            <pc:sldMk cId="4204978765" sldId="268"/>
            <ac:picMk id="20" creationId="{CC9B7E52-CFA6-0B40-F455-DAD0EFDC2D40}"/>
          </ac:picMkLst>
        </pc:picChg>
        <pc:picChg chg="add mod">
          <ac:chgData name="Nguyen, Mike (MU-Student)" userId="721ad6a0-91ab-4550-8696-1243c6e5dba3" providerId="ADAL" clId="{6E00115E-7B96-4FFE-B82D-D7BB0D4C2057}" dt="2022-08-08T06:12:41.189" v="1787" actId="1076"/>
          <ac:picMkLst>
            <pc:docMk/>
            <pc:sldMk cId="4204978765" sldId="268"/>
            <ac:picMk id="23" creationId="{78C5DEDF-E25F-216A-BD99-8C16B4A6A426}"/>
          </ac:picMkLst>
        </pc:picChg>
        <pc:picChg chg="add mod">
          <ac:chgData name="Nguyen, Mike (MU-Student)" userId="721ad6a0-91ab-4550-8696-1243c6e5dba3" providerId="ADAL" clId="{6E00115E-7B96-4FFE-B82D-D7BB0D4C2057}" dt="2022-08-08T06:11:43.483" v="1781" actId="1076"/>
          <ac:picMkLst>
            <pc:docMk/>
            <pc:sldMk cId="4204978765" sldId="268"/>
            <ac:picMk id="25" creationId="{9EB0F9FA-115C-C9A9-DE41-D5F6FFAEC1C2}"/>
          </ac:picMkLst>
        </pc:picChg>
        <pc:picChg chg="add mod">
          <ac:chgData name="Nguyen, Mike (MU-Student)" userId="721ad6a0-91ab-4550-8696-1243c6e5dba3" providerId="ADAL" clId="{6E00115E-7B96-4FFE-B82D-D7BB0D4C2057}" dt="2022-08-08T06:11:37.248" v="1780" actId="1076"/>
          <ac:picMkLst>
            <pc:docMk/>
            <pc:sldMk cId="4204978765" sldId="268"/>
            <ac:picMk id="28" creationId="{F177CE86-FC3D-CB1D-395C-EDFB5EAA2F53}"/>
          </ac:picMkLst>
        </pc:picChg>
      </pc:sldChg>
      <pc:sldChg chg="addSp delSp modSp new mod modNotesTx">
        <pc:chgData name="Nguyen, Mike (MU-Student)" userId="721ad6a0-91ab-4550-8696-1243c6e5dba3" providerId="ADAL" clId="{6E00115E-7B96-4FFE-B82D-D7BB0D4C2057}" dt="2022-08-10T13:01:45.243" v="2681" actId="20577"/>
        <pc:sldMkLst>
          <pc:docMk/>
          <pc:sldMk cId="1744330111" sldId="269"/>
        </pc:sldMkLst>
        <pc:spChg chg="mod">
          <ac:chgData name="Nguyen, Mike (MU-Student)" userId="721ad6a0-91ab-4550-8696-1243c6e5dba3" providerId="ADAL" clId="{6E00115E-7B96-4FFE-B82D-D7BB0D4C2057}" dt="2022-08-08T06:31:44.709" v="2458" actId="20577"/>
          <ac:spMkLst>
            <pc:docMk/>
            <pc:sldMk cId="1744330111" sldId="269"/>
            <ac:spMk id="2" creationId="{8A4E9325-B4D4-CB30-5CDC-48BF561C539A}"/>
          </ac:spMkLst>
        </pc:spChg>
        <pc:spChg chg="del">
          <ac:chgData name="Nguyen, Mike (MU-Student)" userId="721ad6a0-91ab-4550-8696-1243c6e5dba3" providerId="ADAL" clId="{6E00115E-7B96-4FFE-B82D-D7BB0D4C2057}" dt="2022-08-08T06:31:46.131" v="2459" actId="478"/>
          <ac:spMkLst>
            <pc:docMk/>
            <pc:sldMk cId="1744330111" sldId="269"/>
            <ac:spMk id="3" creationId="{5C7C1668-69BD-CD64-BE37-A77AB7055461}"/>
          </ac:spMkLst>
        </pc:spChg>
        <pc:graphicFrameChg chg="add mod modGraphic">
          <ac:chgData name="Nguyen, Mike (MU-Student)" userId="721ad6a0-91ab-4550-8696-1243c6e5dba3" providerId="ADAL" clId="{6E00115E-7B96-4FFE-B82D-D7BB0D4C2057}" dt="2022-08-08T06:42:16.228" v="2589" actId="20577"/>
          <ac:graphicFrameMkLst>
            <pc:docMk/>
            <pc:sldMk cId="1744330111" sldId="269"/>
            <ac:graphicFrameMk id="5" creationId="{B8233F1C-4C71-64EE-3F3F-745B4B59B9BB}"/>
          </ac:graphicFrameMkLst>
        </pc:graphicFrameChg>
      </pc:sldChg>
      <pc:sldChg chg="addSp delSp modSp new mod">
        <pc:chgData name="Nguyen, Mike (MU-Student)" userId="721ad6a0-91ab-4550-8696-1243c6e5dba3" providerId="ADAL" clId="{6E00115E-7B96-4FFE-B82D-D7BB0D4C2057}" dt="2022-08-08T06:43:32.732" v="2602" actId="20577"/>
        <pc:sldMkLst>
          <pc:docMk/>
          <pc:sldMk cId="220929525" sldId="270"/>
        </pc:sldMkLst>
        <pc:spChg chg="mod">
          <ac:chgData name="Nguyen, Mike (MU-Student)" userId="721ad6a0-91ab-4550-8696-1243c6e5dba3" providerId="ADAL" clId="{6E00115E-7B96-4FFE-B82D-D7BB0D4C2057}" dt="2022-08-08T06:40:53.625" v="2562" actId="20577"/>
          <ac:spMkLst>
            <pc:docMk/>
            <pc:sldMk cId="220929525" sldId="270"/>
            <ac:spMk id="2" creationId="{25A7F7C3-3AF7-3D42-3690-731BC66D410F}"/>
          </ac:spMkLst>
        </pc:spChg>
        <pc:spChg chg="del">
          <ac:chgData name="Nguyen, Mike (MU-Student)" userId="721ad6a0-91ab-4550-8696-1243c6e5dba3" providerId="ADAL" clId="{6E00115E-7B96-4FFE-B82D-D7BB0D4C2057}" dt="2022-08-08T06:40:55.691" v="2563" actId="478"/>
          <ac:spMkLst>
            <pc:docMk/>
            <pc:sldMk cId="220929525" sldId="270"/>
            <ac:spMk id="3" creationId="{1C1C2E09-3D92-E108-0580-73BEC26F8396}"/>
          </ac:spMkLst>
        </pc:spChg>
        <pc:graphicFrameChg chg="add mod modGraphic">
          <ac:chgData name="Nguyen, Mike (MU-Student)" userId="721ad6a0-91ab-4550-8696-1243c6e5dba3" providerId="ADAL" clId="{6E00115E-7B96-4FFE-B82D-D7BB0D4C2057}" dt="2022-08-08T06:43:32.732" v="2602" actId="20577"/>
          <ac:graphicFrameMkLst>
            <pc:docMk/>
            <pc:sldMk cId="220929525" sldId="270"/>
            <ac:graphicFrameMk id="5" creationId="{870F0DC3-DECA-3B88-31C1-66A26E7EC197}"/>
          </ac:graphicFrameMkLst>
        </pc:graphicFrameChg>
      </pc:sldChg>
    </pc:docChg>
  </pc:docChgLst>
  <pc:docChgLst>
    <pc:chgData name="Nguyen, Mike (MU-Student)" userId="721ad6a0-91ab-4550-8696-1243c6e5dba3" providerId="ADAL" clId="{25D16E43-CCEF-4A46-A996-8F4BA03D4D7B}"/>
    <pc:docChg chg="undo custSel addSld modSld">
      <pc:chgData name="Nguyen, Mike (MU-Student)" userId="721ad6a0-91ab-4550-8696-1243c6e5dba3" providerId="ADAL" clId="{25D16E43-CCEF-4A46-A996-8F4BA03D4D7B}" dt="2022-07-04T22:44:49.663" v="192" actId="1076"/>
      <pc:docMkLst>
        <pc:docMk/>
      </pc:docMkLst>
      <pc:sldChg chg="modNotesTx">
        <pc:chgData name="Nguyen, Mike (MU-Student)" userId="721ad6a0-91ab-4550-8696-1243c6e5dba3" providerId="ADAL" clId="{25D16E43-CCEF-4A46-A996-8F4BA03D4D7B}" dt="2022-07-04T21:38:09.843" v="151"/>
        <pc:sldMkLst>
          <pc:docMk/>
          <pc:sldMk cId="322398974" sldId="256"/>
        </pc:sldMkLst>
      </pc:sldChg>
      <pc:sldChg chg="modNotesTx">
        <pc:chgData name="Nguyen, Mike (MU-Student)" userId="721ad6a0-91ab-4550-8696-1243c6e5dba3" providerId="ADAL" clId="{25D16E43-CCEF-4A46-A996-8F4BA03D4D7B}" dt="2022-07-04T21:38:02.011" v="150" actId="20577"/>
        <pc:sldMkLst>
          <pc:docMk/>
          <pc:sldMk cId="702587250" sldId="257"/>
        </pc:sldMkLst>
      </pc:sldChg>
      <pc:sldChg chg="modSp mod">
        <pc:chgData name="Nguyen, Mike (MU-Student)" userId="721ad6a0-91ab-4550-8696-1243c6e5dba3" providerId="ADAL" clId="{25D16E43-CCEF-4A46-A996-8F4BA03D4D7B}" dt="2022-07-04T22:10:12.199" v="157" actId="20577"/>
        <pc:sldMkLst>
          <pc:docMk/>
          <pc:sldMk cId="1959493417" sldId="258"/>
        </pc:sldMkLst>
        <pc:spChg chg="mod">
          <ac:chgData name="Nguyen, Mike (MU-Student)" userId="721ad6a0-91ab-4550-8696-1243c6e5dba3" providerId="ADAL" clId="{25D16E43-CCEF-4A46-A996-8F4BA03D4D7B}" dt="2022-07-04T22:10:12.199" v="157" actId="20577"/>
          <ac:spMkLst>
            <pc:docMk/>
            <pc:sldMk cId="1959493417" sldId="258"/>
            <ac:spMk id="3" creationId="{478E1717-CC8F-3046-908B-8E885CF6933F}"/>
          </ac:spMkLst>
        </pc:spChg>
      </pc:sldChg>
      <pc:sldChg chg="modSp mod">
        <pc:chgData name="Nguyen, Mike (MU-Student)" userId="721ad6a0-91ab-4550-8696-1243c6e5dba3" providerId="ADAL" clId="{25D16E43-CCEF-4A46-A996-8F4BA03D4D7B}" dt="2022-07-04T22:10:19.238" v="162" actId="20577"/>
        <pc:sldMkLst>
          <pc:docMk/>
          <pc:sldMk cId="2286499130" sldId="260"/>
        </pc:sldMkLst>
        <pc:spChg chg="mod">
          <ac:chgData name="Nguyen, Mike (MU-Student)" userId="721ad6a0-91ab-4550-8696-1243c6e5dba3" providerId="ADAL" clId="{25D16E43-CCEF-4A46-A996-8F4BA03D4D7B}" dt="2022-07-04T22:10:19.238" v="162" actId="20577"/>
          <ac:spMkLst>
            <pc:docMk/>
            <pc:sldMk cId="2286499130" sldId="260"/>
            <ac:spMk id="3" creationId="{191CAC13-71B6-E7DF-B16C-199C97788E7D}"/>
          </ac:spMkLst>
        </pc:spChg>
      </pc:sldChg>
      <pc:sldChg chg="modSp mod">
        <pc:chgData name="Nguyen, Mike (MU-Student)" userId="721ad6a0-91ab-4550-8696-1243c6e5dba3" providerId="ADAL" clId="{25D16E43-CCEF-4A46-A996-8F4BA03D4D7B}" dt="2022-07-04T21:36:43.458" v="46" actId="20577"/>
        <pc:sldMkLst>
          <pc:docMk/>
          <pc:sldMk cId="2200468031" sldId="261"/>
        </pc:sldMkLst>
        <pc:spChg chg="mod">
          <ac:chgData name="Nguyen, Mike (MU-Student)" userId="721ad6a0-91ab-4550-8696-1243c6e5dba3" providerId="ADAL" clId="{25D16E43-CCEF-4A46-A996-8F4BA03D4D7B}" dt="2022-07-04T21:36:43.458" v="46" actId="20577"/>
          <ac:spMkLst>
            <pc:docMk/>
            <pc:sldMk cId="2200468031" sldId="261"/>
            <ac:spMk id="3" creationId="{BE2976F8-8947-EBD0-81F4-E46C78486478}"/>
          </ac:spMkLst>
        </pc:spChg>
      </pc:sldChg>
      <pc:sldChg chg="modSp mod">
        <pc:chgData name="Nguyen, Mike (MU-Student)" userId="721ad6a0-91ab-4550-8696-1243c6e5dba3" providerId="ADAL" clId="{25D16E43-CCEF-4A46-A996-8F4BA03D4D7B}" dt="2022-07-04T21:37:43.629" v="138" actId="255"/>
        <pc:sldMkLst>
          <pc:docMk/>
          <pc:sldMk cId="2956113953" sldId="262"/>
        </pc:sldMkLst>
        <pc:spChg chg="mod">
          <ac:chgData name="Nguyen, Mike (MU-Student)" userId="721ad6a0-91ab-4550-8696-1243c6e5dba3" providerId="ADAL" clId="{25D16E43-CCEF-4A46-A996-8F4BA03D4D7B}" dt="2022-07-04T21:37:43.629" v="138" actId="255"/>
          <ac:spMkLst>
            <pc:docMk/>
            <pc:sldMk cId="2956113953" sldId="262"/>
            <ac:spMk id="3" creationId="{51A6DE10-F64F-4A20-135A-A5F85B38F3DB}"/>
          </ac:spMkLst>
        </pc:spChg>
      </pc:sldChg>
      <pc:sldChg chg="modSp mod">
        <pc:chgData name="Nguyen, Mike (MU-Student)" userId="721ad6a0-91ab-4550-8696-1243c6e5dba3" providerId="ADAL" clId="{25D16E43-CCEF-4A46-A996-8F4BA03D4D7B}" dt="2022-07-04T21:37:38.412" v="137" actId="255"/>
        <pc:sldMkLst>
          <pc:docMk/>
          <pc:sldMk cId="2661377943" sldId="263"/>
        </pc:sldMkLst>
        <pc:spChg chg="mod">
          <ac:chgData name="Nguyen, Mike (MU-Student)" userId="721ad6a0-91ab-4550-8696-1243c6e5dba3" providerId="ADAL" clId="{25D16E43-CCEF-4A46-A996-8F4BA03D4D7B}" dt="2022-07-04T21:37:38.412" v="137" actId="255"/>
          <ac:spMkLst>
            <pc:docMk/>
            <pc:sldMk cId="2661377943" sldId="263"/>
            <ac:spMk id="3" creationId="{65D3DED1-7579-4C1F-2042-D062AFBD7178}"/>
          </ac:spMkLst>
        </pc:spChg>
      </pc:sldChg>
      <pc:sldChg chg="modNotesTx">
        <pc:chgData name="Nguyen, Mike (MU-Student)" userId="721ad6a0-91ab-4550-8696-1243c6e5dba3" providerId="ADAL" clId="{25D16E43-CCEF-4A46-A996-8F4BA03D4D7B}" dt="2022-07-04T21:39:03.377" v="152"/>
        <pc:sldMkLst>
          <pc:docMk/>
          <pc:sldMk cId="438338272" sldId="264"/>
        </pc:sldMkLst>
      </pc:sldChg>
      <pc:sldChg chg="addSp delSp modSp new mod setBg">
        <pc:chgData name="Nguyen, Mike (MU-Student)" userId="721ad6a0-91ab-4550-8696-1243c6e5dba3" providerId="ADAL" clId="{25D16E43-CCEF-4A46-A996-8F4BA03D4D7B}" dt="2022-07-04T22:44:49.663" v="192" actId="1076"/>
        <pc:sldMkLst>
          <pc:docMk/>
          <pc:sldMk cId="213257767" sldId="265"/>
        </pc:sldMkLst>
        <pc:spChg chg="mod">
          <ac:chgData name="Nguyen, Mike (MU-Student)" userId="721ad6a0-91ab-4550-8696-1243c6e5dba3" providerId="ADAL" clId="{25D16E43-CCEF-4A46-A996-8F4BA03D4D7B}" dt="2022-07-04T22:44:06.069" v="184" actId="26606"/>
          <ac:spMkLst>
            <pc:docMk/>
            <pc:sldMk cId="213257767" sldId="265"/>
            <ac:spMk id="2" creationId="{ED5452A7-8B7A-8327-CE16-0AB656B75D85}"/>
          </ac:spMkLst>
        </pc:spChg>
        <pc:spChg chg="del">
          <ac:chgData name="Nguyen, Mike (MU-Student)" userId="721ad6a0-91ab-4550-8696-1243c6e5dba3" providerId="ADAL" clId="{25D16E43-CCEF-4A46-A996-8F4BA03D4D7B}" dt="2022-07-04T22:10:32.631" v="169" actId="478"/>
          <ac:spMkLst>
            <pc:docMk/>
            <pc:sldMk cId="213257767" sldId="265"/>
            <ac:spMk id="3" creationId="{2AA00BDE-04CF-9371-E514-850CC3F87F98}"/>
          </ac:spMkLst>
        </pc:spChg>
        <pc:spChg chg="add">
          <ac:chgData name="Nguyen, Mike (MU-Student)" userId="721ad6a0-91ab-4550-8696-1243c6e5dba3" providerId="ADAL" clId="{25D16E43-CCEF-4A46-A996-8F4BA03D4D7B}" dt="2022-07-04T22:44:06.069" v="184" actId="26606"/>
          <ac:spMkLst>
            <pc:docMk/>
            <pc:sldMk cId="213257767" sldId="265"/>
            <ac:spMk id="12" creationId="{8D06CE56-3881-4ADA-8CEF-D18B02C242A3}"/>
          </ac:spMkLst>
        </pc:spChg>
        <pc:spChg chg="add">
          <ac:chgData name="Nguyen, Mike (MU-Student)" userId="721ad6a0-91ab-4550-8696-1243c6e5dba3" providerId="ADAL" clId="{25D16E43-CCEF-4A46-A996-8F4BA03D4D7B}" dt="2022-07-04T22:44:06.069" v="184" actId="26606"/>
          <ac:spMkLst>
            <pc:docMk/>
            <pc:sldMk cId="213257767" sldId="265"/>
            <ac:spMk id="14" creationId="{79F3C543-62EC-4433-9C93-A2CD8764E9B4}"/>
          </ac:spMkLst>
        </pc:spChg>
        <pc:spChg chg="add">
          <ac:chgData name="Nguyen, Mike (MU-Student)" userId="721ad6a0-91ab-4550-8696-1243c6e5dba3" providerId="ADAL" clId="{25D16E43-CCEF-4A46-A996-8F4BA03D4D7B}" dt="2022-07-04T22:44:06.069" v="184" actId="26606"/>
          <ac:spMkLst>
            <pc:docMk/>
            <pc:sldMk cId="213257767" sldId="265"/>
            <ac:spMk id="16" creationId="{3BE40A06-F20A-4590-B20B-34C50D338AE3}"/>
          </ac:spMkLst>
        </pc:spChg>
        <pc:spChg chg="add">
          <ac:chgData name="Nguyen, Mike (MU-Student)" userId="721ad6a0-91ab-4550-8696-1243c6e5dba3" providerId="ADAL" clId="{25D16E43-CCEF-4A46-A996-8F4BA03D4D7B}" dt="2022-07-04T22:44:06.069" v="184" actId="26606"/>
          <ac:spMkLst>
            <pc:docMk/>
            <pc:sldMk cId="213257767" sldId="265"/>
            <ac:spMk id="18" creationId="{A3473CF9-37EB-43E7-89EF-D2D1C53D1DAC}"/>
          </ac:spMkLst>
        </pc:spChg>
        <pc:spChg chg="add">
          <ac:chgData name="Nguyen, Mike (MU-Student)" userId="721ad6a0-91ab-4550-8696-1243c6e5dba3" providerId="ADAL" clId="{25D16E43-CCEF-4A46-A996-8F4BA03D4D7B}" dt="2022-07-04T22:44:06.069" v="184" actId="26606"/>
          <ac:spMkLst>
            <pc:docMk/>
            <pc:sldMk cId="213257767" sldId="265"/>
            <ac:spMk id="20" creationId="{586B4EF9-43BA-4655-A6FF-1D8E21574C95}"/>
          </ac:spMkLst>
        </pc:spChg>
        <pc:graphicFrameChg chg="add del mod modGraphic">
          <ac:chgData name="Nguyen, Mike (MU-Student)" userId="721ad6a0-91ab-4550-8696-1243c6e5dba3" providerId="ADAL" clId="{25D16E43-CCEF-4A46-A996-8F4BA03D4D7B}" dt="2022-07-04T22:11:39.011" v="179" actId="478"/>
          <ac:graphicFrameMkLst>
            <pc:docMk/>
            <pc:sldMk cId="213257767" sldId="265"/>
            <ac:graphicFrameMk id="4" creationId="{E2EA1DCD-4200-15F6-9B61-6F8DA325BD69}"/>
          </ac:graphicFrameMkLst>
        </pc:graphicFrameChg>
        <pc:picChg chg="add mod">
          <ac:chgData name="Nguyen, Mike (MU-Student)" userId="721ad6a0-91ab-4550-8696-1243c6e5dba3" providerId="ADAL" clId="{25D16E43-CCEF-4A46-A996-8F4BA03D4D7B}" dt="2022-07-04T22:44:49.663" v="192" actId="1076"/>
          <ac:picMkLst>
            <pc:docMk/>
            <pc:sldMk cId="213257767" sldId="265"/>
            <ac:picMk id="5" creationId="{E36ABF9E-15F2-ED96-4DDE-B7686EEC8BEA}"/>
          </ac:picMkLst>
        </pc:picChg>
        <pc:picChg chg="add mod">
          <ac:chgData name="Nguyen, Mike (MU-Student)" userId="721ad6a0-91ab-4550-8696-1243c6e5dba3" providerId="ADAL" clId="{25D16E43-CCEF-4A46-A996-8F4BA03D4D7B}" dt="2022-07-04T22:44:49.663" v="192" actId="1076"/>
          <ac:picMkLst>
            <pc:docMk/>
            <pc:sldMk cId="213257767" sldId="265"/>
            <ac:picMk id="6" creationId="{ED122B56-A553-8EA9-A531-1C7FF60D53A7}"/>
          </ac:picMkLst>
        </pc:picChg>
        <pc:picChg chg="add mod ord">
          <ac:chgData name="Nguyen, Mike (MU-Student)" userId="721ad6a0-91ab-4550-8696-1243c6e5dba3" providerId="ADAL" clId="{25D16E43-CCEF-4A46-A996-8F4BA03D4D7B}" dt="2022-07-04T22:44:49.663" v="192" actId="1076"/>
          <ac:picMkLst>
            <pc:docMk/>
            <pc:sldMk cId="213257767" sldId="265"/>
            <ac:picMk id="7" creationId="{CAA0AB2B-FAFD-67C1-F9D4-32C32514A02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CB7D8-8811-480A-BCEC-1DFE8FE42DAF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8E7769-85A0-415E-A4F0-C32116EBC7E6}">
      <dgm:prSet phldrT="[Text]"/>
      <dgm:spPr/>
      <dgm:t>
        <a:bodyPr/>
        <a:lstStyle/>
        <a:p>
          <a:r>
            <a:rPr lang="en-US" dirty="0"/>
            <a:t>Katherine Francis</a:t>
          </a:r>
        </a:p>
      </dgm:t>
    </dgm:pt>
    <dgm:pt modelId="{C5F7C933-B951-4C29-9555-FE6CE053435D}" type="parTrans" cxnId="{94EEC889-6EFB-4D80-84CC-6220EF5144CB}">
      <dgm:prSet/>
      <dgm:spPr/>
      <dgm:t>
        <a:bodyPr/>
        <a:lstStyle/>
        <a:p>
          <a:endParaRPr lang="en-US"/>
        </a:p>
      </dgm:t>
    </dgm:pt>
    <dgm:pt modelId="{9B7C0875-69A3-47FA-9854-BFFC86D9500A}" type="sibTrans" cxnId="{94EEC889-6EFB-4D80-84CC-6220EF5144CB}">
      <dgm:prSet/>
      <dgm:spPr/>
      <dgm:t>
        <a:bodyPr/>
        <a:lstStyle/>
        <a:p>
          <a:endParaRPr lang="en-US"/>
        </a:p>
      </dgm:t>
    </dgm:pt>
    <dgm:pt modelId="{66F6C9E3-AB47-47B2-B114-BD0A9B409CE9}">
      <dgm:prSet phldrT="[Text]"/>
      <dgm:spPr/>
      <dgm:t>
        <a:bodyPr/>
        <a:lstStyle/>
        <a:p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Senior Marketing Manager</a:t>
          </a:r>
          <a:endParaRPr lang="en-US" dirty="0"/>
        </a:p>
      </dgm:t>
    </dgm:pt>
    <dgm:pt modelId="{0D2B29B9-3377-414D-BBA1-D85689EFE9DB}" type="parTrans" cxnId="{73395ED1-A3E3-4240-BD8F-F7934AF3BBA2}">
      <dgm:prSet/>
      <dgm:spPr/>
      <dgm:t>
        <a:bodyPr/>
        <a:lstStyle/>
        <a:p>
          <a:endParaRPr lang="en-US"/>
        </a:p>
      </dgm:t>
    </dgm:pt>
    <dgm:pt modelId="{C54FC140-F0BD-4872-93AE-77314FE8E8BD}" type="sibTrans" cxnId="{73395ED1-A3E3-4240-BD8F-F7934AF3BBA2}">
      <dgm:prSet/>
      <dgm:spPr/>
      <dgm:t>
        <a:bodyPr/>
        <a:lstStyle/>
        <a:p>
          <a:endParaRPr lang="en-US"/>
        </a:p>
      </dgm:t>
    </dgm:pt>
    <dgm:pt modelId="{2EA1B2A6-E738-44B9-8965-4636B0D23F7F}">
      <dgm:prSet phldrT="[Text]"/>
      <dgm:spPr/>
      <dgm:t>
        <a:bodyPr/>
        <a:lstStyle/>
        <a:p>
          <a:r>
            <a:rPr lang="en-US" dirty="0" err="1"/>
            <a:t>Nawar</a:t>
          </a:r>
          <a:r>
            <a:rPr lang="en-US" dirty="0"/>
            <a:t> </a:t>
          </a:r>
          <a:r>
            <a:rPr lang="en-US" dirty="0" err="1"/>
            <a:t>Chaker</a:t>
          </a:r>
          <a:endParaRPr lang="en-US" dirty="0"/>
        </a:p>
      </dgm:t>
    </dgm:pt>
    <dgm:pt modelId="{4A75C742-11CA-4934-A72F-2A5962426C07}" type="parTrans" cxnId="{36A03310-2EF1-4DCD-A2C6-14EE4ECDB93A}">
      <dgm:prSet/>
      <dgm:spPr/>
      <dgm:t>
        <a:bodyPr/>
        <a:lstStyle/>
        <a:p>
          <a:endParaRPr lang="en-US"/>
        </a:p>
      </dgm:t>
    </dgm:pt>
    <dgm:pt modelId="{6C55B1AD-D9B5-4F10-A587-45C430CABACA}" type="sibTrans" cxnId="{36A03310-2EF1-4DCD-A2C6-14EE4ECDB93A}">
      <dgm:prSet/>
      <dgm:spPr/>
      <dgm:t>
        <a:bodyPr/>
        <a:lstStyle/>
        <a:p>
          <a:endParaRPr lang="en-US"/>
        </a:p>
      </dgm:t>
    </dgm:pt>
    <dgm:pt modelId="{CC69D347-8D80-4E46-98E0-DD131D2B44F7}">
      <dgm:prSet phldrT="[Text]"/>
      <dgm:spPr/>
      <dgm:t>
        <a:bodyPr/>
        <a:lstStyle/>
        <a:p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Assistant Professor and Director of Research, Professional Sales Institute</a:t>
          </a:r>
          <a:endParaRPr lang="en-US" dirty="0"/>
        </a:p>
      </dgm:t>
    </dgm:pt>
    <dgm:pt modelId="{3198783E-F443-48AF-BF7F-32DBF5720293}" type="parTrans" cxnId="{CBA1BE50-08F5-4BF9-9532-90D5C00D01B1}">
      <dgm:prSet/>
      <dgm:spPr/>
      <dgm:t>
        <a:bodyPr/>
        <a:lstStyle/>
        <a:p>
          <a:endParaRPr lang="en-US"/>
        </a:p>
      </dgm:t>
    </dgm:pt>
    <dgm:pt modelId="{05C39B2E-41E3-454E-A758-34721E14A417}" type="sibTrans" cxnId="{CBA1BE50-08F5-4BF9-9532-90D5C00D01B1}">
      <dgm:prSet/>
      <dgm:spPr/>
      <dgm:t>
        <a:bodyPr/>
        <a:lstStyle/>
        <a:p>
          <a:endParaRPr lang="en-US"/>
        </a:p>
      </dgm:t>
    </dgm:pt>
    <dgm:pt modelId="{8F9E9CAE-06CE-417F-9C7E-D47EFCF97782}">
      <dgm:prSet phldrT="[Text]"/>
      <dgm:spPr/>
      <dgm:t>
        <a:bodyPr/>
        <a:lstStyle/>
        <a:p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Marmon Holdings, Inc.</a:t>
          </a:r>
          <a:endParaRPr lang="en-US" dirty="0"/>
        </a:p>
      </dgm:t>
    </dgm:pt>
    <dgm:pt modelId="{6A68277C-5B0D-4A2D-AEA7-04A719EA46D4}" type="parTrans" cxnId="{D34A0888-8B84-4E4E-85A9-576CC74EA404}">
      <dgm:prSet/>
      <dgm:spPr/>
    </dgm:pt>
    <dgm:pt modelId="{6AF76E53-C371-450A-98FD-7AED8D469F58}" type="sibTrans" cxnId="{D34A0888-8B84-4E4E-85A9-576CC74EA404}">
      <dgm:prSet/>
      <dgm:spPr/>
    </dgm:pt>
    <dgm:pt modelId="{D054E184-5A7A-4045-8E8A-DCFF6C267FB0}">
      <dgm:prSet phldrT="[Text]"/>
      <dgm:spPr/>
      <dgm:t>
        <a:bodyPr/>
        <a:lstStyle/>
        <a:p>
          <a:r>
            <a: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Louisiana </a:t>
          </a:r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State University</a:t>
          </a:r>
          <a:endParaRPr lang="en-US" dirty="0"/>
        </a:p>
      </dgm:t>
    </dgm:pt>
    <dgm:pt modelId="{EC83A902-5025-4CBD-AB89-9895AC4358E3}" type="parTrans" cxnId="{3174D41E-0687-40CF-AED8-746159D9F7EF}">
      <dgm:prSet/>
      <dgm:spPr/>
    </dgm:pt>
    <dgm:pt modelId="{C6D43771-12C5-487E-89DB-9DB0BB7303D9}" type="sibTrans" cxnId="{3174D41E-0687-40CF-AED8-746159D9F7EF}">
      <dgm:prSet/>
      <dgm:spPr/>
    </dgm:pt>
    <dgm:pt modelId="{340AD067-3F96-4367-A61B-2529CD0E49D9}" type="pres">
      <dgm:prSet presAssocID="{1E3CB7D8-8811-480A-BCEC-1DFE8FE42DAF}" presName="rootNode" presStyleCnt="0">
        <dgm:presLayoutVars>
          <dgm:chMax/>
          <dgm:chPref/>
          <dgm:dir/>
          <dgm:animLvl val="lvl"/>
        </dgm:presLayoutVars>
      </dgm:prSet>
      <dgm:spPr/>
    </dgm:pt>
    <dgm:pt modelId="{D7FB3107-3C12-4024-B4FB-E6F36D899DF8}" type="pres">
      <dgm:prSet presAssocID="{688E7769-85A0-415E-A4F0-C32116EBC7E6}" presName="composite" presStyleCnt="0"/>
      <dgm:spPr/>
    </dgm:pt>
    <dgm:pt modelId="{24D626FA-D703-436B-BB6E-F3EC04410753}" type="pres">
      <dgm:prSet presAssocID="{688E7769-85A0-415E-A4F0-C32116EBC7E6}" presName="ParentText" presStyleLbl="node1" presStyleIdx="0" presStyleCnt="2">
        <dgm:presLayoutVars>
          <dgm:chMax val="1"/>
          <dgm:chPref val="1"/>
          <dgm:bulletEnabled val="1"/>
        </dgm:presLayoutVars>
      </dgm:prSet>
      <dgm:spPr/>
    </dgm:pt>
    <dgm:pt modelId="{99AE8B1A-DF01-4EB4-8F51-FCB102812107}" type="pres">
      <dgm:prSet presAssocID="{688E7769-85A0-415E-A4F0-C32116EBC7E6}" presName="Image" presStyleLbl="b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DF878D86-E6C6-4F9C-802D-4AB4A9B50ECA}" type="pres">
      <dgm:prSet presAssocID="{688E7769-85A0-415E-A4F0-C32116EBC7E6}" presName="ChildText" presStyleLbl="fgAcc1" presStyleIdx="0" presStyleCnt="2">
        <dgm:presLayoutVars>
          <dgm:chMax val="0"/>
          <dgm:chPref val="0"/>
          <dgm:bulletEnabled val="1"/>
        </dgm:presLayoutVars>
      </dgm:prSet>
      <dgm:spPr/>
    </dgm:pt>
    <dgm:pt modelId="{8A18E3C9-840A-4EB7-99BB-DA1289C682BF}" type="pres">
      <dgm:prSet presAssocID="{9B7C0875-69A3-47FA-9854-BFFC86D9500A}" presName="sibTrans" presStyleCnt="0"/>
      <dgm:spPr/>
    </dgm:pt>
    <dgm:pt modelId="{0B014F2A-3EB0-4551-B5C9-6EC34E490C29}" type="pres">
      <dgm:prSet presAssocID="{2EA1B2A6-E738-44B9-8965-4636B0D23F7F}" presName="composite" presStyleCnt="0"/>
      <dgm:spPr/>
    </dgm:pt>
    <dgm:pt modelId="{1D219AA4-719E-414E-A43F-CEDB032C1B5A}" type="pres">
      <dgm:prSet presAssocID="{2EA1B2A6-E738-44B9-8965-4636B0D23F7F}" presName="ParentText" presStyleLbl="node1" presStyleIdx="1" presStyleCnt="2">
        <dgm:presLayoutVars>
          <dgm:chMax val="1"/>
          <dgm:chPref val="1"/>
          <dgm:bulletEnabled val="1"/>
        </dgm:presLayoutVars>
      </dgm:prSet>
      <dgm:spPr/>
    </dgm:pt>
    <dgm:pt modelId="{5C1ECBFB-9335-40E9-A860-0C0D274CD3B8}" type="pres">
      <dgm:prSet presAssocID="{2EA1B2A6-E738-44B9-8965-4636B0D23F7F}" presName="Image" presStyleLbl="bgImgPlace1" presStyleIdx="1" presStyleCnt="2"/>
      <dgm:spPr>
        <a:blipFill dpi="0" rotWithShape="1">
          <a:blip xmlns:r="http://schemas.openxmlformats.org/officeDocument/2006/relationships" r:embed="rId2"/>
          <a:srcRect/>
          <a:stretch>
            <a:fillRect l="17819" t="-2109" r="18401" b="-3763"/>
          </a:stretch>
        </a:blipFill>
      </dgm:spPr>
    </dgm:pt>
    <dgm:pt modelId="{4E4CF704-8C8F-4035-BB50-BDA359B660EB}" type="pres">
      <dgm:prSet presAssocID="{2EA1B2A6-E738-44B9-8965-4636B0D23F7F}" presName="ChildText" presStyleLbl="fgAcc1" presStyleIdx="1" presStyleCnt="2">
        <dgm:presLayoutVars>
          <dgm:chMax val="0"/>
          <dgm:chPref val="0"/>
          <dgm:bulletEnabled val="1"/>
        </dgm:presLayoutVars>
      </dgm:prSet>
      <dgm:spPr/>
    </dgm:pt>
  </dgm:ptLst>
  <dgm:cxnLst>
    <dgm:cxn modelId="{CDDBC30E-1835-481B-AE54-12A0A13CB77B}" type="presOf" srcId="{66F6C9E3-AB47-47B2-B114-BD0A9B409CE9}" destId="{DF878D86-E6C6-4F9C-802D-4AB4A9B50ECA}" srcOrd="0" destOrd="0" presId="urn:microsoft.com/office/officeart/2008/layout/TitledPictureBlocks"/>
    <dgm:cxn modelId="{36A03310-2EF1-4DCD-A2C6-14EE4ECDB93A}" srcId="{1E3CB7D8-8811-480A-BCEC-1DFE8FE42DAF}" destId="{2EA1B2A6-E738-44B9-8965-4636B0D23F7F}" srcOrd="1" destOrd="0" parTransId="{4A75C742-11CA-4934-A72F-2A5962426C07}" sibTransId="{6C55B1AD-D9B5-4F10-A587-45C430CABACA}"/>
    <dgm:cxn modelId="{3174D41E-0687-40CF-AED8-746159D9F7EF}" srcId="{2EA1B2A6-E738-44B9-8965-4636B0D23F7F}" destId="{D054E184-5A7A-4045-8E8A-DCFF6C267FB0}" srcOrd="1" destOrd="0" parTransId="{EC83A902-5025-4CBD-AB89-9895AC4358E3}" sibTransId="{C6D43771-12C5-487E-89DB-9DB0BB7303D9}"/>
    <dgm:cxn modelId="{CBA1BE50-08F5-4BF9-9532-90D5C00D01B1}" srcId="{2EA1B2A6-E738-44B9-8965-4636B0D23F7F}" destId="{CC69D347-8D80-4E46-98E0-DD131D2B44F7}" srcOrd="0" destOrd="0" parTransId="{3198783E-F443-48AF-BF7F-32DBF5720293}" sibTransId="{05C39B2E-41E3-454E-A758-34721E14A417}"/>
    <dgm:cxn modelId="{631AA875-4655-4EC9-BB4C-813BC0837D60}" type="presOf" srcId="{D054E184-5A7A-4045-8E8A-DCFF6C267FB0}" destId="{4E4CF704-8C8F-4035-BB50-BDA359B660EB}" srcOrd="0" destOrd="1" presId="urn:microsoft.com/office/officeart/2008/layout/TitledPictureBlocks"/>
    <dgm:cxn modelId="{F94BC87E-4D2F-4BE5-A692-948F407FF1DE}" type="presOf" srcId="{2EA1B2A6-E738-44B9-8965-4636B0D23F7F}" destId="{1D219AA4-719E-414E-A43F-CEDB032C1B5A}" srcOrd="0" destOrd="0" presId="urn:microsoft.com/office/officeart/2008/layout/TitledPictureBlocks"/>
    <dgm:cxn modelId="{A84F7886-9439-43FC-9C10-D574944CF842}" type="presOf" srcId="{8F9E9CAE-06CE-417F-9C7E-D47EFCF97782}" destId="{DF878D86-E6C6-4F9C-802D-4AB4A9B50ECA}" srcOrd="0" destOrd="1" presId="urn:microsoft.com/office/officeart/2008/layout/TitledPictureBlocks"/>
    <dgm:cxn modelId="{D34A0888-8B84-4E4E-85A9-576CC74EA404}" srcId="{688E7769-85A0-415E-A4F0-C32116EBC7E6}" destId="{8F9E9CAE-06CE-417F-9C7E-D47EFCF97782}" srcOrd="1" destOrd="0" parTransId="{6A68277C-5B0D-4A2D-AEA7-04A719EA46D4}" sibTransId="{6AF76E53-C371-450A-98FD-7AED8D469F58}"/>
    <dgm:cxn modelId="{94EEC889-6EFB-4D80-84CC-6220EF5144CB}" srcId="{1E3CB7D8-8811-480A-BCEC-1DFE8FE42DAF}" destId="{688E7769-85A0-415E-A4F0-C32116EBC7E6}" srcOrd="0" destOrd="0" parTransId="{C5F7C933-B951-4C29-9555-FE6CE053435D}" sibTransId="{9B7C0875-69A3-47FA-9854-BFFC86D9500A}"/>
    <dgm:cxn modelId="{79A277C8-48DF-4ED2-A0A9-5CE1F5FABBBB}" type="presOf" srcId="{1E3CB7D8-8811-480A-BCEC-1DFE8FE42DAF}" destId="{340AD067-3F96-4367-A61B-2529CD0E49D9}" srcOrd="0" destOrd="0" presId="urn:microsoft.com/office/officeart/2008/layout/TitledPictureBlocks"/>
    <dgm:cxn modelId="{1C8875CF-7431-4D6B-BA79-D10BA6BD25AE}" type="presOf" srcId="{688E7769-85A0-415E-A4F0-C32116EBC7E6}" destId="{24D626FA-D703-436B-BB6E-F3EC04410753}" srcOrd="0" destOrd="0" presId="urn:microsoft.com/office/officeart/2008/layout/TitledPictureBlocks"/>
    <dgm:cxn modelId="{73395ED1-A3E3-4240-BD8F-F7934AF3BBA2}" srcId="{688E7769-85A0-415E-A4F0-C32116EBC7E6}" destId="{66F6C9E3-AB47-47B2-B114-BD0A9B409CE9}" srcOrd="0" destOrd="0" parTransId="{0D2B29B9-3377-414D-BBA1-D85689EFE9DB}" sibTransId="{C54FC140-F0BD-4872-93AE-77314FE8E8BD}"/>
    <dgm:cxn modelId="{7E3B36FC-E314-4C08-902C-942F27C8E406}" type="presOf" srcId="{CC69D347-8D80-4E46-98E0-DD131D2B44F7}" destId="{4E4CF704-8C8F-4035-BB50-BDA359B660EB}" srcOrd="0" destOrd="0" presId="urn:microsoft.com/office/officeart/2008/layout/TitledPictureBlocks"/>
    <dgm:cxn modelId="{551CEA16-0D1E-4C09-B7E5-21719C3FDD3E}" type="presParOf" srcId="{340AD067-3F96-4367-A61B-2529CD0E49D9}" destId="{D7FB3107-3C12-4024-B4FB-E6F36D899DF8}" srcOrd="0" destOrd="0" presId="urn:microsoft.com/office/officeart/2008/layout/TitledPictureBlocks"/>
    <dgm:cxn modelId="{E34C1CFE-A719-41A4-BC34-BF8C7084B738}" type="presParOf" srcId="{D7FB3107-3C12-4024-B4FB-E6F36D899DF8}" destId="{24D626FA-D703-436B-BB6E-F3EC04410753}" srcOrd="0" destOrd="0" presId="urn:microsoft.com/office/officeart/2008/layout/TitledPictureBlocks"/>
    <dgm:cxn modelId="{64FDA1DC-101D-44E2-975C-4F7A84B960A7}" type="presParOf" srcId="{D7FB3107-3C12-4024-B4FB-E6F36D899DF8}" destId="{99AE8B1A-DF01-4EB4-8F51-FCB102812107}" srcOrd="1" destOrd="0" presId="urn:microsoft.com/office/officeart/2008/layout/TitledPictureBlocks"/>
    <dgm:cxn modelId="{37571764-4ED1-4FA3-AC62-03259634C2B1}" type="presParOf" srcId="{D7FB3107-3C12-4024-B4FB-E6F36D899DF8}" destId="{DF878D86-E6C6-4F9C-802D-4AB4A9B50ECA}" srcOrd="2" destOrd="0" presId="urn:microsoft.com/office/officeart/2008/layout/TitledPictureBlocks"/>
    <dgm:cxn modelId="{989FAAA1-6CFB-4307-885D-905271072518}" type="presParOf" srcId="{340AD067-3F96-4367-A61B-2529CD0E49D9}" destId="{8A18E3C9-840A-4EB7-99BB-DA1289C682BF}" srcOrd="1" destOrd="0" presId="urn:microsoft.com/office/officeart/2008/layout/TitledPictureBlocks"/>
    <dgm:cxn modelId="{1E8FACFF-FDB5-42A1-9C04-7A063037E373}" type="presParOf" srcId="{340AD067-3F96-4367-A61B-2529CD0E49D9}" destId="{0B014F2A-3EB0-4551-B5C9-6EC34E490C29}" srcOrd="2" destOrd="0" presId="urn:microsoft.com/office/officeart/2008/layout/TitledPictureBlocks"/>
    <dgm:cxn modelId="{4291E23C-8ACB-468B-B5A9-A4E444BB182A}" type="presParOf" srcId="{0B014F2A-3EB0-4551-B5C9-6EC34E490C29}" destId="{1D219AA4-719E-414E-A43F-CEDB032C1B5A}" srcOrd="0" destOrd="0" presId="urn:microsoft.com/office/officeart/2008/layout/TitledPictureBlocks"/>
    <dgm:cxn modelId="{9D443195-CE65-4459-AB60-9D29D8F4002F}" type="presParOf" srcId="{0B014F2A-3EB0-4551-B5C9-6EC34E490C29}" destId="{5C1ECBFB-9335-40E9-A860-0C0D274CD3B8}" srcOrd="1" destOrd="0" presId="urn:microsoft.com/office/officeart/2008/layout/TitledPictureBlocks"/>
    <dgm:cxn modelId="{A7EF7751-DCC2-4B86-B4A1-E33CB960BC63}" type="presParOf" srcId="{0B014F2A-3EB0-4551-B5C9-6EC34E490C29}" destId="{4E4CF704-8C8F-4035-BB50-BDA359B660EB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A439E5-D2DC-4DD3-BCDE-6BC7C5F435E5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A734AE-B13A-473D-9162-96D05BDD1AE0}">
      <dgm:prSet phldrT="[Text]"/>
      <dgm:spPr/>
      <dgm:t>
        <a:bodyPr/>
        <a:lstStyle/>
        <a:p>
          <a:pPr>
            <a:buNone/>
          </a:pPr>
          <a:r>
            <a:rPr lang="en-US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Sundar Bharadwaj</a:t>
          </a:r>
          <a:endParaRPr lang="en-US" dirty="0"/>
        </a:p>
      </dgm:t>
    </dgm:pt>
    <dgm:pt modelId="{3B4DD095-230F-4E24-A5B8-87E0B1FC9B30}" type="parTrans" cxnId="{96BCA964-684C-4ADD-9553-79CDDE0901A8}">
      <dgm:prSet/>
      <dgm:spPr/>
      <dgm:t>
        <a:bodyPr/>
        <a:lstStyle/>
        <a:p>
          <a:endParaRPr lang="en-US"/>
        </a:p>
      </dgm:t>
    </dgm:pt>
    <dgm:pt modelId="{FE209173-6AD4-4E7B-A5B1-2C2242DCDAF9}" type="sibTrans" cxnId="{96BCA964-684C-4ADD-9553-79CDDE0901A8}">
      <dgm:prSet/>
      <dgm:spPr/>
      <dgm:t>
        <a:bodyPr/>
        <a:lstStyle/>
        <a:p>
          <a:endParaRPr lang="en-US"/>
        </a:p>
      </dgm:t>
    </dgm:pt>
    <dgm:pt modelId="{BD5A1457-3889-45C7-82FC-DBF953C911F5}">
      <dgm:prSet phldrT="[Text]"/>
      <dgm:spPr/>
      <dgm:t>
        <a:bodyPr/>
        <a:lstStyle/>
        <a:p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Coca Cola Company Chair Professor of Marketing</a:t>
          </a:r>
          <a:endParaRPr lang="en-US" dirty="0"/>
        </a:p>
      </dgm:t>
    </dgm:pt>
    <dgm:pt modelId="{16A6DB31-8FB6-4B27-8B5F-CEE95F843D83}" type="parTrans" cxnId="{D11300C6-24A0-4A46-A437-864BF3C80BC4}">
      <dgm:prSet/>
      <dgm:spPr/>
      <dgm:t>
        <a:bodyPr/>
        <a:lstStyle/>
        <a:p>
          <a:endParaRPr lang="en-US"/>
        </a:p>
      </dgm:t>
    </dgm:pt>
    <dgm:pt modelId="{F9533048-4682-4E09-A04F-E11E28977DE2}" type="sibTrans" cxnId="{D11300C6-24A0-4A46-A437-864BF3C80BC4}">
      <dgm:prSet/>
      <dgm:spPr/>
      <dgm:t>
        <a:bodyPr/>
        <a:lstStyle/>
        <a:p>
          <a:endParaRPr lang="en-US"/>
        </a:p>
      </dgm:t>
    </dgm:pt>
    <dgm:pt modelId="{3ACC048B-EBFE-4675-A709-3CCFA7B1A890}">
      <dgm:prSet phldrT="[Text]"/>
      <dgm:spPr/>
      <dgm:t>
        <a:bodyPr/>
        <a:lstStyle/>
        <a:p>
          <a:pPr>
            <a:buNone/>
          </a:pPr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Sandy Jap</a:t>
          </a:r>
          <a:endParaRPr lang="en-US" dirty="0"/>
        </a:p>
      </dgm:t>
    </dgm:pt>
    <dgm:pt modelId="{FC7FAF5B-1F9E-405E-B259-4E1C8A4705F3}" type="parTrans" cxnId="{E355ADC7-2867-4C9F-BD7F-EA2102B2206E}">
      <dgm:prSet/>
      <dgm:spPr/>
      <dgm:t>
        <a:bodyPr/>
        <a:lstStyle/>
        <a:p>
          <a:endParaRPr lang="en-US"/>
        </a:p>
      </dgm:t>
    </dgm:pt>
    <dgm:pt modelId="{033C667E-6BA2-454C-AF0E-ACD79EC54C8B}" type="sibTrans" cxnId="{E355ADC7-2867-4C9F-BD7F-EA2102B2206E}">
      <dgm:prSet/>
      <dgm:spPr/>
      <dgm:t>
        <a:bodyPr/>
        <a:lstStyle/>
        <a:p>
          <a:endParaRPr lang="en-US"/>
        </a:p>
      </dgm:t>
    </dgm:pt>
    <dgm:pt modelId="{1465FB5B-9BEF-4DE8-B9DB-0BC5209A78F5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Sarah Beth Brown Professor of Marketing</a:t>
          </a:r>
          <a:endParaRPr lang="en-US" dirty="0"/>
        </a:p>
      </dgm:t>
    </dgm:pt>
    <dgm:pt modelId="{A4F20B70-E054-4CC0-9EE8-01051F74A4B3}" type="parTrans" cxnId="{233E577D-6608-4F11-9319-12C330002503}">
      <dgm:prSet/>
      <dgm:spPr/>
      <dgm:t>
        <a:bodyPr/>
        <a:lstStyle/>
        <a:p>
          <a:endParaRPr lang="en-US"/>
        </a:p>
      </dgm:t>
    </dgm:pt>
    <dgm:pt modelId="{7D517994-C8B2-459A-A4F4-F01914ABEA92}" type="sibTrans" cxnId="{233E577D-6608-4F11-9319-12C330002503}">
      <dgm:prSet/>
      <dgm:spPr/>
      <dgm:t>
        <a:bodyPr/>
        <a:lstStyle/>
        <a:p>
          <a:endParaRPr lang="en-US"/>
        </a:p>
      </dgm:t>
    </dgm:pt>
    <dgm:pt modelId="{1E695C53-4073-4791-972E-D067BC994FCD}">
      <dgm:prSet phldrT="[Text]"/>
      <dgm:spPr/>
      <dgm:t>
        <a:bodyPr/>
        <a:lstStyle/>
        <a:p>
          <a:pPr>
            <a:buNone/>
          </a:pPr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Vamsi Kanuri</a:t>
          </a:r>
          <a:endParaRPr lang="en-US" dirty="0"/>
        </a:p>
      </dgm:t>
    </dgm:pt>
    <dgm:pt modelId="{9042754D-BB91-4C27-8AF1-BA1FD2152761}" type="parTrans" cxnId="{5C805543-DE9F-4B0B-BDB2-E180E714A6E2}">
      <dgm:prSet/>
      <dgm:spPr/>
      <dgm:t>
        <a:bodyPr/>
        <a:lstStyle/>
        <a:p>
          <a:endParaRPr lang="en-US"/>
        </a:p>
      </dgm:t>
    </dgm:pt>
    <dgm:pt modelId="{7A6E699F-4321-4F8D-B882-A5FC4F5AE2D2}" type="sibTrans" cxnId="{5C805543-DE9F-4B0B-BDB2-E180E714A6E2}">
      <dgm:prSet/>
      <dgm:spPr/>
      <dgm:t>
        <a:bodyPr/>
        <a:lstStyle/>
        <a:p>
          <a:endParaRPr lang="en-US"/>
        </a:p>
      </dgm:t>
    </dgm:pt>
    <dgm:pt modelId="{3C7FC53C-4783-4F29-8C02-A12FC18926F6}">
      <dgm:prSet phldrT="[Text]"/>
      <dgm:spPr/>
      <dgm:t>
        <a:bodyPr/>
        <a:lstStyle/>
        <a:p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Associate Professor of Marketing </a:t>
          </a:r>
          <a:endParaRPr lang="en-US" dirty="0"/>
        </a:p>
      </dgm:t>
    </dgm:pt>
    <dgm:pt modelId="{10620260-DC5B-4939-BF22-2310000287D1}" type="parTrans" cxnId="{BDC226FB-DDE4-4919-89DE-EBC31D23D01F}">
      <dgm:prSet/>
      <dgm:spPr/>
      <dgm:t>
        <a:bodyPr/>
        <a:lstStyle/>
        <a:p>
          <a:endParaRPr lang="en-US"/>
        </a:p>
      </dgm:t>
    </dgm:pt>
    <dgm:pt modelId="{79F4C980-666F-4B3F-82CB-871678463C21}" type="sibTrans" cxnId="{BDC226FB-DDE4-4919-89DE-EBC31D23D01F}">
      <dgm:prSet/>
      <dgm:spPr/>
      <dgm:t>
        <a:bodyPr/>
        <a:lstStyle/>
        <a:p>
          <a:endParaRPr lang="en-US"/>
        </a:p>
      </dgm:t>
    </dgm:pt>
    <dgm:pt modelId="{4569CD0C-6E89-47E9-BAC5-DF37247DDD9F}">
      <dgm:prSet phldrT="[Text]"/>
      <dgm:spPr/>
      <dgm:t>
        <a:bodyPr/>
        <a:lstStyle/>
        <a:p>
          <a:r>
            <a:rPr lang="en-US" b="0" i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University of Georgia</a:t>
          </a:r>
          <a:endParaRPr lang="en-US" dirty="0"/>
        </a:p>
      </dgm:t>
    </dgm:pt>
    <dgm:pt modelId="{9F02527C-F877-4001-9C33-86C634370026}" type="parTrans" cxnId="{05A970F9-24CE-48F4-83C5-897748EC2DF1}">
      <dgm:prSet/>
      <dgm:spPr/>
      <dgm:t>
        <a:bodyPr/>
        <a:lstStyle/>
        <a:p>
          <a:endParaRPr lang="en-US"/>
        </a:p>
      </dgm:t>
    </dgm:pt>
    <dgm:pt modelId="{69D15341-6A2C-44B4-A639-D43DF7A9BF74}" type="sibTrans" cxnId="{05A970F9-24CE-48F4-83C5-897748EC2DF1}">
      <dgm:prSet/>
      <dgm:spPr/>
      <dgm:t>
        <a:bodyPr/>
        <a:lstStyle/>
        <a:p>
          <a:endParaRPr lang="en-US"/>
        </a:p>
      </dgm:t>
    </dgm:pt>
    <dgm:pt modelId="{3FEFC84C-C959-40C9-ACCA-4AE882A131C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Emory University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F022A0-C51D-4C06-8069-CF2E8A57BF17}" type="parTrans" cxnId="{8BCCF077-B300-4908-849E-8E13A2C9CA63}">
      <dgm:prSet/>
      <dgm:spPr/>
      <dgm:t>
        <a:bodyPr/>
        <a:lstStyle/>
        <a:p>
          <a:endParaRPr lang="en-US"/>
        </a:p>
      </dgm:t>
    </dgm:pt>
    <dgm:pt modelId="{6B7B18CF-C481-480D-842D-3E7B4D47CC6F}" type="sibTrans" cxnId="{8BCCF077-B300-4908-849E-8E13A2C9CA63}">
      <dgm:prSet/>
      <dgm:spPr/>
      <dgm:t>
        <a:bodyPr/>
        <a:lstStyle/>
        <a:p>
          <a:endParaRPr lang="en-US"/>
        </a:p>
      </dgm:t>
    </dgm:pt>
    <dgm:pt modelId="{1D8E7DEE-75AC-48A0-A999-2859DAFD1E6A}">
      <dgm:prSet/>
      <dgm:spPr/>
      <dgm:t>
        <a:bodyPr/>
        <a:lstStyle/>
        <a:p>
          <a:r>
            <a: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University of Notre Dame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6E4EE3-CDF9-46F4-A588-0090A0AB2506}" type="parTrans" cxnId="{04A4B190-A96D-4CB9-A817-61B4F494D74B}">
      <dgm:prSet/>
      <dgm:spPr/>
      <dgm:t>
        <a:bodyPr/>
        <a:lstStyle/>
        <a:p>
          <a:endParaRPr lang="en-US"/>
        </a:p>
      </dgm:t>
    </dgm:pt>
    <dgm:pt modelId="{1B884D79-AA1B-4242-B877-129737B4132C}" type="sibTrans" cxnId="{04A4B190-A96D-4CB9-A817-61B4F494D74B}">
      <dgm:prSet/>
      <dgm:spPr/>
      <dgm:t>
        <a:bodyPr/>
        <a:lstStyle/>
        <a:p>
          <a:endParaRPr lang="en-US"/>
        </a:p>
      </dgm:t>
    </dgm:pt>
    <dgm:pt modelId="{9264E0FE-8C08-4682-A07F-26F3EFD4E95C}" type="pres">
      <dgm:prSet presAssocID="{32A439E5-D2DC-4DD3-BCDE-6BC7C5F435E5}" presName="rootNode" presStyleCnt="0">
        <dgm:presLayoutVars>
          <dgm:chMax/>
          <dgm:chPref/>
          <dgm:dir/>
          <dgm:animLvl val="lvl"/>
        </dgm:presLayoutVars>
      </dgm:prSet>
      <dgm:spPr/>
    </dgm:pt>
    <dgm:pt modelId="{A34C43D6-D221-4B1D-9746-DD93D1F53C90}" type="pres">
      <dgm:prSet presAssocID="{6FA734AE-B13A-473D-9162-96D05BDD1AE0}" presName="composite" presStyleCnt="0"/>
      <dgm:spPr/>
    </dgm:pt>
    <dgm:pt modelId="{133EFA08-FF7F-4EED-B68A-E4F65B7A472E}" type="pres">
      <dgm:prSet presAssocID="{6FA734AE-B13A-473D-9162-96D05BDD1AE0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08E2111A-1AE4-4A63-BD02-D98C4A378EF2}" type="pres">
      <dgm:prSet presAssocID="{6FA734AE-B13A-473D-9162-96D05BDD1AE0}" presName="Image" presStyleLbl="bgImgPlace1" presStyleIdx="0" presStyleCnt="3"/>
      <dgm:spPr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</dgm:spPr>
    </dgm:pt>
    <dgm:pt modelId="{4E4F2E45-DB87-49BD-8187-1A193FC4AD5F}" type="pres">
      <dgm:prSet presAssocID="{6FA734AE-B13A-473D-9162-96D05BDD1AE0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1E762D0E-803C-492A-A7A4-FF7CC9680C1F}" type="pres">
      <dgm:prSet presAssocID="{FE209173-6AD4-4E7B-A5B1-2C2242DCDAF9}" presName="sibTrans" presStyleCnt="0"/>
      <dgm:spPr/>
    </dgm:pt>
    <dgm:pt modelId="{1B73931F-B9E8-4985-BB08-8D3B0657C997}" type="pres">
      <dgm:prSet presAssocID="{3ACC048B-EBFE-4675-A709-3CCFA7B1A890}" presName="composite" presStyleCnt="0"/>
      <dgm:spPr/>
    </dgm:pt>
    <dgm:pt modelId="{39D9AB87-EAE8-4864-8A22-5574EEFA31E9}" type="pres">
      <dgm:prSet presAssocID="{3ACC048B-EBFE-4675-A709-3CCFA7B1A890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8F4B4932-8DA7-45EB-A0A4-9CE403AC10F0}" type="pres">
      <dgm:prSet presAssocID="{3ACC048B-EBFE-4675-A709-3CCFA7B1A890}" presName="Image" presStyleLbl="bgImgPlace1" presStyleIdx="1" presStyleCnt="3"/>
      <dgm:spPr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</dgm:spPr>
    </dgm:pt>
    <dgm:pt modelId="{D4F97ED3-B2A2-41B9-BCAB-7E5F453329BA}" type="pres">
      <dgm:prSet presAssocID="{3ACC048B-EBFE-4675-A709-3CCFA7B1A890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3A314252-9E4D-4023-98A5-AC091B032209}" type="pres">
      <dgm:prSet presAssocID="{033C667E-6BA2-454C-AF0E-ACD79EC54C8B}" presName="sibTrans" presStyleCnt="0"/>
      <dgm:spPr/>
    </dgm:pt>
    <dgm:pt modelId="{FB273CEB-4C3B-4F99-B0AC-6AEAD2FE0F6A}" type="pres">
      <dgm:prSet presAssocID="{1E695C53-4073-4791-972E-D067BC994FCD}" presName="composite" presStyleCnt="0"/>
      <dgm:spPr/>
    </dgm:pt>
    <dgm:pt modelId="{6684D2CB-9CD9-43F8-AEF4-BEFAEDBF2503}" type="pres">
      <dgm:prSet presAssocID="{1E695C53-4073-4791-972E-D067BC994FCD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36560A0-7554-4D00-A6D8-3919D0EDBA6E}" type="pres">
      <dgm:prSet presAssocID="{1E695C53-4073-4791-972E-D067BC994FCD}" presName="Image" presStyleLbl="bgImgPlace1" presStyleIdx="2" presStyleCnt="3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FDCC43A5-5EF9-485A-80A0-06F2417F20D2}" type="pres">
      <dgm:prSet presAssocID="{1E695C53-4073-4791-972E-D067BC994FCD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4726E11-63EB-4641-992F-1F46718E39D1}" type="presOf" srcId="{1D8E7DEE-75AC-48A0-A999-2859DAFD1E6A}" destId="{FDCC43A5-5EF9-485A-80A0-06F2417F20D2}" srcOrd="0" destOrd="1" presId="urn:microsoft.com/office/officeart/2008/layout/TitledPictureBlocks"/>
    <dgm:cxn modelId="{9DCE6718-28F7-4038-9184-5F33F25D62AE}" type="presOf" srcId="{BD5A1457-3889-45C7-82FC-DBF953C911F5}" destId="{4E4F2E45-DB87-49BD-8187-1A193FC4AD5F}" srcOrd="0" destOrd="0" presId="urn:microsoft.com/office/officeart/2008/layout/TitledPictureBlocks"/>
    <dgm:cxn modelId="{678ED22E-CE20-425D-BEC3-8A9C6B1BF595}" type="presOf" srcId="{6FA734AE-B13A-473D-9162-96D05BDD1AE0}" destId="{133EFA08-FF7F-4EED-B68A-E4F65B7A472E}" srcOrd="0" destOrd="0" presId="urn:microsoft.com/office/officeart/2008/layout/TitledPictureBlocks"/>
    <dgm:cxn modelId="{5C805543-DE9F-4B0B-BDB2-E180E714A6E2}" srcId="{32A439E5-D2DC-4DD3-BCDE-6BC7C5F435E5}" destId="{1E695C53-4073-4791-972E-D067BC994FCD}" srcOrd="2" destOrd="0" parTransId="{9042754D-BB91-4C27-8AF1-BA1FD2152761}" sibTransId="{7A6E699F-4321-4F8D-B882-A5FC4F5AE2D2}"/>
    <dgm:cxn modelId="{96BCA964-684C-4ADD-9553-79CDDE0901A8}" srcId="{32A439E5-D2DC-4DD3-BCDE-6BC7C5F435E5}" destId="{6FA734AE-B13A-473D-9162-96D05BDD1AE0}" srcOrd="0" destOrd="0" parTransId="{3B4DD095-230F-4E24-A5B8-87E0B1FC9B30}" sibTransId="{FE209173-6AD4-4E7B-A5B1-2C2242DCDAF9}"/>
    <dgm:cxn modelId="{734DE948-96AA-4972-9E3E-BF0F5262AC41}" type="presOf" srcId="{3C7FC53C-4783-4F29-8C02-A12FC18926F6}" destId="{FDCC43A5-5EF9-485A-80A0-06F2417F20D2}" srcOrd="0" destOrd="0" presId="urn:microsoft.com/office/officeart/2008/layout/TitledPictureBlocks"/>
    <dgm:cxn modelId="{8BCCF077-B300-4908-849E-8E13A2C9CA63}" srcId="{3ACC048B-EBFE-4675-A709-3CCFA7B1A890}" destId="{3FEFC84C-C959-40C9-ACCA-4AE882A131C5}" srcOrd="1" destOrd="0" parTransId="{18F022A0-C51D-4C06-8069-CF2E8A57BF17}" sibTransId="{6B7B18CF-C481-480D-842D-3E7B4D47CC6F}"/>
    <dgm:cxn modelId="{233E577D-6608-4F11-9319-12C330002503}" srcId="{3ACC048B-EBFE-4675-A709-3CCFA7B1A890}" destId="{1465FB5B-9BEF-4DE8-B9DB-0BC5209A78F5}" srcOrd="0" destOrd="0" parTransId="{A4F20B70-E054-4CC0-9EE8-01051F74A4B3}" sibTransId="{7D517994-C8B2-459A-A4F4-F01914ABEA92}"/>
    <dgm:cxn modelId="{04A4B190-A96D-4CB9-A817-61B4F494D74B}" srcId="{1E695C53-4073-4791-972E-D067BC994FCD}" destId="{1D8E7DEE-75AC-48A0-A999-2859DAFD1E6A}" srcOrd="1" destOrd="0" parTransId="{8D6E4EE3-CDF9-46F4-A588-0090A0AB2506}" sibTransId="{1B884D79-AA1B-4242-B877-129737B4132C}"/>
    <dgm:cxn modelId="{599AA096-A256-4EDF-93FC-5A9697D341C5}" type="presOf" srcId="{32A439E5-D2DC-4DD3-BCDE-6BC7C5F435E5}" destId="{9264E0FE-8C08-4682-A07F-26F3EFD4E95C}" srcOrd="0" destOrd="0" presId="urn:microsoft.com/office/officeart/2008/layout/TitledPictureBlocks"/>
    <dgm:cxn modelId="{903BE5AF-E912-4CEA-8CAE-FB8970FD9974}" type="presOf" srcId="{3ACC048B-EBFE-4675-A709-3CCFA7B1A890}" destId="{39D9AB87-EAE8-4864-8A22-5574EEFA31E9}" srcOrd="0" destOrd="0" presId="urn:microsoft.com/office/officeart/2008/layout/TitledPictureBlocks"/>
    <dgm:cxn modelId="{D11300C6-24A0-4A46-A437-864BF3C80BC4}" srcId="{6FA734AE-B13A-473D-9162-96D05BDD1AE0}" destId="{BD5A1457-3889-45C7-82FC-DBF953C911F5}" srcOrd="0" destOrd="0" parTransId="{16A6DB31-8FB6-4B27-8B5F-CEE95F843D83}" sibTransId="{F9533048-4682-4E09-A04F-E11E28977DE2}"/>
    <dgm:cxn modelId="{E355ADC7-2867-4C9F-BD7F-EA2102B2206E}" srcId="{32A439E5-D2DC-4DD3-BCDE-6BC7C5F435E5}" destId="{3ACC048B-EBFE-4675-A709-3CCFA7B1A890}" srcOrd="1" destOrd="0" parTransId="{FC7FAF5B-1F9E-405E-B259-4E1C8A4705F3}" sibTransId="{033C667E-6BA2-454C-AF0E-ACD79EC54C8B}"/>
    <dgm:cxn modelId="{F047BDCD-404D-4600-9A24-21821ABA160D}" type="presOf" srcId="{1465FB5B-9BEF-4DE8-B9DB-0BC5209A78F5}" destId="{D4F97ED3-B2A2-41B9-BCAB-7E5F453329BA}" srcOrd="0" destOrd="0" presId="urn:microsoft.com/office/officeart/2008/layout/TitledPictureBlocks"/>
    <dgm:cxn modelId="{C93FD9DB-9C9B-475E-8688-15EB3B55015C}" type="presOf" srcId="{1E695C53-4073-4791-972E-D067BC994FCD}" destId="{6684D2CB-9CD9-43F8-AEF4-BEFAEDBF2503}" srcOrd="0" destOrd="0" presId="urn:microsoft.com/office/officeart/2008/layout/TitledPictureBlocks"/>
    <dgm:cxn modelId="{465F54E0-D033-4C40-81E0-59FFAB5C536E}" type="presOf" srcId="{4569CD0C-6E89-47E9-BAC5-DF37247DDD9F}" destId="{4E4F2E45-DB87-49BD-8187-1A193FC4AD5F}" srcOrd="0" destOrd="1" presId="urn:microsoft.com/office/officeart/2008/layout/TitledPictureBlocks"/>
    <dgm:cxn modelId="{FA337DF4-3F1C-4B44-AF0F-3444F1FBFFCA}" type="presOf" srcId="{3FEFC84C-C959-40C9-ACCA-4AE882A131C5}" destId="{D4F97ED3-B2A2-41B9-BCAB-7E5F453329BA}" srcOrd="0" destOrd="1" presId="urn:microsoft.com/office/officeart/2008/layout/TitledPictureBlocks"/>
    <dgm:cxn modelId="{05A970F9-24CE-48F4-83C5-897748EC2DF1}" srcId="{6FA734AE-B13A-473D-9162-96D05BDD1AE0}" destId="{4569CD0C-6E89-47E9-BAC5-DF37247DDD9F}" srcOrd="1" destOrd="0" parTransId="{9F02527C-F877-4001-9C33-86C634370026}" sibTransId="{69D15341-6A2C-44B4-A639-D43DF7A9BF74}"/>
    <dgm:cxn modelId="{BDC226FB-DDE4-4919-89DE-EBC31D23D01F}" srcId="{1E695C53-4073-4791-972E-D067BC994FCD}" destId="{3C7FC53C-4783-4F29-8C02-A12FC18926F6}" srcOrd="0" destOrd="0" parTransId="{10620260-DC5B-4939-BF22-2310000287D1}" sibTransId="{79F4C980-666F-4B3F-82CB-871678463C21}"/>
    <dgm:cxn modelId="{31F846C1-9FF2-4239-88E2-1FA47FFB6B38}" type="presParOf" srcId="{9264E0FE-8C08-4682-A07F-26F3EFD4E95C}" destId="{A34C43D6-D221-4B1D-9746-DD93D1F53C90}" srcOrd="0" destOrd="0" presId="urn:microsoft.com/office/officeart/2008/layout/TitledPictureBlocks"/>
    <dgm:cxn modelId="{FD04CB1B-1813-449D-AA73-F0F5A2321273}" type="presParOf" srcId="{A34C43D6-D221-4B1D-9746-DD93D1F53C90}" destId="{133EFA08-FF7F-4EED-B68A-E4F65B7A472E}" srcOrd="0" destOrd="0" presId="urn:microsoft.com/office/officeart/2008/layout/TitledPictureBlocks"/>
    <dgm:cxn modelId="{F6CBBCEA-4DE9-408C-AF29-B40E062FFDBF}" type="presParOf" srcId="{A34C43D6-D221-4B1D-9746-DD93D1F53C90}" destId="{08E2111A-1AE4-4A63-BD02-D98C4A378EF2}" srcOrd="1" destOrd="0" presId="urn:microsoft.com/office/officeart/2008/layout/TitledPictureBlocks"/>
    <dgm:cxn modelId="{A87FB4C7-B686-4EA4-80F6-97203E44A080}" type="presParOf" srcId="{A34C43D6-D221-4B1D-9746-DD93D1F53C90}" destId="{4E4F2E45-DB87-49BD-8187-1A193FC4AD5F}" srcOrd="2" destOrd="0" presId="urn:microsoft.com/office/officeart/2008/layout/TitledPictureBlocks"/>
    <dgm:cxn modelId="{6ED779A3-D680-44AE-83D4-60E2AF448371}" type="presParOf" srcId="{9264E0FE-8C08-4682-A07F-26F3EFD4E95C}" destId="{1E762D0E-803C-492A-A7A4-FF7CC9680C1F}" srcOrd="1" destOrd="0" presId="urn:microsoft.com/office/officeart/2008/layout/TitledPictureBlocks"/>
    <dgm:cxn modelId="{A5B29519-B113-4681-A86F-95EEA7F9E239}" type="presParOf" srcId="{9264E0FE-8C08-4682-A07F-26F3EFD4E95C}" destId="{1B73931F-B9E8-4985-BB08-8D3B0657C997}" srcOrd="2" destOrd="0" presId="urn:microsoft.com/office/officeart/2008/layout/TitledPictureBlocks"/>
    <dgm:cxn modelId="{72D65854-D18D-4A07-9306-B09009952840}" type="presParOf" srcId="{1B73931F-B9E8-4985-BB08-8D3B0657C997}" destId="{39D9AB87-EAE8-4864-8A22-5574EEFA31E9}" srcOrd="0" destOrd="0" presId="urn:microsoft.com/office/officeart/2008/layout/TitledPictureBlocks"/>
    <dgm:cxn modelId="{E0B2F41A-7754-4AC6-B09E-36164E61AEB8}" type="presParOf" srcId="{1B73931F-B9E8-4985-BB08-8D3B0657C997}" destId="{8F4B4932-8DA7-45EB-A0A4-9CE403AC10F0}" srcOrd="1" destOrd="0" presId="urn:microsoft.com/office/officeart/2008/layout/TitledPictureBlocks"/>
    <dgm:cxn modelId="{D8E897AC-C8B5-4C24-93C5-161BA54EEA6F}" type="presParOf" srcId="{1B73931F-B9E8-4985-BB08-8D3B0657C997}" destId="{D4F97ED3-B2A2-41B9-BCAB-7E5F453329BA}" srcOrd="2" destOrd="0" presId="urn:microsoft.com/office/officeart/2008/layout/TitledPictureBlocks"/>
    <dgm:cxn modelId="{C6B488F7-BBE5-47CE-811B-A0CCE310D02F}" type="presParOf" srcId="{9264E0FE-8C08-4682-A07F-26F3EFD4E95C}" destId="{3A314252-9E4D-4023-98A5-AC091B032209}" srcOrd="3" destOrd="0" presId="urn:microsoft.com/office/officeart/2008/layout/TitledPictureBlocks"/>
    <dgm:cxn modelId="{1C6777C0-BCDF-4B1B-AABF-F11F70D2F5B1}" type="presParOf" srcId="{9264E0FE-8C08-4682-A07F-26F3EFD4E95C}" destId="{FB273CEB-4C3B-4F99-B0AC-6AEAD2FE0F6A}" srcOrd="4" destOrd="0" presId="urn:microsoft.com/office/officeart/2008/layout/TitledPictureBlocks"/>
    <dgm:cxn modelId="{5A272204-9FBA-43AA-8619-F368AF62B218}" type="presParOf" srcId="{FB273CEB-4C3B-4F99-B0AC-6AEAD2FE0F6A}" destId="{6684D2CB-9CD9-43F8-AEF4-BEFAEDBF2503}" srcOrd="0" destOrd="0" presId="urn:microsoft.com/office/officeart/2008/layout/TitledPictureBlocks"/>
    <dgm:cxn modelId="{4DA85906-6217-4DFE-B104-9DCC36864F3A}" type="presParOf" srcId="{FB273CEB-4C3B-4F99-B0AC-6AEAD2FE0F6A}" destId="{936560A0-7554-4D00-A6D8-3919D0EDBA6E}" srcOrd="1" destOrd="0" presId="urn:microsoft.com/office/officeart/2008/layout/TitledPictureBlocks"/>
    <dgm:cxn modelId="{78DB5DAC-91B3-4ABE-B166-EC3B6F6E5088}" type="presParOf" srcId="{FB273CEB-4C3B-4F99-B0AC-6AEAD2FE0F6A}" destId="{FDCC43A5-5EF9-485A-80A0-06F2417F20D2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AE8B1A-DF01-4EB4-8F51-FCB102812107}">
      <dsp:nvSpPr>
        <dsp:cNvPr id="0" name=""/>
        <dsp:cNvSpPr/>
      </dsp:nvSpPr>
      <dsp:spPr>
        <a:xfrm>
          <a:off x="7660" y="1758567"/>
          <a:ext cx="3391816" cy="2873865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878D86-E6C6-4F9C-802D-4AB4A9B50ECA}">
      <dsp:nvSpPr>
        <dsp:cNvPr id="0" name=""/>
        <dsp:cNvSpPr/>
      </dsp:nvSpPr>
      <dsp:spPr>
        <a:xfrm>
          <a:off x="2947810" y="2160730"/>
          <a:ext cx="1608349" cy="167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Senior Marketing Manager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Marmon Holdings, Inc.</a:t>
          </a:r>
          <a:endParaRPr lang="en-US" sz="1300" kern="1200" dirty="0"/>
        </a:p>
      </dsp:txBody>
      <dsp:txXfrm>
        <a:off x="2994917" y="2207837"/>
        <a:ext cx="1514135" cy="1579760"/>
      </dsp:txXfrm>
    </dsp:sp>
    <dsp:sp modelId="{24D626FA-D703-436B-BB6E-F3EC04410753}">
      <dsp:nvSpPr>
        <dsp:cNvPr id="0" name=""/>
        <dsp:cNvSpPr/>
      </dsp:nvSpPr>
      <dsp:spPr>
        <a:xfrm>
          <a:off x="7660" y="1210583"/>
          <a:ext cx="3391816" cy="494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Katherine Francis</a:t>
          </a:r>
        </a:p>
      </dsp:txBody>
      <dsp:txXfrm>
        <a:off x="7660" y="1210583"/>
        <a:ext cx="3391816" cy="494868"/>
      </dsp:txXfrm>
    </dsp:sp>
    <dsp:sp modelId="{5C1ECBFB-9335-40E9-A860-0C0D274CD3B8}">
      <dsp:nvSpPr>
        <dsp:cNvPr id="0" name=""/>
        <dsp:cNvSpPr/>
      </dsp:nvSpPr>
      <dsp:spPr>
        <a:xfrm>
          <a:off x="5127335" y="1758567"/>
          <a:ext cx="3391816" cy="2873865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l="17819" t="-2109" r="18401" b="-3763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CF704-8C8F-4035-BB50-BDA359B660EB}">
      <dsp:nvSpPr>
        <dsp:cNvPr id="0" name=""/>
        <dsp:cNvSpPr/>
      </dsp:nvSpPr>
      <dsp:spPr>
        <a:xfrm>
          <a:off x="8067486" y="2160730"/>
          <a:ext cx="1608349" cy="16739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Assistant Professor and Director of Research, Professional Sales Institute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0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Louisiana </a:t>
          </a:r>
          <a:r>
            <a:rPr lang="en-US" sz="13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State University</a:t>
          </a:r>
          <a:endParaRPr lang="en-US" sz="1300" kern="1200" dirty="0"/>
        </a:p>
      </dsp:txBody>
      <dsp:txXfrm>
        <a:off x="8114593" y="2207837"/>
        <a:ext cx="1514135" cy="1579760"/>
      </dsp:txXfrm>
    </dsp:sp>
    <dsp:sp modelId="{1D219AA4-719E-414E-A43F-CEDB032C1B5A}">
      <dsp:nvSpPr>
        <dsp:cNvPr id="0" name=""/>
        <dsp:cNvSpPr/>
      </dsp:nvSpPr>
      <dsp:spPr>
        <a:xfrm>
          <a:off x="5127335" y="1210583"/>
          <a:ext cx="3391816" cy="4948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Nawar</a:t>
          </a:r>
          <a:r>
            <a:rPr lang="en-US" sz="2200" kern="1200" dirty="0"/>
            <a:t> </a:t>
          </a:r>
          <a:r>
            <a:rPr lang="en-US" sz="2200" kern="1200" dirty="0" err="1"/>
            <a:t>Chaker</a:t>
          </a:r>
          <a:endParaRPr lang="en-US" sz="2200" kern="1200" dirty="0"/>
        </a:p>
      </dsp:txBody>
      <dsp:txXfrm>
        <a:off x="5127335" y="1210583"/>
        <a:ext cx="3391816" cy="4948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E2111A-1AE4-4A63-BD02-D98C4A378EF2}">
      <dsp:nvSpPr>
        <dsp:cNvPr id="0" name=""/>
        <dsp:cNvSpPr/>
      </dsp:nvSpPr>
      <dsp:spPr>
        <a:xfrm>
          <a:off x="4745" y="1786195"/>
          <a:ext cx="2692411" cy="2281263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4F2E45-DB87-49BD-8187-1A193FC4AD5F}">
      <dsp:nvSpPr>
        <dsp:cNvPr id="0" name=""/>
        <dsp:cNvSpPr/>
      </dsp:nvSpPr>
      <dsp:spPr>
        <a:xfrm>
          <a:off x="2338625" y="2105431"/>
          <a:ext cx="1276701" cy="1328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The Coca Cola Company Chair Professor of Marketing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University of Georgia</a:t>
          </a:r>
          <a:endParaRPr lang="en-US" sz="1200" kern="1200" dirty="0"/>
        </a:p>
      </dsp:txBody>
      <dsp:txXfrm>
        <a:off x="2376018" y="2142824"/>
        <a:ext cx="1201915" cy="1254008"/>
      </dsp:txXfrm>
    </dsp:sp>
    <dsp:sp modelId="{133EFA08-FF7F-4EED-B68A-E4F65B7A472E}">
      <dsp:nvSpPr>
        <dsp:cNvPr id="0" name=""/>
        <dsp:cNvSpPr/>
      </dsp:nvSpPr>
      <dsp:spPr>
        <a:xfrm>
          <a:off x="4745" y="1351207"/>
          <a:ext cx="2692411" cy="39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rPr>
            <a:t>Sundar Bharadwaj</a:t>
          </a:r>
          <a:endParaRPr lang="en-US" sz="1800" kern="1200" dirty="0"/>
        </a:p>
      </dsp:txBody>
      <dsp:txXfrm>
        <a:off x="4745" y="1351207"/>
        <a:ext cx="2692411" cy="392824"/>
      </dsp:txXfrm>
    </dsp:sp>
    <dsp:sp modelId="{8F4B4932-8DA7-45EB-A0A4-9CE403AC10F0}">
      <dsp:nvSpPr>
        <dsp:cNvPr id="0" name=""/>
        <dsp:cNvSpPr/>
      </dsp:nvSpPr>
      <dsp:spPr>
        <a:xfrm>
          <a:off x="4224160" y="1786195"/>
          <a:ext cx="2692411" cy="2281263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97ED3-B2A2-41B9-BCAB-7E5F453329BA}">
      <dsp:nvSpPr>
        <dsp:cNvPr id="0" name=""/>
        <dsp:cNvSpPr/>
      </dsp:nvSpPr>
      <dsp:spPr>
        <a:xfrm>
          <a:off x="6558041" y="2105431"/>
          <a:ext cx="1276701" cy="1328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Sarah Beth Brown Professor of Marketing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>
              <a:latin typeface="Times New Roman" panose="02020603050405020304" pitchFamily="18" charset="0"/>
              <a:cs typeface="Times New Roman" panose="02020603050405020304" pitchFamily="18" charset="0"/>
            </a:rPr>
            <a:t>Emory University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595434" y="2142824"/>
        <a:ext cx="1201915" cy="1254008"/>
      </dsp:txXfrm>
    </dsp:sp>
    <dsp:sp modelId="{39D9AB87-EAE8-4864-8A22-5574EEFA31E9}">
      <dsp:nvSpPr>
        <dsp:cNvPr id="0" name=""/>
        <dsp:cNvSpPr/>
      </dsp:nvSpPr>
      <dsp:spPr>
        <a:xfrm>
          <a:off x="4224160" y="1351207"/>
          <a:ext cx="2692411" cy="39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Sandy Jap</a:t>
          </a:r>
          <a:endParaRPr lang="en-US" sz="1800" kern="1200" dirty="0"/>
        </a:p>
      </dsp:txBody>
      <dsp:txXfrm>
        <a:off x="4224160" y="1351207"/>
        <a:ext cx="2692411" cy="392824"/>
      </dsp:txXfrm>
    </dsp:sp>
    <dsp:sp modelId="{936560A0-7554-4D00-A6D8-3919D0EDBA6E}">
      <dsp:nvSpPr>
        <dsp:cNvPr id="0" name=""/>
        <dsp:cNvSpPr/>
      </dsp:nvSpPr>
      <dsp:spPr>
        <a:xfrm>
          <a:off x="8443576" y="1786195"/>
          <a:ext cx="2692411" cy="2281263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C43A5-5EF9-485A-80A0-06F2417F20D2}">
      <dsp:nvSpPr>
        <dsp:cNvPr id="0" name=""/>
        <dsp:cNvSpPr/>
      </dsp:nvSpPr>
      <dsp:spPr>
        <a:xfrm>
          <a:off x="10777456" y="2105431"/>
          <a:ext cx="1276701" cy="13287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Associate Professor of Marketing 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University of Notre Dame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814849" y="2142824"/>
        <a:ext cx="1201915" cy="1254008"/>
      </dsp:txXfrm>
    </dsp:sp>
    <dsp:sp modelId="{6684D2CB-9CD9-43F8-AEF4-BEFAEDBF2503}">
      <dsp:nvSpPr>
        <dsp:cNvPr id="0" name=""/>
        <dsp:cNvSpPr/>
      </dsp:nvSpPr>
      <dsp:spPr>
        <a:xfrm>
          <a:off x="8443576" y="1351207"/>
          <a:ext cx="2692411" cy="3928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Vamsi Kanuri</a:t>
          </a:r>
          <a:endParaRPr lang="en-US" sz="1800" kern="1200" dirty="0"/>
        </a:p>
      </dsp:txBody>
      <dsp:txXfrm>
        <a:off x="8443576" y="1351207"/>
        <a:ext cx="2692411" cy="3928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2E547D-1406-4A6F-8F93-E441204CE6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67F8A-B889-49B3-AC77-5DDF11A08A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2889B-A0AC-4482-8592-5C96F2309420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7AFD4F-C0E7-421C-AF77-6F9CC963C9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4AB9F-6726-4FB1-8769-82E23336CE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529299-61FF-4B93-ADA6-2FD5975D62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70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0EB223-FFC0-462A-A3B8-EAA7CE0F8CBD}" type="datetimeFigureOut">
              <a:rPr lang="en-US" smtClean="0"/>
              <a:t>8/10/2022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849E9A-41F7-4779-A581-48A7C374A22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51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 minutes – Introduction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15-20 minutes – Kate Marmon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15-20 minutes –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Nawar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Chaker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20-25 minutes – Panel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8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Is it inappropriate for Salesforce or IBM to be on </a:t>
            </a:r>
            <a:r>
              <a:rPr lang="en-US" sz="12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Tiktok</a:t>
            </a: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?</a:t>
            </a:r>
          </a:p>
          <a:p>
            <a:r>
              <a:rPr lang="en-US" dirty="0"/>
              <a:t>Is it beneficial for Boeing to be on YouTube?</a:t>
            </a:r>
          </a:p>
          <a:p>
            <a:r>
              <a:rPr lang="en-US" dirty="0"/>
              <a:t>Or what about Oracle’s presence on Instagram?</a:t>
            </a:r>
          </a:p>
          <a:p>
            <a:r>
              <a:rPr lang="en-US" dirty="0"/>
              <a:t>Even though these matchups might seem at odd at first, I can assure you that all of these B2B firms are present on all of the aforementioned social media platforms.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571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Even though marketing has answers for most of the critical questions for branding on social media for B2C firms, such as …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social media use in B2B firms is still largely under-researched, especially regarding its role in the process of brand building.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This workshop is designed to identify potential research topics in this area.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442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We hope to gain insights on various topics, such as: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1223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 our expert panel today, we hope to have some insightful discussions with the audience </a:t>
            </a:r>
          </a:p>
          <a:p>
            <a:r>
              <a:rPr lang="en-US" dirty="0"/>
              <a:t>we’d like to invite experts from both industry and academia to kick off the event.</a:t>
            </a:r>
          </a:p>
          <a:p>
            <a:r>
              <a:rPr lang="en-US" dirty="0"/>
              <a:t>Then we will have about 20 min for the panel discussion </a:t>
            </a:r>
            <a:r>
              <a:rPr lang="en-US"/>
              <a:t>and audience </a:t>
            </a:r>
            <a:r>
              <a:rPr lang="en-US" dirty="0"/>
              <a:t>participation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144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First, to kick off our session, from the industry side, we have Ms. Katherine Francis who is a senior marketing manager at Marmon Holdings. </a:t>
            </a:r>
          </a:p>
          <a:p>
            <a:r>
              <a:rPr lang="en-US" dirty="0"/>
              <a:t>From academia, we’d like to invite prof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993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Open Discussion to Identify Potential Research Questions/Data Sources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959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849E9A-41F7-4779-A581-48A7C374A22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239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2E0354E-6B70-4CED-9987-F7F3C3E174D1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5205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C2F82-0AFA-4627-8DAD-F2A57DDE2D86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12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B145C-E9FA-4B81-8288-FE3EC49FE152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6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35D7D4-023B-4728-B565-AD49501BF395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45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C3FF1-5EE3-4D49-86B3-C7840C1C9915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228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FE73E352-D1CD-4BA0-9364-FE92CBBF6C5F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6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F8B6E30-A7DE-47F5-A546-0674F3F1F03A}" type="datetime1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16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A9C0-EA21-4281-890D-123686BFA194}" type="datetime1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23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10089-1AC1-4D41-AFF7-0EF0EC2A9FAB}" type="datetime1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9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1C9B5AAB-71FD-4AD0-8235-00B2F6C165D8}" type="datetime1">
              <a:rPr lang="en-US" smtClean="0"/>
              <a:t>8/10/2022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543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B0D69EC-34B3-4A18-B4E6-04FC3CB7593F}" type="datetime1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56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71E34-94D8-4A65-AD06-F98822F2CB81}" type="datetime1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72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1" r:id="rId6"/>
    <p:sldLayoutId id="2147483937" r:id="rId7"/>
    <p:sldLayoutId id="2147483938" r:id="rId8"/>
    <p:sldLayoutId id="2147483939" r:id="rId9"/>
    <p:sldLayoutId id="2147483940" r:id="rId10"/>
    <p:sldLayoutId id="21474839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moondela.com/social-media-building-brand-name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https://freepngimg.com/png/25750-instagram-transparent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www.mongodb.com/partners/ibm" TargetMode="External"/><Relationship Id="rId12" Type="http://schemas.openxmlformats.org/officeDocument/2006/relationships/image" Target="../media/image6.png"/><Relationship Id="rId17" Type="http://schemas.openxmlformats.org/officeDocument/2006/relationships/hyperlink" Target="https://creativecommons.org/licenses/by-sa/3.0/" TargetMode="External"/><Relationship Id="rId2" Type="http://schemas.openxmlformats.org/officeDocument/2006/relationships/notesSlide" Target="../notesSlides/notesSlide2.xml"/><Relationship Id="rId16" Type="http://schemas.openxmlformats.org/officeDocument/2006/relationships/hyperlink" Target="https://kkukowiki.kr/w/%EC%9C%A0%ED%8A%9C%EB%B8%8C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hyperlink" Target="https://newsroom.aviator.aero/boeing-global-services-enhanced-digital-solutions-focus-on-customer-speed-and-operational-efficiency/" TargetMode="External"/><Relationship Id="rId5" Type="http://schemas.openxmlformats.org/officeDocument/2006/relationships/hyperlink" Target="https://creativecommons.org/licenses/by/3.0/" TargetMode="External"/><Relationship Id="rId15" Type="http://schemas.openxmlformats.org/officeDocument/2006/relationships/image" Target="../media/image7.jpg"/><Relationship Id="rId10" Type="http://schemas.openxmlformats.org/officeDocument/2006/relationships/image" Target="../media/image5.png"/><Relationship Id="rId4" Type="http://schemas.openxmlformats.org/officeDocument/2006/relationships/hyperlink" Target="https://clamorworld.com/tiktok-ban-govt-asks-google-apple-to-remove-app-from-play-store-and-app-store-respectively/" TargetMode="External"/><Relationship Id="rId9" Type="http://schemas.openxmlformats.org/officeDocument/2006/relationships/hyperlink" Target="https://logosvectorindex.blogspot.com/2018/06/oracle-logo-icon-vector.html" TargetMode="External"/><Relationship Id="rId14" Type="http://schemas.openxmlformats.org/officeDocument/2006/relationships/hyperlink" Target="https://creativecommons.org/licenses/by-nc/3.0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log.dialogic.com/blog/audience-participation-made-easier-with-webrtc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148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red wall with white letters and numbers on it&#10;&#10;Description automatically generated with low confidence">
            <a:extLst>
              <a:ext uri="{FF2B5EF4-FFF2-40B4-BE49-F238E27FC236}">
                <a16:creationId xmlns:a16="http://schemas.microsoft.com/office/drawing/2014/main" id="{4180BC35-205B-C66F-626C-4957CA3C98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5730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151" name="Rectangle 150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61AC0E-7195-4ACF-AA0A-5E2923A98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553" y="3091928"/>
            <a:ext cx="9078562" cy="2387600"/>
          </a:xfrm>
        </p:spPr>
        <p:txBody>
          <a:bodyPr>
            <a:normAutofit/>
          </a:bodyPr>
          <a:lstStyle/>
          <a:p>
            <a:r>
              <a:rPr lang="en-US" sz="6600">
                <a:latin typeface="Franklin Gothic Book" panose="020B0503020102020204" pitchFamily="34" charset="0"/>
                <a:cs typeface="Segoe UI" panose="020B0502040204020203" pitchFamily="34" charset="0"/>
              </a:rPr>
              <a:t>B2B Social Media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4253EE-4FA2-4843-BE27-C7D5B08FF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4553" y="5624945"/>
            <a:ext cx="9078562" cy="592975"/>
          </a:xfrm>
        </p:spPr>
        <p:txBody>
          <a:bodyPr anchor="ctr">
            <a:normAutofit/>
          </a:bodyPr>
          <a:lstStyle/>
          <a:p>
            <a:r>
              <a:rPr lang="en-US">
                <a:latin typeface="Franklin Gothic Book" panose="020B0503020102020204" pitchFamily="34" charset="0"/>
              </a:rPr>
              <a:t>Mike Nguyen &amp; Lisa Scheer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16452-35E4-2DA4-1D22-22CDFA15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989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D36A5-B15D-4685-C7A6-39099E076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B2B Brand Building on Social Media</a:t>
            </a: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2D397CE2-8196-FE94-A49B-B0DFC88C48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1798" r="22843"/>
          <a:stretch/>
        </p:blipFill>
        <p:spPr>
          <a:xfrm>
            <a:off x="8850086" y="2119268"/>
            <a:ext cx="1349828" cy="137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7B422-F8F8-FCEC-3417-0425187D0AF4}"/>
              </a:ext>
            </a:extLst>
          </p:cNvPr>
          <p:cNvSpPr txBox="1"/>
          <p:nvPr/>
        </p:nvSpPr>
        <p:spPr>
          <a:xfrm>
            <a:off x="0" y="6858000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lamorworld.com/tiktok-ban-govt-asks-google-apple-to-remove-app-from-play-store-and-app-store-respectively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7A50646-74A3-E77B-90DF-891882C0D5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478610" y="2119268"/>
            <a:ext cx="3149600" cy="1371600"/>
          </a:xfrm>
          <a:prstGeom prst="rect">
            <a:avLst/>
          </a:prstGeom>
        </p:spPr>
      </p:pic>
      <p:pic>
        <p:nvPicPr>
          <p:cNvPr id="18" name="Picture 17" descr="Text, logo&#10;&#10;Description automatically generated">
            <a:extLst>
              <a:ext uri="{FF2B5EF4-FFF2-40B4-BE49-F238E27FC236}">
                <a16:creationId xmlns:a16="http://schemas.microsoft.com/office/drawing/2014/main" id="{053C161B-9158-B2A9-84D6-8923BC22CA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990420" y="5242696"/>
            <a:ext cx="2125980" cy="1371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8C5DEDF-E25F-216A-BD99-8C16B4A6A4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2162118" y="3627393"/>
            <a:ext cx="1782584" cy="1371600"/>
          </a:xfrm>
          <a:prstGeom prst="rect">
            <a:avLst/>
          </a:prstGeom>
        </p:spPr>
      </p:pic>
      <p:pic>
        <p:nvPicPr>
          <p:cNvPr id="25" name="Picture 24" descr="Logo, icon&#10;&#10;Description automatically generated">
            <a:extLst>
              <a:ext uri="{FF2B5EF4-FFF2-40B4-BE49-F238E27FC236}">
                <a16:creationId xmlns:a16="http://schemas.microsoft.com/office/drawing/2014/main" id="{9EB0F9FA-115C-C9A9-DE41-D5F6FFAEC1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3"/>
              </a:ext>
            </a:extLst>
          </a:blip>
          <a:stretch>
            <a:fillRect/>
          </a:stretch>
        </p:blipFill>
        <p:spPr>
          <a:xfrm>
            <a:off x="8929497" y="5253520"/>
            <a:ext cx="1358741" cy="13716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1EF945F-5F23-9D8E-DF26-84AD8CC9D219}"/>
              </a:ext>
            </a:extLst>
          </p:cNvPr>
          <p:cNvSpPr txBox="1"/>
          <p:nvPr/>
        </p:nvSpPr>
        <p:spPr>
          <a:xfrm>
            <a:off x="6915620" y="6883612"/>
            <a:ext cx="30198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3" tooltip="https://freepngimg.com/png/25750-instagram-transparen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4" tooltip="https://creativecommons.org/licenses/by-nc/3.0/"/>
              </a:rPr>
              <a:t>CC BY-NC</a:t>
            </a:r>
            <a:endParaRPr lang="en-US" sz="900" dirty="0"/>
          </a:p>
        </p:txBody>
      </p:sp>
      <p:pic>
        <p:nvPicPr>
          <p:cNvPr id="28" name="Picture 27" descr="Logo, icon&#10;&#10;Description automatically generated with medium confidence">
            <a:extLst>
              <a:ext uri="{FF2B5EF4-FFF2-40B4-BE49-F238E27FC236}">
                <a16:creationId xmlns:a16="http://schemas.microsoft.com/office/drawing/2014/main" id="{F177CE86-FC3D-CB1D-395C-EDFB5EAA2F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8850086" y="3704621"/>
            <a:ext cx="1371600" cy="13716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B79A9DF-DDC3-4427-F0DA-4FE7ED21B916}"/>
              </a:ext>
            </a:extLst>
          </p:cNvPr>
          <p:cNvSpPr txBox="1"/>
          <p:nvPr/>
        </p:nvSpPr>
        <p:spPr>
          <a:xfrm>
            <a:off x="2667000" y="6858000"/>
            <a:ext cx="68580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16" tooltip="https://kkukowiki.kr/w/%EC%9C%A0%ED%8A%9C%EB%B8%8C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17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C6CCEDF7-8CE3-33C7-379A-E7EEFCBF9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36CAB71-C13F-971F-5372-7CB4209ACF7B}"/>
              </a:ext>
            </a:extLst>
          </p:cNvPr>
          <p:cNvSpPr/>
          <p:nvPr/>
        </p:nvSpPr>
        <p:spPr>
          <a:xfrm>
            <a:off x="4800600" y="2478024"/>
            <a:ext cx="3621024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A2801FF7-0958-20C7-CE88-ADE4240FEFCF}"/>
              </a:ext>
            </a:extLst>
          </p:cNvPr>
          <p:cNvSpPr/>
          <p:nvPr/>
        </p:nvSpPr>
        <p:spPr>
          <a:xfrm>
            <a:off x="4800600" y="3969797"/>
            <a:ext cx="3621024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80F0E60F-29FE-B6FA-1911-B484742F5AA6}"/>
              </a:ext>
            </a:extLst>
          </p:cNvPr>
          <p:cNvSpPr/>
          <p:nvPr/>
        </p:nvSpPr>
        <p:spPr>
          <a:xfrm>
            <a:off x="4800600" y="5461570"/>
            <a:ext cx="3621024" cy="8412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78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71A-93C9-20D2-8380-DE87F5FC7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Media for B2C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75075-2D26-4D26-DD6E-EA6156B84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to post? </a:t>
            </a:r>
          </a:p>
          <a:p>
            <a:pPr lvl="1"/>
            <a:r>
              <a:rPr lang="en-US" dirty="0"/>
              <a:t>Tellis et al. (2019)</a:t>
            </a:r>
          </a:p>
          <a:p>
            <a:r>
              <a:rPr lang="en-US" dirty="0"/>
              <a:t>When to post? </a:t>
            </a:r>
          </a:p>
          <a:p>
            <a:pPr lvl="1"/>
            <a:r>
              <a:rPr lang="en-US" dirty="0"/>
              <a:t>Kanuri et al. (2018)</a:t>
            </a:r>
          </a:p>
          <a:p>
            <a:r>
              <a:rPr lang="en-US" dirty="0"/>
              <a:t>How to post?</a:t>
            </a:r>
          </a:p>
          <a:p>
            <a:pPr lvl="1"/>
            <a:r>
              <a:rPr lang="en-US" dirty="0"/>
              <a:t>Li &amp; Xie (2019)</a:t>
            </a:r>
          </a:p>
          <a:p>
            <a:r>
              <a:rPr lang="en-US" dirty="0"/>
              <a:t>What medium to post?</a:t>
            </a:r>
          </a:p>
          <a:p>
            <a:pPr lvl="1"/>
            <a:r>
              <a:rPr lang="en-US" dirty="0"/>
              <a:t>Pelletier et al. (2020)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F7925-1163-BE4F-2F7C-4CA80BCEB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56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BB2B1F0-0DD6-4744-9A46-7A344FB48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6D1768-F24C-F3BC-B6B8-BB3EB0D63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26720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/>
              <a:t>Questions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0B5DEA-ADF6-4BA5-9307-147F0A468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8680" y="2898648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2783982"/>
            <a:ext cx="1873457" cy="137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28F63-4871-0195-FDC8-56A7A841A2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37269"/>
            <a:ext cx="10509504" cy="2905686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What social media are best for B2B firms to target clients without a close pre-existing relationship?</a:t>
            </a: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latin typeface="Arial" panose="020B0604020202020204" pitchFamily="34" charset="0"/>
                <a:ea typeface="Times New Roman" panose="02020603050405020304" pitchFamily="18" charset="0"/>
              </a:rPr>
              <a:t>How 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can B2B firms evaluate the effectiveness of social media?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What are the potential pitfalls of B2B social media use?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 social media more useful (or critical) for certain types of B2B firms, but not others (e.g., technology)?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D10FD-6E59-B2FA-D774-0F3E65156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E777E57D-6A88-4B5B-A068-2BA7FF4E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A8B838-2F41-B5C9-61BA-3BE1EB904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03132"/>
            <a:ext cx="10509504" cy="1974892"/>
          </a:xfrm>
        </p:spPr>
        <p:txBody>
          <a:bodyPr anchor="b">
            <a:normAutofit/>
          </a:bodyPr>
          <a:lstStyle/>
          <a:p>
            <a:r>
              <a:rPr lang="en-US" sz="5400" dirty="0"/>
              <a:t>Panel</a:t>
            </a: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2894076"/>
            <a:ext cx="1050645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E41EC-9E01-C755-70A7-CF5FFD7F8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328416"/>
            <a:ext cx="10509504" cy="2715768"/>
          </a:xfrm>
        </p:spPr>
        <p:txBody>
          <a:bodyPr>
            <a:norm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Practitioner kick-off speaker – Kate Francis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Academic kick-off speaker –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Nawar</a:t>
            </a: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000" dirty="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Chaker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Panel – Sundar Bharadwaj, Raj Grewal, Vamsi Kanuri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Audience participation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739FF-E59E-CD42-6906-F6EB6BE6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87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E9325-B4D4-CB30-5CDC-48BF561C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Kick-off Speakers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D67DE-FDA8-6367-00E7-4959E23A7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8233F1C-4C71-64EE-3F3F-745B4B59B9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6327663"/>
              </p:ext>
            </p:extLst>
          </p:nvPr>
        </p:nvGraphicFramePr>
        <p:xfrm>
          <a:off x="1254252" y="1335024"/>
          <a:ext cx="9683496" cy="5843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4433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F7C3-3AF7-3D42-3690-731BC66D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F570F-E20F-02E1-9F2D-52C8794E5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70F0DC3-DECA-3B88-31C1-66A26E7EC1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27230051"/>
              </p:ext>
            </p:extLst>
          </p:nvPr>
        </p:nvGraphicFramePr>
        <p:xfrm>
          <a:off x="66548" y="1439333"/>
          <a:ext cx="1205890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92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D06CE56-3881-4ADA-8CEF-D18B02C24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F3C543-62EC-4433-9C93-A2CD8764E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70B8E-4BCD-BDCB-B143-31B9714134B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7745" r="29483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6114FD-FA29-A7EA-FDB6-C8A27EC4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Audience Participation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D2AE61-B744-8BC7-8957-83E500E6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8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62A0D-857D-2ADE-8144-A92C0F7D5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A8E15-15E2-BAFF-C3E4-6875AE4F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Kanuri VK, Chen Y, Sridhar S (Hari). Scheduling Content on Social Media: Theory, Evidence, and Application. Journal of Marketing. 2018;82(6):89-108. doi:10.1177/0022242918805411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 Y, Xie Y. Is a Picture Worth a Thousand Words? An Empirical Study of Image Content and Social Media Engagement. Journal of Marketing Research. 2020;57(1):1-19. doi:10.1177/0022243719881113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Pelletier, M. J., </a:t>
            </a:r>
            <a:r>
              <a:rPr lang="en-US" sz="15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Krallman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A., Adams, F. G., &amp; Hancock, T. (2020). One size doesn’t fit all: a uses and gratifications analysis of social media platforms.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 of Research in Interactive Marketing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5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US" sz="15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(2), 269-284.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Tellis GJ,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MacInnis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DJ, </a:t>
            </a:r>
            <a:r>
              <a:rPr lang="en-US" sz="15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Tirunillai</a:t>
            </a:r>
            <a:r>
              <a:rPr lang="en-US" sz="15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S, Zhang Y. What Drives Virality (Sharing) of Online Digital Content? The Critical Role of Information, Emotion, and Brand Prominence. Journal of Marketing. 2019;83(4):1-20. doi:10.1177/0022242919841034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903D4-A2DC-1054-BA0F-D137A05B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72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Research presentation</Template>
  <TotalTime>139</TotalTime>
  <Words>676</Words>
  <Application>Microsoft Office PowerPoint</Application>
  <PresentationFormat>Widescreen</PresentationFormat>
  <Paragraphs>84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Franklin Gothic Book</vt:lpstr>
      <vt:lpstr>Neue Haas Grotesk Text Pro</vt:lpstr>
      <vt:lpstr>Symbol</vt:lpstr>
      <vt:lpstr>Times New Roman</vt:lpstr>
      <vt:lpstr>AccentBoxVTI</vt:lpstr>
      <vt:lpstr>B2B Social Media</vt:lpstr>
      <vt:lpstr>B2B Brand Building on Social Media</vt:lpstr>
      <vt:lpstr>Social Media for B2C</vt:lpstr>
      <vt:lpstr>Questions</vt:lpstr>
      <vt:lpstr>Panel</vt:lpstr>
      <vt:lpstr>Kick-off Speakers</vt:lpstr>
      <vt:lpstr>Panel</vt:lpstr>
      <vt:lpstr>Audience Participation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B2B Social Media</dc:title>
  <dc:creator>Nguyen, Mike (MU-Student)</dc:creator>
  <cp:lastModifiedBy>Nguyen, Mike (MU-Student)</cp:lastModifiedBy>
  <cp:revision>1</cp:revision>
  <dcterms:created xsi:type="dcterms:W3CDTF">2022-07-04T19:57:51Z</dcterms:created>
  <dcterms:modified xsi:type="dcterms:W3CDTF">2022-08-10T13:05:25Z</dcterms:modified>
</cp:coreProperties>
</file>