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</a:t>
            </a:r>
            <a:r>
              <a:rPr lang="en"/>
              <a:t>ember 25 (34 Weeks)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6d00456abfdcef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6d00456abfdce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c79bc3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c79bc3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19ed20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a419ed20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0c79bc34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0c79bc34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0c79bc34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0c79bc34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107ae7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107ae7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96d00456abfdcef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96d00456abfdce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e9e760be286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e9e760be286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419ed2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419ed2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6d00456abfdce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6d00456abfdce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107ae7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107ae7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6d00456abfdce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6d00456abfdce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5aa17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5aa17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6d00456abfdce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6d00456abfdce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419ed2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a419ed2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 224 - Final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Text-Adventure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88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Due: </a:t>
            </a:r>
            <a:r>
              <a:rPr lang="en"/>
              <a:t>December 2 (4 Weeks)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list for averaged scores from the scoreboard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function should </a:t>
            </a:r>
            <a:r>
              <a:rPr lang="en"/>
              <a:t>display</a:t>
            </a:r>
            <a:r>
              <a:rPr lang="en"/>
              <a:t> a list of averaged player scores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the list for duplicate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the scores of duplicate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all averaged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100" y="2786475"/>
            <a:ext cx="3729999" cy="22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6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side-quests for the player to complete. Once the player completes this side-quest, give the player bonus points to be added onto the player’s score.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player to do a task. (It could be anything. Examples on next slide.)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at the end of the floor if the side-quest was completed.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queue.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side-quest completed add a string phrase that notes what the side-quests that were completed.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game, before the player score is displayed, print out the phrases in the queue to show what side-quests the player completed.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6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up a certain amount of currency. (e.g. Save 100 coins)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buy a new weapon. Defeat the enemy only using your free weapon.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a battle with more than 50% health.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attack damage higher than your current health.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800" y="3320625"/>
            <a:ext cx="3851348" cy="1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7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1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combat log. Track the health of the enemy and player during combat.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a player or enemy’s turn, copy the current health to a stack to show the player at the end of the combat encounter.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725" y="2506875"/>
            <a:ext cx="3330650" cy="22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8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Control the enemies the player encounters.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enemies. Then put the enemies that you already have into the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queue using the class template. Weakest enemies at the front and stronger enemies towards the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the enemies from the array into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combat, call an enemy from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 combat, remove the enemy from the queue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8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9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array forms the queue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146" y="0"/>
            <a:ext cx="362405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earn a maximum of 10 points bonus. Choose the bonus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Bonus (10 points)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the mid-term structure and sort the scoreboard vector using heap sort.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Bonus (10 points)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binary search tree to track the score board. In the binary search tree, you have three optional orders of operation. (In-order, Pre-order, and Post-order Implementation)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1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0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7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</a:t>
            </a:r>
            <a:r>
              <a:rPr lang="en"/>
              <a:t> operator overload for the operator&lt;&lt; in player class and enemy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to use “friend”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3630225"/>
            <a:ext cx="53149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77275"/>
            <a:ext cx="44767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15250" y="2894875"/>
            <a:ext cx="25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028825" y="32950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.h file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028825" y="40954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.cpp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0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Turn the enemy class into a derived class of Player Class. This means that Player Class is a base class.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563" y="1943100"/>
            <a:ext cx="46386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the “shop” so that it utilizes a double-linked list. This list is different from the player weapon inventory list.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weapons to this list. Use the insert function from earlier.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print function from earlier.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add weapons after every floor. The list should eventually display the whole 2D matrix in the end.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375" y="3497575"/>
            <a:ext cx="27241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898175" y="40083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779425" y="40083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5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shop should now be a list.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357" y="0"/>
            <a:ext cx="26345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7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the all the weapons bought from the shop. Once a player leaves the shop the stack should be outputted.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print function to output the entire stack. Output from the top to bottom.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clear function to delete the entire stack (call this at the end of the program to prevent dangling pointers)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600" y="1285000"/>
            <a:ext cx="2532125" cy="27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53742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a stack that holds the enemies defeated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Stack class template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insert function to add an enemy object to the stack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an operator overload of the operator&lt;&lt; to print the names and level of the entire stack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a function to clear the whole stack</a:t>
            </a:r>
            <a:endParaRPr sz="20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550" y="1668900"/>
            <a:ext cx="3153300" cy="205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list data structure to store the scoreboard data using the class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load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insert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insertion sort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search function to find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overload of the operator&lt;&lt; to print the whole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the user a menu to choose to sort by score, sort by name, or search for a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class template clear at the end of the program to delete the list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4.5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55302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 the sort function of list.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sort function to sort the list by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sort function to sort the list by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Operator overloading the operator&lt; and creating a custom </a:t>
            </a:r>
            <a:r>
              <a:rPr lang="en"/>
              <a:t>compactor</a:t>
            </a:r>
            <a:r>
              <a:rPr lang="en"/>
              <a:t> is </a:t>
            </a:r>
            <a:r>
              <a:rPr lang="en"/>
              <a:t>recommended but not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use a lambda function, like in the lab.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63" y="1532650"/>
            <a:ext cx="23717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688" y="4107225"/>
            <a:ext cx="3409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