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83FD-565F-EDBD-27AB-65BD718BA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DB1D4-72AA-90A0-FDD5-6EF0A05D9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FB62C-B796-3ACA-2F12-A101339F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8C0-F8F5-F84D-A62E-67D6D69F5FD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EE5F-D3C2-19CE-C311-EF931C6F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EE31C-6CC6-37D5-B890-B047F42A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0ED7-BF3A-B54E-8095-3B8FCB76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4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4109-2EB9-3977-D3B2-3379408D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12E50-2832-A475-36F5-7A66AD676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0CB35-CEDB-6B1A-229C-BA44FAA0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8C0-F8F5-F84D-A62E-67D6D69F5FD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A359-5856-BEF9-1383-1F356B63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8D80-A852-C4BA-440B-F841ED90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0ED7-BF3A-B54E-8095-3B8FCB76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03164-5CDD-FF7D-EAB7-D6EDC5179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9D6FF-F6C2-6C63-CAF6-E03547358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BF8CF-A696-BBCF-A824-AAAF1253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8C0-F8F5-F84D-A62E-67D6D69F5FD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56741-E503-4E1A-6CC0-76A3E5D5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F000-9EF4-55F2-A86A-E3C6F24D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0ED7-BF3A-B54E-8095-3B8FCB76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1A0F-1C16-0409-F186-14542746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70A0-9866-C35D-6383-65C303D9F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C65A-9179-AA10-C34A-3C89BF9F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8C0-F8F5-F84D-A62E-67D6D69F5FD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20E1-08DA-BC78-7063-3B65FDE9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A238B-40BA-E77B-D66E-67961883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0ED7-BF3A-B54E-8095-3B8FCB76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D893-394F-FA1F-0097-054404CA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DFD5F-D2C0-2974-017B-4E1F6E262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78F0-BF94-C886-152F-6B2880D1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8C0-F8F5-F84D-A62E-67D6D69F5FD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1C45-F1E2-896F-39C9-3D4E59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0E81-A44D-E085-DA10-2F3A6AA9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0ED7-BF3A-B54E-8095-3B8FCB76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2D26-653B-5817-7955-E446CCE5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32E5-2AD1-93A5-85A1-B09D7DBCC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5CA4A-18E0-7443-89C5-501576324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D157E-19FE-06A2-BCCD-B6D9060A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8C0-F8F5-F84D-A62E-67D6D69F5FD6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96788-52E0-8CF7-2A50-6FF64130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2AD44-F0E4-2BBC-DB3F-25D4390C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0ED7-BF3A-B54E-8095-3B8FCB76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6482-5C68-9705-6F66-8E40957B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2AD98-A6D8-CE16-AFFF-9A31E50BE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A3890-9C94-12CD-1074-06A824885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1CBF7-4E88-3097-94C9-0ED6E299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1838A-CF90-2C7A-CA2A-089FD3B1C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F6118-34FD-B95F-6CCF-4B6C1E4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8C0-F8F5-F84D-A62E-67D6D69F5FD6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E4DC2-289C-79BB-A7BA-DAC7AF14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28BEA-945A-5801-CC55-3831C2B6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0ED7-BF3A-B54E-8095-3B8FCB76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7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F8BA-2546-ACC2-D457-92318AD9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97781-C001-608A-C849-9B97B231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8C0-F8F5-F84D-A62E-67D6D69F5FD6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7D6DD-21B8-7A7E-ACFA-815494FA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ED8D4-ED49-B952-79F5-4967C724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0ED7-BF3A-B54E-8095-3B8FCB76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8E27-7EFA-FFCB-0572-0090F53E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8C0-F8F5-F84D-A62E-67D6D69F5FD6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BF459-18F4-32F5-7999-C95F401F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46A4D-9CF8-0E01-60C9-B1379484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0ED7-BF3A-B54E-8095-3B8FCB76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8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5C95-9550-468B-3DA8-BD92A301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8489-07D9-6526-3423-B1DA5F365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D217B-A3DC-45B4-6CB8-08BB86181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8BDF9-BAE4-547A-4517-02180ADB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8C0-F8F5-F84D-A62E-67D6D69F5FD6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657E3-0F27-4688-EAC8-D2B81900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2365-C3E1-77D5-0350-DF1903CC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0ED7-BF3A-B54E-8095-3B8FCB76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5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B04B-4CBC-D9A5-0A1E-7F57131C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44D58-C547-B6E8-6496-AEAFFF7DE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FADA-20B5-6AFA-6E1E-920653261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2E34F-9F04-EF69-22FF-28D84742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8C0-F8F5-F84D-A62E-67D6D69F5FD6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A0A0-FCC4-837D-AE05-0F6D1DC9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CDAC6-0FF4-0E17-7A15-2A1DDBD4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0ED7-BF3A-B54E-8095-3B8FCB76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8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05F76-4707-41A6-ADB3-E10E9B94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E92F3-B806-6462-6C85-3D46DD90D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1E2B1-E087-56DF-FABC-6FAE0821C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728C0-F8F5-F84D-A62E-67D6D69F5FD6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EB3C2-CCDD-B245-EBB0-330487DC2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7E4F7-D248-C182-C494-E3DA16517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9B0ED7-BF3A-B54E-8095-3B8FCB76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izes and numbers&#10;&#10;Description automatically generated with medium confidence">
            <a:extLst>
              <a:ext uri="{FF2B5EF4-FFF2-40B4-BE49-F238E27FC236}">
                <a16:creationId xmlns:a16="http://schemas.microsoft.com/office/drawing/2014/main" id="{445A8D64-8427-E0B5-5EC1-2EDD3A8F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26" y="504372"/>
            <a:ext cx="8519160" cy="6085114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8E4F6FD8-2A96-3359-CDBE-602545DCDCC6}"/>
              </a:ext>
            </a:extLst>
          </p:cNvPr>
          <p:cNvSpPr/>
          <p:nvPr/>
        </p:nvSpPr>
        <p:spPr>
          <a:xfrm rot="5400000">
            <a:off x="4902207" y="1960872"/>
            <a:ext cx="226741" cy="2324399"/>
          </a:xfrm>
          <a:prstGeom prst="righ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761508C3-016F-6171-AE9C-C4CFB4F6EEC7}"/>
              </a:ext>
            </a:extLst>
          </p:cNvPr>
          <p:cNvSpPr/>
          <p:nvPr/>
        </p:nvSpPr>
        <p:spPr>
          <a:xfrm rot="16200000">
            <a:off x="6065604" y="-690649"/>
            <a:ext cx="226741" cy="4651194"/>
          </a:xfrm>
          <a:prstGeom prst="righ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CFDCD255-2A63-F8FF-42D4-DF6D0B2C96C7}"/>
              </a:ext>
            </a:extLst>
          </p:cNvPr>
          <p:cNvSpPr/>
          <p:nvPr/>
        </p:nvSpPr>
        <p:spPr>
          <a:xfrm rot="5400000">
            <a:off x="7226606" y="2435393"/>
            <a:ext cx="226741" cy="2324399"/>
          </a:xfrm>
          <a:prstGeom prst="righ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F9987-C7D6-2030-846A-3706AA3D4938}"/>
              </a:ext>
            </a:extLst>
          </p:cNvPr>
          <p:cNvSpPr txBox="1"/>
          <p:nvPr/>
        </p:nvSpPr>
        <p:spPr>
          <a:xfrm>
            <a:off x="5634580" y="1183023"/>
            <a:ext cx="10863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>
                  <a:solidFill>
                    <a:schemeClr val="bg1">
                      <a:lumMod val="5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P &lt; 0.001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9D6ABA-64E8-31BC-3F02-EC23B6F25207}"/>
              </a:ext>
            </a:extLst>
          </p:cNvPr>
          <p:cNvSpPr txBox="1"/>
          <p:nvPr/>
        </p:nvSpPr>
        <p:spPr>
          <a:xfrm>
            <a:off x="4462515" y="3238501"/>
            <a:ext cx="11061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>
                  <a:solidFill>
                    <a:schemeClr val="bg1">
                      <a:lumMod val="5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P = 0.001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957F5-5883-AD9C-5138-CE5AA03862F9}"/>
              </a:ext>
            </a:extLst>
          </p:cNvPr>
          <p:cNvSpPr txBox="1"/>
          <p:nvPr/>
        </p:nvSpPr>
        <p:spPr>
          <a:xfrm>
            <a:off x="6793840" y="3710963"/>
            <a:ext cx="10922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>
                  <a:solidFill>
                    <a:schemeClr val="bg1">
                      <a:lumMod val="5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P = 0.029</a:t>
            </a:r>
          </a:p>
        </p:txBody>
      </p:sp>
    </p:spTree>
    <p:extLst>
      <p:ext uri="{BB962C8B-B14F-4D97-AF65-F5344CB8AC3E}">
        <p14:creationId xmlns:p14="http://schemas.microsoft.com/office/powerpoint/2010/main" val="336124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AC20-B213-D390-281E-995532FA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87BF-7078-D48C-73FA-86970435B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4</cp:revision>
  <dcterms:created xsi:type="dcterms:W3CDTF">2024-04-28T14:08:30Z</dcterms:created>
  <dcterms:modified xsi:type="dcterms:W3CDTF">2024-05-02T11:29:03Z</dcterms:modified>
</cp:coreProperties>
</file>