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01"/>
  </p:normalViewPr>
  <p:slideViewPr>
    <p:cSldViewPr snapToGrid="0">
      <p:cViewPr>
        <p:scale>
          <a:sx n="81" d="100"/>
          <a:sy n="81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EC06-5BF2-8F0C-AA51-5A78D1E8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1"/>
          <a:stretch/>
        </p:blipFill>
        <p:spPr>
          <a:xfrm>
            <a:off x="2017986" y="0"/>
            <a:ext cx="9208813" cy="6791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7C517E-9D9B-2AE8-A4BF-182BBF7423D5}"/>
              </a:ext>
            </a:extLst>
          </p:cNvPr>
          <p:cNvSpPr/>
          <p:nvPr/>
        </p:nvSpPr>
        <p:spPr>
          <a:xfrm>
            <a:off x="8591770" y="342900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4C739F2-439D-2CE4-A9C4-E49DA8D69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8591770" y="3429000"/>
            <a:ext cx="2418443" cy="247458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89D1629-59A7-87F2-8D55-9A77D9D9A001}"/>
              </a:ext>
            </a:extLst>
          </p:cNvPr>
          <p:cNvSpPr/>
          <p:nvPr/>
        </p:nvSpPr>
        <p:spPr>
          <a:xfrm>
            <a:off x="10246399" y="4477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5</cp:revision>
  <dcterms:created xsi:type="dcterms:W3CDTF">2023-03-31T22:47:22Z</dcterms:created>
  <dcterms:modified xsi:type="dcterms:W3CDTF">2023-07-31T22:40:17Z</dcterms:modified>
</cp:coreProperties>
</file>