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>
      <p:cViewPr varScale="1">
        <p:scale>
          <a:sx n="113" d="100"/>
          <a:sy n="113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002" y="0"/>
            <a:ext cx="9702797" cy="6791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7C517E-9D9B-2AE8-A4BF-182BBF7423D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4C739F2-439D-2CE4-A9C4-E49DA8D69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24001" y="0"/>
            <a:ext cx="2418443" cy="247458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4</cp:revision>
  <dcterms:created xsi:type="dcterms:W3CDTF">2023-03-31T22:47:22Z</dcterms:created>
  <dcterms:modified xsi:type="dcterms:W3CDTF">2023-06-30T16:34:10Z</dcterms:modified>
</cp:coreProperties>
</file>