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79"/>
  </p:normalViewPr>
  <p:slideViewPr>
    <p:cSldViewPr snapToGrid="0">
      <p:cViewPr varScale="1">
        <p:scale>
          <a:sx n="100" d="100"/>
          <a:sy n="100" d="100"/>
        </p:scale>
        <p:origin x="6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1675-A2A9-DD7D-F235-968312BD9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A0EEE-06E5-8965-FC31-505BF838C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CD4E2-CED3-A334-1FF9-9817D076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F92E6-9CBD-43AE-225B-83F68903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69C21-7C67-E612-BB3E-BC50DC5C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A842-9BD4-C96F-2A13-8AE93F7E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80AC4-3520-091C-ED5A-FD9531440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1841D-F47E-FD03-007B-5F98939D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65910-6E04-B056-EAE0-37D4E717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446EC-78B1-1174-63AC-750C76A4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7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67C0B-2FDF-7C3E-1C0B-A1801545E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B1E74-4717-7FC7-8974-91F4BA040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5A354-CF1B-28DA-C43D-27FC1EF5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A5928-4873-35F1-5958-E606F03D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7BD5A-C32B-FC5E-7853-62FE0974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4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5D16-9C37-E363-DA93-540E7D32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8F7E6-EB88-D1AB-FBEE-17DDB288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70F2-52E8-2824-4A57-5B327D02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E1ABC-FB34-43FD-EA1C-35452E33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36F0-9132-1941-93FD-CCF974A6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6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371F-AA2D-0CAA-7E16-1F82E744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B05B0-B97C-F84A-B868-B255D11EA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10404-3186-7A00-E3BF-953A4B93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583DA-4CAC-CD9A-7801-2C62141F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8F740-A132-4B9D-E6CE-715BB1B0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8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C79B-42EF-F9A0-9BBC-EE4F2D13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63B26-0F0B-BDC2-D7BB-4DDB44B98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0D8E3-92B5-309D-4CD1-A63FAED5C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5541D-36FA-96AE-352D-61F0F016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F83F5-5E04-ED75-4A2A-B4511B7C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CE44C-BB5C-31CF-F4AF-3E89B00F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7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1618-BE73-B553-EC88-CBEF7EAE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8B521-E20F-A0D1-35AF-9F8EE1239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F98E3-B838-71CC-E26B-115AC2EBD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48C40-5999-BF04-75FB-091E682F4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91215-878D-01EA-6698-7C7CDC575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71D97-9A3A-9674-F3C3-DBEBCCA0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3/31/23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3DA3A-2221-2F5A-4680-32620FBD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168F7-D0A5-03A0-3053-FD2109CC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2278-53A4-CBFC-3555-0BF419EE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3FF4D-45C4-BB55-14A6-96D48F80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3/31/23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B8DBF-ACC5-2F98-B60F-E4980C93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4C5BE-86DC-CD2F-4C81-BFE07062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5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DAF18-F2A5-244C-B12D-E5D9EBE9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3/31/23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CE922-A32B-6721-357E-B50D2434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A237B-03A9-C4B3-DCE8-A1389CC5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0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2771-41BC-3879-324C-F13AFE04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D6A1-2528-6E37-0D29-E66D6E201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CC997-E093-D2CB-0D2D-7E83E592B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A0D09-5640-8A8C-93CD-D4331C0A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7FD63-1D20-0AA1-78F2-16C2EF84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A0F43-99C0-923C-543A-1E475F25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7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2F2A-CC0B-EAD1-11D4-8E2A1B9D6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54F75-C9BA-B14B-624B-04577EF0F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F499F-5D4D-21ED-59A1-4BE1DF3ED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D18EE-4BF7-124D-53EC-D54930E8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36A33-E238-1C33-F69A-FFFF6E22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13CF9-B67D-4406-2BAD-6C9C196F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1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AAF40-F36F-3D8C-0C82-9EB0F03F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46B45-04AA-9F64-4B04-E97C309B9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FA082-EE7B-EEAD-E63A-FD5EE7160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A2621-9C9E-8341-B92B-7B23C30F706B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8788E-1C26-B4F0-62EF-377952CAF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254C9-F384-2C4B-55C7-D6EE127B3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7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2C0A21-587D-9309-F392-81C5AC2560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14928" y="0"/>
            <a:ext cx="9443357" cy="68678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6D406D-302F-EC80-7842-016CE262A6E5}"/>
              </a:ext>
            </a:extLst>
          </p:cNvPr>
          <p:cNvSpPr/>
          <p:nvPr/>
        </p:nvSpPr>
        <p:spPr>
          <a:xfrm>
            <a:off x="1524001" y="0"/>
            <a:ext cx="2510971" cy="2481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9880394-C0C5-03DF-E88C-9EF26D036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8" t="6264" r="4177" b="27262"/>
          <a:stretch/>
        </p:blipFill>
        <p:spPr>
          <a:xfrm>
            <a:off x="1514928" y="0"/>
            <a:ext cx="2418443" cy="2474585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ADA408D5-9194-66E0-8DF2-9BBB7C6BA0BE}"/>
              </a:ext>
            </a:extLst>
          </p:cNvPr>
          <p:cNvSpPr/>
          <p:nvPr/>
        </p:nvSpPr>
        <p:spPr>
          <a:xfrm>
            <a:off x="3178630" y="1048605"/>
            <a:ext cx="304800" cy="228651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8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Lima</dc:creator>
  <cp:lastModifiedBy>Kyle Lima</cp:lastModifiedBy>
  <cp:revision>2</cp:revision>
  <dcterms:created xsi:type="dcterms:W3CDTF">2023-03-31T22:47:22Z</dcterms:created>
  <dcterms:modified xsi:type="dcterms:W3CDTF">2023-03-31T23:13:34Z</dcterms:modified>
</cp:coreProperties>
</file>