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6"/>
  </p:normalViewPr>
  <p:slideViewPr>
    <p:cSldViewPr snapToGrid="0">
      <p:cViewPr varScale="1">
        <p:scale>
          <a:sx n="100" d="100"/>
          <a:sy n="10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38A-BF7F-69D3-F65D-93DD9A1C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906-7221-28DE-4A50-B7E81AFC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4012-6CEC-F201-B8B5-FB21858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C1A7-1DB5-3994-F4B1-F6597B2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3D89-2C29-78C9-1876-210A034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CF1-D033-4F6B-9455-B15F2B3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85EC-BC6E-0002-BB25-6E9C31D9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7123-8896-AB96-1358-7AC5CC14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6ECE-4715-7992-3CE9-364DCFD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7296-474F-4C80-057E-5E4108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FB2D5-9184-1406-ECEB-324506A9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A420-FF14-35F5-C249-F3DC2BD0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1B5-8F47-CBB0-363B-73CF65ED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6B2-FC2E-0926-A871-4B8FB36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E65C-1501-8939-4355-94763FB6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9A52-612B-55DD-2B7C-C5BB651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699-6E5D-09E4-A94F-566CCC16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3ED2-EFCC-D777-F753-1313FF0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91E-6417-BACB-C12A-ED0AAE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BE5A-1854-60B7-1C06-17A4DC93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A11-BD94-28B6-C54B-46F7D32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0621-F0E4-3518-1FD0-3E2499EF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C4FA-0DD7-49B4-58B4-7ACA2178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AB99-CE1D-454B-74A5-47483E79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56F-5003-BCD1-8B75-E1F89302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EF5-0E7A-0C78-226F-EDA9813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816-7841-90A3-9798-B4F178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FB2-AC86-1061-145F-E83339A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CE2B0-CE20-14B4-AAB9-96C6196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2D0F-A820-B248-258D-7819B94E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38F8-675B-1998-4F11-B1A03F55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8648-B65A-98E3-B9B7-CA4160F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D9DE-4389-192A-E5D6-87CD152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6B9E-58FF-E0E3-D565-A0037D97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A43E-A6B1-983D-4971-582783C8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9BF3E-2379-0778-9BFC-23FFE53B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E041E-D504-20AD-F028-ACFFBE9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13842-3FE9-2B36-F274-82FDB99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562F-837C-98D8-C154-FD53020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B7FD-3A20-03D3-F424-008951C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9CB9-F0AF-887E-9A7C-020FCAB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2A49-36FE-8F08-B749-FAB17DFB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A6BF-7FE2-124A-2528-0FA4318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11AF-FD2B-1DF9-1FBD-037B6F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CEE8-A758-FE99-7990-67270B9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79E1-A4E4-BF15-B5D9-B7F1A95F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A31-D317-F854-805B-E8943DFF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0F46-F98C-AFDC-A84A-38A79339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84D-3AB0-F684-4E1C-8FF1543B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7339A-AFF3-E28E-FB8E-FAE1638C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D6BF-8E6D-3E7A-0BB1-35282864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48F0-F0FF-2A6F-45EF-1C8FFAEC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D7A-A2B1-9228-C4E3-363EDCC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F1489-2AB2-FF47-4649-A478BCD7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C7D-8F8C-77AC-CEF0-DA693B80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5D5F-8177-27B5-9E87-5A31F03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CDF7-A562-C874-2629-6714A94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0BA3-C95C-89F8-87EA-54FD5B8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5A709-A746-7972-7140-6F9547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24FB-2176-442A-CB0A-3DA6B93A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66-9ED2-C1D6-DF96-636A84B2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0068-050D-EA44-BCC5-73AE705BEFF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3C0-1125-4CF5-724A-EBA6E707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77CA-FFAA-B402-D82D-DEE8DA7E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9EBBC2-1957-3ECA-196A-BF3113AE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8913" y="-188485"/>
            <a:ext cx="8055429" cy="7234968"/>
          </a:xfrm>
          <a:prstGeom prst="rect">
            <a:avLst/>
          </a:prstGeom>
        </p:spPr>
      </p:pic>
      <p:pic>
        <p:nvPicPr>
          <p:cNvPr id="7" name="Picture 6" descr="A map of the island&#10;&#10;Description automatically generated">
            <a:extLst>
              <a:ext uri="{FF2B5EF4-FFF2-40B4-BE49-F238E27FC236}">
                <a16:creationId xmlns:a16="http://schemas.microsoft.com/office/drawing/2014/main" id="{A1D0C370-0E09-7A71-0008-E9EE05C8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7" t="2626" r="10883" b="11339"/>
          <a:stretch/>
        </p:blipFill>
        <p:spPr>
          <a:xfrm>
            <a:off x="5849198" y="4305300"/>
            <a:ext cx="2794060" cy="2371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2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3</cp:revision>
  <dcterms:created xsi:type="dcterms:W3CDTF">2023-07-31T22:15:50Z</dcterms:created>
  <dcterms:modified xsi:type="dcterms:W3CDTF">2023-08-18T11:40:52Z</dcterms:modified>
</cp:coreProperties>
</file>