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01"/>
  </p:normalViewPr>
  <p:slideViewPr>
    <p:cSldViewPr snapToGrid="0">
      <p:cViewPr>
        <p:scale>
          <a:sx n="63" d="100"/>
          <a:sy n="63" d="100"/>
        </p:scale>
        <p:origin x="90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1E089-EB49-594F-AE5A-A8371D48B6D9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E8BBD-A86F-F94D-802B-9F316EAC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E8BBD-A86F-F94D-802B-9F316EAC8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675-A2A9-DD7D-F235-968312BD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0EEE-06E5-8965-FC31-505BF838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4E2-CED3-A334-1FF9-9817D0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92E6-9CBD-43AE-225B-83F689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C21-7C67-E612-BB3E-BC50DC5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842-9BD4-C96F-2A13-8AE93F7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0AC4-3520-091C-ED5A-FD953144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841D-F47E-FD03-007B-5F9893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5910-6E04-B056-EAE0-37D4E71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EC-78B1-1174-63AC-750C76A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67C0B-2FDF-7C3E-1C0B-A1801545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1E74-4717-7FC7-8974-91F4BA04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A354-CF1B-28DA-C43D-27FC1EF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5928-4873-35F1-5958-E606F03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5A-C32B-FC5E-7853-62FE097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16-9C37-E363-DA93-540E7D3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F7E6-EB88-D1AB-FBEE-17DDB28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0F2-52E8-2824-4A57-5B327D0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ABC-FB34-43FD-EA1C-35452E3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6F0-9132-1941-93FD-CCF974A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1F-AA2D-0CAA-7E16-1F82E74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5B0-B97C-F84A-B868-B255D11E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404-3186-7A00-E3BF-953A4B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3DA-4CAC-CD9A-7801-2C62141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F740-A132-4B9D-E6CE-715BB1B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C79B-42EF-F9A0-9BBC-EE4F2D1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26-0F0B-BDC2-D7BB-4DDB44B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D8E3-92B5-309D-4CD1-A63FAED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541D-36FA-96AE-352D-61F0F01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83F5-5E04-ED75-4A2A-B4511B7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44C-BB5C-31CF-F4AF-3E89B00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1618-BE73-B553-EC88-CBEF7EA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B521-E20F-A0D1-35AF-9F8EE12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98E3-B838-71CC-E26B-115AC2E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8C40-5999-BF04-75FB-091E682F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1215-878D-01EA-6698-7C7CDC5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D97-9A3A-9674-F3C3-DBEBCCA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DA3A-2221-2F5A-4680-32620FB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68F7-D0A5-03A0-3053-FD2109C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278-53A4-CBFC-3555-0BF419E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FF4D-45C4-BB55-14A6-96D48F8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DBF-ACC5-2F98-B60F-E4980C9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5BE-86DC-CD2F-4C81-BFE070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AF18-F2A5-244C-B12D-E5D9EBE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E922-A32B-6721-357E-B50D243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37B-03A9-C4B3-DCE8-A1389CC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71-41BC-3879-324C-F13AFE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6A1-2528-6E37-0D29-E66D6E20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997-E093-D2CB-0D2D-7E83E592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A0D09-5640-8A8C-93CD-D4331C0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FD63-1D20-0AA1-78F2-16C2EF8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0F43-99C0-923C-543A-1E475F2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F2A-CC0B-EAD1-11D4-8E2A1B9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4F75-C9BA-B14B-624B-04577EF0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99F-5D4D-21ED-59A1-4BE1DF3E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18EE-4BF7-124D-53EC-D54930E8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6A33-E238-1C33-F69A-FFFF6E2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3CF9-B67D-4406-2BAD-6C9C196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F40-F36F-3D8C-0C82-9EB0F03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6B45-04AA-9F64-4B04-E97C309B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A082-EE7B-EEAD-E63A-FD5EE7160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621-9C9E-8341-B92B-7B23C30F706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788E-1C26-B4F0-62EF-377952CA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4C9-F384-2C4B-55C7-D6EE127B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C0A21-587D-9309-F392-81C5AC25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928" y="0"/>
            <a:ext cx="9443357" cy="686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6D406D-302F-EC80-7842-016CE262A6E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880394-C0C5-03DF-E88C-9EF26D03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14928" y="0"/>
            <a:ext cx="2418443" cy="247458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DA408D5-9194-66E0-8DF2-9BBB7C6BA0BE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D5B3A-DA39-3753-F547-4215F480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4216" y="3902290"/>
            <a:ext cx="5994400" cy="42817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DEC06-5BF2-8F0C-AA51-5A78D1E8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44216" y="-569479"/>
            <a:ext cx="5994400" cy="42669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0EAC84-2F20-14F8-BD42-4A794DA4847F}"/>
              </a:ext>
            </a:extLst>
          </p:cNvPr>
          <p:cNvSpPr/>
          <p:nvPr/>
        </p:nvSpPr>
        <p:spPr>
          <a:xfrm>
            <a:off x="585164" y="1961099"/>
            <a:ext cx="3343972" cy="3253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830D1BBC-903F-1EB3-0066-2DA784BDBF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58" t="6264" r="4177" b="27262"/>
          <a:stretch/>
        </p:blipFill>
        <p:spPr>
          <a:xfrm>
            <a:off x="585164" y="1919366"/>
            <a:ext cx="3220748" cy="3295515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9C9DA3FB-06EA-843B-5C0E-7A65E13FC266}"/>
              </a:ext>
            </a:extLst>
          </p:cNvPr>
          <p:cNvSpPr/>
          <p:nvPr/>
        </p:nvSpPr>
        <p:spPr>
          <a:xfrm>
            <a:off x="2817676" y="2812222"/>
            <a:ext cx="183730" cy="139584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F7985D-7E78-3F3F-DA8F-54D1EBF60779}"/>
              </a:ext>
            </a:extLst>
          </p:cNvPr>
          <p:cNvCxnSpPr>
            <a:cxnSpLocks/>
          </p:cNvCxnSpPr>
          <p:nvPr/>
        </p:nvCxnSpPr>
        <p:spPr>
          <a:xfrm>
            <a:off x="3115063" y="3407957"/>
            <a:ext cx="1529153" cy="486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40FD9-2078-50C7-11A3-E07EE1573457}"/>
              </a:ext>
            </a:extLst>
          </p:cNvPr>
          <p:cNvCxnSpPr>
            <a:cxnSpLocks/>
          </p:cNvCxnSpPr>
          <p:nvPr/>
        </p:nvCxnSpPr>
        <p:spPr>
          <a:xfrm>
            <a:off x="3115063" y="3605412"/>
            <a:ext cx="1529153" cy="4585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4D3DA6-1C6A-A7F9-B56B-CE5392A4ADE1}"/>
              </a:ext>
            </a:extLst>
          </p:cNvPr>
          <p:cNvCxnSpPr>
            <a:cxnSpLocks/>
          </p:cNvCxnSpPr>
          <p:nvPr/>
        </p:nvCxnSpPr>
        <p:spPr>
          <a:xfrm flipV="1">
            <a:off x="2988297" y="-584239"/>
            <a:ext cx="1655919" cy="3413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AD0907-4394-D72B-3E88-53BEEF28538C}"/>
              </a:ext>
            </a:extLst>
          </p:cNvPr>
          <p:cNvCxnSpPr>
            <a:cxnSpLocks/>
          </p:cNvCxnSpPr>
          <p:nvPr/>
        </p:nvCxnSpPr>
        <p:spPr>
          <a:xfrm>
            <a:off x="3001406" y="2951806"/>
            <a:ext cx="1642810" cy="760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689D1629-59A7-87F2-8D55-9A77D9D9A001}"/>
              </a:ext>
            </a:extLst>
          </p:cNvPr>
          <p:cNvSpPr/>
          <p:nvPr/>
        </p:nvSpPr>
        <p:spPr>
          <a:xfrm>
            <a:off x="2861532" y="3407957"/>
            <a:ext cx="253531" cy="19745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7</cp:revision>
  <dcterms:created xsi:type="dcterms:W3CDTF">2023-03-31T22:47:22Z</dcterms:created>
  <dcterms:modified xsi:type="dcterms:W3CDTF">2023-11-02T16:59:50Z</dcterms:modified>
</cp:coreProperties>
</file>