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96"/>
  </p:normalViewPr>
  <p:slideViewPr>
    <p:cSldViewPr snapToGrid="0">
      <p:cViewPr>
        <p:scale>
          <a:sx n="72" d="100"/>
          <a:sy n="72" d="100"/>
        </p:scale>
        <p:origin x="14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61FC5-AADA-4A05-97BA-3555BBF1B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" t="3520" r="2686" b="3570"/>
          <a:stretch/>
        </p:blipFill>
        <p:spPr>
          <a:xfrm>
            <a:off x="562186" y="535709"/>
            <a:ext cx="6602645" cy="58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D609D-B525-EC8A-C4A3-33395D6D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46" t="10277" r="6524" b="22143"/>
          <a:stretch/>
        </p:blipFill>
        <p:spPr>
          <a:xfrm>
            <a:off x="4697814" y="4254499"/>
            <a:ext cx="2280181" cy="19351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558B76-EA3C-C903-54BA-56A09502F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42" y="3229706"/>
            <a:ext cx="951957" cy="1211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443A9-3DCC-CB7F-434E-34659311DF96}"/>
              </a:ext>
            </a:extLst>
          </p:cNvPr>
          <p:cNvSpPr txBox="1"/>
          <p:nvPr/>
        </p:nvSpPr>
        <p:spPr>
          <a:xfrm>
            <a:off x="5452533" y="5820064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C292B-91E8-15D5-87AF-7DD4C96C0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7" t="2698" r="2584" b="2715"/>
          <a:stretch/>
        </p:blipFill>
        <p:spPr>
          <a:xfrm>
            <a:off x="562185" y="6608263"/>
            <a:ext cx="6602645" cy="59139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552307-D204-E380-A303-44335AA8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4" y="11469236"/>
            <a:ext cx="951957" cy="1211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705CE-833F-8B27-B51A-91FB1AF179C7}"/>
              </a:ext>
            </a:extLst>
          </p:cNvPr>
          <p:cNvSpPr txBox="1"/>
          <p:nvPr/>
        </p:nvSpPr>
        <p:spPr>
          <a:xfrm>
            <a:off x="0" y="535709"/>
            <a:ext cx="5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20682-C746-7247-CD65-4F3EB4BCA575}"/>
              </a:ext>
            </a:extLst>
          </p:cNvPr>
          <p:cNvSpPr txBox="1"/>
          <p:nvPr/>
        </p:nvSpPr>
        <p:spPr>
          <a:xfrm>
            <a:off x="0" y="6608263"/>
            <a:ext cx="5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678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7" cy="72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6B5FF-336E-4A65-6825-27B80DC976D7}"/>
              </a:ext>
            </a:extLst>
          </p:cNvPr>
          <p:cNvSpPr txBox="1"/>
          <p:nvPr/>
        </p:nvSpPr>
        <p:spPr>
          <a:xfrm>
            <a:off x="7342214" y="6258996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577F1-9B0A-1E93-2461-E4E21CD1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22" y="3189065"/>
            <a:ext cx="1096377" cy="13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F4144-FE7F-C9D9-6920-279B6326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8144" y="0"/>
            <a:ext cx="7635711" cy="685799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78E88-7379-C0EA-FE74-E8CB58B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60" y="5418143"/>
            <a:ext cx="1131316" cy="1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17</cp:revision>
  <dcterms:created xsi:type="dcterms:W3CDTF">2023-07-31T22:15:50Z</dcterms:created>
  <dcterms:modified xsi:type="dcterms:W3CDTF">2024-03-29T18:33:18Z</dcterms:modified>
</cp:coreProperties>
</file>