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04"/>
  </p:normalViewPr>
  <p:slideViewPr>
    <p:cSldViewPr snapToGrid="0">
      <p:cViewPr>
        <p:scale>
          <a:sx n="63" d="100"/>
          <a:sy n="63" d="100"/>
        </p:scale>
        <p:origin x="90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161FC5-AADA-4A05-97BA-3555BBF1BC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 t="3887" r="2743" b="3364"/>
          <a:stretch/>
        </p:blipFill>
        <p:spPr>
          <a:xfrm>
            <a:off x="562186" y="535709"/>
            <a:ext cx="6602645" cy="58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2D609D-B525-EC8A-C4A3-33395D6D71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4697814" y="4254499"/>
            <a:ext cx="2280181" cy="193515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558B76-EA3C-C903-54BA-56A09502F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42" y="3229706"/>
            <a:ext cx="951957" cy="1211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8443A9-3DCC-CB7F-434E-34659311DF96}"/>
              </a:ext>
            </a:extLst>
          </p:cNvPr>
          <p:cNvSpPr txBox="1"/>
          <p:nvPr/>
        </p:nvSpPr>
        <p:spPr>
          <a:xfrm>
            <a:off x="5452533" y="5820064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C292B-91E8-15D5-87AF-7DD4C96C05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1" t="3025" r="2651" b="2532"/>
          <a:stretch/>
        </p:blipFill>
        <p:spPr>
          <a:xfrm>
            <a:off x="562185" y="6608263"/>
            <a:ext cx="6602645" cy="5913937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552307-D204-E380-A303-44335AA8C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84" y="11469236"/>
            <a:ext cx="951957" cy="12115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6705CE-833F-8B27-B51A-91FB1AF179C7}"/>
              </a:ext>
            </a:extLst>
          </p:cNvPr>
          <p:cNvSpPr txBox="1"/>
          <p:nvPr/>
        </p:nvSpPr>
        <p:spPr>
          <a:xfrm>
            <a:off x="0" y="535709"/>
            <a:ext cx="562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20682-C746-7247-CD65-4F3EB4BCA575}"/>
              </a:ext>
            </a:extLst>
          </p:cNvPr>
          <p:cNvSpPr txBox="1"/>
          <p:nvPr/>
        </p:nvSpPr>
        <p:spPr>
          <a:xfrm>
            <a:off x="0" y="6608263"/>
            <a:ext cx="5621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56782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7" cy="72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6B5FF-336E-4A65-6825-27B80DC976D7}"/>
              </a:ext>
            </a:extLst>
          </p:cNvPr>
          <p:cNvSpPr txBox="1"/>
          <p:nvPr/>
        </p:nvSpPr>
        <p:spPr>
          <a:xfrm>
            <a:off x="7342214" y="6258996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577F1-9B0A-1E93-2461-E4E21CD1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22" y="3189065"/>
            <a:ext cx="1096377" cy="13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F4144-FE7F-C9D9-6920-279B6326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8144" y="0"/>
            <a:ext cx="7635711" cy="685799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78E88-7379-C0EA-FE74-E8CB58B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60" y="5418143"/>
            <a:ext cx="1131316" cy="1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15</cp:revision>
  <dcterms:created xsi:type="dcterms:W3CDTF">2023-07-31T22:15:50Z</dcterms:created>
  <dcterms:modified xsi:type="dcterms:W3CDTF">2023-12-22T22:13:21Z</dcterms:modified>
</cp:coreProperties>
</file>