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50"/>
  </p:normalViewPr>
  <p:slideViewPr>
    <p:cSldViewPr snapToGrid="0">
      <p:cViewPr>
        <p:scale>
          <a:sx n="78" d="100"/>
          <a:sy n="78" d="100"/>
        </p:scale>
        <p:origin x="560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42A225-C8BA-5043-9F7D-6142463EB241}" type="datetimeFigureOut">
              <a:rPr lang="en-US" smtClean="0"/>
              <a:t>12/7/23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3364DA-9307-2F44-8D2D-3E17F683F5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096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3364DA-9307-2F44-8D2D-3E17F683F5E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0181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DA0A5-A064-2E4B-5B82-99F62A88A6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32A0E4-64F5-9027-A769-423BD3871C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26C11B-27CE-723C-1637-C7326ADDC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A7B4E-7C6E-FC4F-A8AB-EB9387FBF1B5}" type="datetimeFigureOut">
              <a:rPr lang="en-US" smtClean="0"/>
              <a:t>12/7/23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FB5C92-AA8B-F72C-0CD3-BB1B200B0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9BBC2F-B514-F9DD-E55B-C712C6D93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5868D-EF5F-1D42-980A-4E8AD9130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240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5B60F-C333-3DE3-AEF1-B38153494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C43FB2-687E-C29F-B97D-6751761BB3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D56EDC-C109-618B-BD94-745945F88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A7B4E-7C6E-FC4F-A8AB-EB9387FBF1B5}" type="datetimeFigureOut">
              <a:rPr lang="en-US" smtClean="0"/>
              <a:t>12/7/23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0E389E-32EA-2D9A-F912-6A7A00A8D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31BA11-D391-82AE-788C-DF2176F42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5868D-EF5F-1D42-980A-4E8AD9130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46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B3AA53-45DC-0897-F1DA-F5AB9BA182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EA517E-E71B-BBB7-F6BD-677F31C01D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D3DE63-BD63-D7FE-1FD7-F9C1B556A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A7B4E-7C6E-FC4F-A8AB-EB9387FBF1B5}" type="datetimeFigureOut">
              <a:rPr lang="en-US" smtClean="0"/>
              <a:t>12/7/23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D57B4D-57D1-4855-75D5-26060614D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47A69F-2476-6A5E-CE9F-62616E2BE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5868D-EF5F-1D42-980A-4E8AD9130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547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65666-AC89-0B33-29A1-CF9468B58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EDCEF-42AA-C7F7-CD95-221A90DCA6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D61315-89EB-D6BB-97EC-619A3E4A1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A7B4E-7C6E-FC4F-A8AB-EB9387FBF1B5}" type="datetimeFigureOut">
              <a:rPr lang="en-US" smtClean="0"/>
              <a:t>12/7/23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E42863-C3AF-621D-7C33-BBF116009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93406A-F0E3-D7A0-286A-8FC9EA36A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5868D-EF5F-1D42-980A-4E8AD9130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148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8C8A0-4D7D-42E8-815E-42BBE62EB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D50FC1-A463-4FBB-0319-4584C29130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3CC2D8-57A9-C2FB-60AD-F2AA5B80A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A7B4E-7C6E-FC4F-A8AB-EB9387FBF1B5}" type="datetimeFigureOut">
              <a:rPr lang="en-US" smtClean="0"/>
              <a:t>12/7/23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9401D3-5944-6624-859F-3A5829097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8BA8AD-A014-1DB0-2CAC-F9A9603D3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5868D-EF5F-1D42-980A-4E8AD9130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122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4739E-80B5-C9DE-A480-D12692231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7D675-82D1-F7D4-3E63-B4E0A3C87B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D38E59-B386-D1C2-81DC-1FADAC8BA4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A4B0C5-BEE7-3D1F-A12C-746977358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A7B4E-7C6E-FC4F-A8AB-EB9387FBF1B5}" type="datetimeFigureOut">
              <a:rPr lang="en-US" smtClean="0"/>
              <a:t>12/7/23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A50C88-5B20-D009-3176-92C487E28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271D51-DA4F-D63A-6AA7-2E10A2DC9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5868D-EF5F-1D42-980A-4E8AD9130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252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9BE7C-FC0A-D4BA-6999-D8B60BBD9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7F13F5-BF07-DD57-A32D-CB6866986C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97E19F-0133-CDCA-1817-90BE8B0E88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AE3136-30F2-346B-9AE0-E7A0B61422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4305DE-325D-34DD-60B8-544EE5CEDD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B59BAD-9FD4-2AE2-2D99-3B112F8E8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A7B4E-7C6E-FC4F-A8AB-EB9387FBF1B5}" type="datetimeFigureOut">
              <a:rPr lang="en-US" smtClean="0"/>
              <a:t>12/7/23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CAC004-703F-F59B-D413-30B6F9ABB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3AF110-7A7A-049D-E65D-B6645355A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5868D-EF5F-1D42-980A-4E8AD9130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021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3B311-5CA6-5EA5-FA48-79118D1DB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470CF-9FA2-191B-9E6E-FE85B297F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A7B4E-7C6E-FC4F-A8AB-EB9387FBF1B5}" type="datetimeFigureOut">
              <a:rPr lang="en-US" smtClean="0"/>
              <a:t>12/7/23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390652-0CB0-BDE3-2F5B-18D858FF1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2D6D1E-3794-3E02-0BA5-01B93ACF2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5868D-EF5F-1D42-980A-4E8AD9130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544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8CBF21-CE87-9FE7-6E5D-253C9787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A7B4E-7C6E-FC4F-A8AB-EB9387FBF1B5}" type="datetimeFigureOut">
              <a:rPr lang="en-US" smtClean="0"/>
              <a:t>12/7/23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41FF50-87A7-EE5D-6174-AD30D5AC7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378852-249A-41CD-2D89-4D8278C84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5868D-EF5F-1D42-980A-4E8AD9130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1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E3452-E720-DF47-723E-293316542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228842-968D-F5F8-7451-63C5648ACE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8106A7-B3BA-6C3E-9977-296458C3F1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BAD196-C55A-7E5F-6C35-16F99E72E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A7B4E-7C6E-FC4F-A8AB-EB9387FBF1B5}" type="datetimeFigureOut">
              <a:rPr lang="en-US" smtClean="0"/>
              <a:t>12/7/23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DBE170-14BA-CE2F-DEAD-4E6281607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21243D-91AE-BF9E-5F16-FB97C6D87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5868D-EF5F-1D42-980A-4E8AD9130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678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E8DFB-9AE0-A2DC-3DA8-B16E83BEF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778B11-52BF-8650-73AF-A44A2F9D8E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98CA7B-0B65-A590-A3A8-74AAEA936F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08B515-18D5-9657-2B69-27D2CAA84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A7B4E-7C6E-FC4F-A8AB-EB9387FBF1B5}" type="datetimeFigureOut">
              <a:rPr lang="en-US" smtClean="0"/>
              <a:t>12/7/23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2EF7E7-9C34-A300-8769-B105ECA18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59F0E5-1C62-A777-0BB8-404F94400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5868D-EF5F-1D42-980A-4E8AD9130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178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541F37-5BAD-D0D4-4F11-6B3008CDA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D7AF38-3360-3E91-83BD-613C79A87D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88066B-F1A6-FD3A-E9BB-4FA49ED54D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DA7B4E-7C6E-FC4F-A8AB-EB9387FBF1B5}" type="datetimeFigureOut">
              <a:rPr lang="en-US" smtClean="0"/>
              <a:t>12/7/23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E1FCCF-7606-3462-8271-02272532A9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655E48-0C30-5F3A-4818-B913A71BE2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C5868D-EF5F-1D42-980A-4E8AD9130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845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iagram of the species&#10;&#10;Description automatically generated with medium confidence">
            <a:extLst>
              <a:ext uri="{FF2B5EF4-FFF2-40B4-BE49-F238E27FC236}">
                <a16:creationId xmlns:a16="http://schemas.microsoft.com/office/drawing/2014/main" id="{3CAD9398-3692-80D7-A9FB-224C3D2BA4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976" r="8663"/>
          <a:stretch/>
        </p:blipFill>
        <p:spPr>
          <a:xfrm>
            <a:off x="914400" y="-620227"/>
            <a:ext cx="6090557" cy="4528493"/>
          </a:xfrm>
          <a:prstGeom prst="rect">
            <a:avLst/>
          </a:prstGeom>
        </p:spPr>
      </p:pic>
      <p:pic>
        <p:nvPicPr>
          <p:cNvPr id="7" name="Picture 6" descr="A diagram of the different species of plants&#10;&#10;Description automatically generated with medium confidence">
            <a:extLst>
              <a:ext uri="{FF2B5EF4-FFF2-40B4-BE49-F238E27FC236}">
                <a16:creationId xmlns:a16="http://schemas.microsoft.com/office/drawing/2014/main" id="{1CBD8636-A81C-8B5B-42D1-1FC20B67CE3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976" r="8663"/>
          <a:stretch/>
        </p:blipFill>
        <p:spPr>
          <a:xfrm>
            <a:off x="914400" y="3908266"/>
            <a:ext cx="6090557" cy="452849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ACD49FA-FEDE-AB3C-4F16-EC698E50B123}"/>
              </a:ext>
            </a:extLst>
          </p:cNvPr>
          <p:cNvSpPr txBox="1"/>
          <p:nvPr/>
        </p:nvSpPr>
        <p:spPr>
          <a:xfrm>
            <a:off x="1189264" y="-400110"/>
            <a:ext cx="6694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a)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EEB6D7-5B7B-0C2D-80B3-74D0EB37F382}"/>
              </a:ext>
            </a:extLst>
          </p:cNvPr>
          <p:cNvSpPr txBox="1"/>
          <p:nvPr/>
        </p:nvSpPr>
        <p:spPr>
          <a:xfrm>
            <a:off x="1189264" y="4128383"/>
            <a:ext cx="6694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b)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93FF94-D91D-04F4-C35A-23D61D22A6CD}"/>
              </a:ext>
            </a:extLst>
          </p:cNvPr>
          <p:cNvSpPr txBox="1"/>
          <p:nvPr/>
        </p:nvSpPr>
        <p:spPr>
          <a:xfrm>
            <a:off x="5698671" y="-184666"/>
            <a:ext cx="794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ACAD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4362533-A230-9073-0BDF-3E7426B9BBEF}"/>
              </a:ext>
            </a:extLst>
          </p:cNvPr>
          <p:cNvSpPr txBox="1"/>
          <p:nvPr/>
        </p:nvSpPr>
        <p:spPr>
          <a:xfrm>
            <a:off x="5698671" y="4328438"/>
            <a:ext cx="947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KAWW</a:t>
            </a:r>
          </a:p>
        </p:txBody>
      </p:sp>
      <p:pic>
        <p:nvPicPr>
          <p:cNvPr id="11" name="Content Placeholder 4" descr="A circular chart with different colored circles&#10;&#10;Description automatically generated">
            <a:extLst>
              <a:ext uri="{FF2B5EF4-FFF2-40B4-BE49-F238E27FC236}">
                <a16:creationId xmlns:a16="http://schemas.microsoft.com/office/drawing/2014/main" id="{B759137B-B916-F013-31DC-17B558AF31F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5464" r="12998"/>
          <a:stretch/>
        </p:blipFill>
        <p:spPr>
          <a:xfrm>
            <a:off x="7190016" y="4128383"/>
            <a:ext cx="6286500" cy="5120062"/>
          </a:xfrm>
          <a:prstGeom prst="rect">
            <a:avLst/>
          </a:prstGeom>
        </p:spPr>
      </p:pic>
      <p:pic>
        <p:nvPicPr>
          <p:cNvPr id="12" name="Picture 11" descr="A circular chart with different colored lines&#10;&#10;Description automatically generated">
            <a:extLst>
              <a:ext uri="{FF2B5EF4-FFF2-40B4-BE49-F238E27FC236}">
                <a16:creationId xmlns:a16="http://schemas.microsoft.com/office/drawing/2014/main" id="{848358EE-650C-994D-AF4C-2E487674870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7826" r="13496"/>
          <a:stretch/>
        </p:blipFill>
        <p:spPr>
          <a:xfrm>
            <a:off x="7190015" y="-1204894"/>
            <a:ext cx="6286500" cy="533327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08F7458-F8AA-8F4D-A642-FCECF64A48DC}"/>
              </a:ext>
            </a:extLst>
          </p:cNvPr>
          <p:cNvSpPr txBox="1"/>
          <p:nvPr/>
        </p:nvSpPr>
        <p:spPr>
          <a:xfrm>
            <a:off x="7530193" y="-600165"/>
            <a:ext cx="6694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a)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99BB343-0A56-A02C-F9FC-5ADABE2BBED0}"/>
              </a:ext>
            </a:extLst>
          </p:cNvPr>
          <p:cNvSpPr txBox="1"/>
          <p:nvPr/>
        </p:nvSpPr>
        <p:spPr>
          <a:xfrm>
            <a:off x="7775122" y="4533057"/>
            <a:ext cx="6694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b)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B12CC03-3E4A-534C-5800-49C2975A07E1}"/>
              </a:ext>
            </a:extLst>
          </p:cNvPr>
          <p:cNvSpPr txBox="1"/>
          <p:nvPr/>
        </p:nvSpPr>
        <p:spPr>
          <a:xfrm>
            <a:off x="12436929" y="-384721"/>
            <a:ext cx="794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ACAD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9A3B93E-99F0-F8C5-7D2A-EEC19979E344}"/>
              </a:ext>
            </a:extLst>
          </p:cNvPr>
          <p:cNvSpPr txBox="1"/>
          <p:nvPr/>
        </p:nvSpPr>
        <p:spPr>
          <a:xfrm>
            <a:off x="12284529" y="4733112"/>
            <a:ext cx="947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KAWW</a:t>
            </a:r>
          </a:p>
        </p:txBody>
      </p:sp>
    </p:spTree>
    <p:extLst>
      <p:ext uri="{BB962C8B-B14F-4D97-AF65-F5344CB8AC3E}">
        <p14:creationId xmlns:p14="http://schemas.microsoft.com/office/powerpoint/2010/main" val="4157790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8594CB69-994F-220C-28D1-E234BF4747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719" r="12743"/>
          <a:stretch/>
        </p:blipFill>
        <p:spPr>
          <a:xfrm>
            <a:off x="2952751" y="3638526"/>
            <a:ext cx="6286500" cy="512006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8517D60-383A-D031-A797-1E95D7CA36A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159" r="13163"/>
          <a:stretch/>
        </p:blipFill>
        <p:spPr>
          <a:xfrm>
            <a:off x="2952750" y="-1694751"/>
            <a:ext cx="6286500" cy="533327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6F126F3-AB7E-00F8-8EB5-622404236622}"/>
              </a:ext>
            </a:extLst>
          </p:cNvPr>
          <p:cNvSpPr txBox="1"/>
          <p:nvPr/>
        </p:nvSpPr>
        <p:spPr>
          <a:xfrm>
            <a:off x="3292928" y="-1090022"/>
            <a:ext cx="6694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a)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EF0510-49D4-A1CA-B79B-AD4010075DF3}"/>
              </a:ext>
            </a:extLst>
          </p:cNvPr>
          <p:cNvSpPr txBox="1"/>
          <p:nvPr/>
        </p:nvSpPr>
        <p:spPr>
          <a:xfrm>
            <a:off x="3537857" y="4043200"/>
            <a:ext cx="6694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b)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D4027E-0EEC-B669-966F-5A62402AB858}"/>
              </a:ext>
            </a:extLst>
          </p:cNvPr>
          <p:cNvSpPr txBox="1"/>
          <p:nvPr/>
        </p:nvSpPr>
        <p:spPr>
          <a:xfrm>
            <a:off x="8199664" y="-874578"/>
            <a:ext cx="794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ACAD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7DC64C-E541-3A17-2F2C-8B8610AF169F}"/>
              </a:ext>
            </a:extLst>
          </p:cNvPr>
          <p:cNvSpPr txBox="1"/>
          <p:nvPr/>
        </p:nvSpPr>
        <p:spPr>
          <a:xfrm>
            <a:off x="8047264" y="4243255"/>
            <a:ext cx="947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KAWW</a:t>
            </a:r>
          </a:p>
        </p:txBody>
      </p:sp>
    </p:spTree>
    <p:extLst>
      <p:ext uri="{BB962C8B-B14F-4D97-AF65-F5344CB8AC3E}">
        <p14:creationId xmlns:p14="http://schemas.microsoft.com/office/powerpoint/2010/main" val="1796565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circular chart with different colored circles&#10;&#10;Description automatically generated">
            <a:extLst>
              <a:ext uri="{FF2B5EF4-FFF2-40B4-BE49-F238E27FC236}">
                <a16:creationId xmlns:a16="http://schemas.microsoft.com/office/drawing/2014/main" id="{8282DCBB-C32B-58F2-9CA3-8AB472BF10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15464" r="12998"/>
          <a:stretch/>
        </p:blipFill>
        <p:spPr>
          <a:xfrm>
            <a:off x="849087" y="4328438"/>
            <a:ext cx="6286500" cy="5120062"/>
          </a:xfrm>
        </p:spPr>
      </p:pic>
      <p:pic>
        <p:nvPicPr>
          <p:cNvPr id="3" name="Picture 2" descr="A circular chart with different colored lines&#10;&#10;Description automatically generated">
            <a:extLst>
              <a:ext uri="{FF2B5EF4-FFF2-40B4-BE49-F238E27FC236}">
                <a16:creationId xmlns:a16="http://schemas.microsoft.com/office/drawing/2014/main" id="{6DA252F1-9E55-91E9-1259-96DDD4CB90A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7826" r="13496"/>
          <a:stretch/>
        </p:blipFill>
        <p:spPr>
          <a:xfrm>
            <a:off x="849086" y="-1004839"/>
            <a:ext cx="6286500" cy="533327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7828998-76A2-DB0A-B74C-E4B55739D824}"/>
              </a:ext>
            </a:extLst>
          </p:cNvPr>
          <p:cNvSpPr txBox="1"/>
          <p:nvPr/>
        </p:nvSpPr>
        <p:spPr>
          <a:xfrm>
            <a:off x="1189264" y="-400110"/>
            <a:ext cx="6694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a)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FAE003-C097-20C7-C5C6-3BFC138EEE70}"/>
              </a:ext>
            </a:extLst>
          </p:cNvPr>
          <p:cNvSpPr txBox="1"/>
          <p:nvPr/>
        </p:nvSpPr>
        <p:spPr>
          <a:xfrm>
            <a:off x="1434193" y="4733112"/>
            <a:ext cx="6694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b)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0800D4-B2C6-3BB0-18A8-00F75F6B7F88}"/>
              </a:ext>
            </a:extLst>
          </p:cNvPr>
          <p:cNvSpPr txBox="1"/>
          <p:nvPr/>
        </p:nvSpPr>
        <p:spPr>
          <a:xfrm>
            <a:off x="6096000" y="-184666"/>
            <a:ext cx="794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ACAD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692E56B-E5B7-75BC-5A64-3FE525881BA1}"/>
              </a:ext>
            </a:extLst>
          </p:cNvPr>
          <p:cNvSpPr txBox="1"/>
          <p:nvPr/>
        </p:nvSpPr>
        <p:spPr>
          <a:xfrm>
            <a:off x="5943600" y="4933167"/>
            <a:ext cx="947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KAWW</a:t>
            </a:r>
          </a:p>
        </p:txBody>
      </p:sp>
    </p:spTree>
    <p:extLst>
      <p:ext uri="{BB962C8B-B14F-4D97-AF65-F5344CB8AC3E}">
        <p14:creationId xmlns:p14="http://schemas.microsoft.com/office/powerpoint/2010/main" val="13993192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25</Words>
  <Application>Microsoft Macintosh PowerPoint</Application>
  <PresentationFormat>Widescreen</PresentationFormat>
  <Paragraphs>17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Kyle Lima</dc:creator>
  <cp:lastModifiedBy>Kyle Lima</cp:lastModifiedBy>
  <cp:revision>2</cp:revision>
  <dcterms:created xsi:type="dcterms:W3CDTF">2023-12-07T13:59:05Z</dcterms:created>
  <dcterms:modified xsi:type="dcterms:W3CDTF">2023-12-07T14:58:07Z</dcterms:modified>
</cp:coreProperties>
</file>