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8"/>
  </p:normalViewPr>
  <p:slideViewPr>
    <p:cSldViewPr snapToGrid="0">
      <p:cViewPr>
        <p:scale>
          <a:sx n="34" d="100"/>
          <a:sy n="34" d="100"/>
        </p:scale>
        <p:origin x="202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1E089-EB49-594F-AE5A-A8371D48B6D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8BBD-A86F-F94D-802B-9F316EAC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E8BBD-A86F-F94D-802B-9F316EAC8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D5B3A-DA39-3753-F547-4215F480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8" t="166" r="3103" b="4086"/>
          <a:stretch/>
        </p:blipFill>
        <p:spPr>
          <a:xfrm>
            <a:off x="4644216" y="3902290"/>
            <a:ext cx="5994400" cy="42817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1" t="-179" r="2291" b="4760"/>
          <a:stretch/>
        </p:blipFill>
        <p:spPr>
          <a:xfrm>
            <a:off x="4644216" y="-569479"/>
            <a:ext cx="5994400" cy="4266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EAC84-2F20-14F8-BD42-4A794DA4847F}"/>
              </a:ext>
            </a:extLst>
          </p:cNvPr>
          <p:cNvSpPr/>
          <p:nvPr/>
        </p:nvSpPr>
        <p:spPr>
          <a:xfrm>
            <a:off x="585164" y="1961099"/>
            <a:ext cx="3343972" cy="3253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30D1BBC-903F-1EB3-0066-2DA784BDB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58" t="6264" r="4177" b="27262"/>
          <a:stretch/>
        </p:blipFill>
        <p:spPr>
          <a:xfrm>
            <a:off x="585164" y="1919366"/>
            <a:ext cx="3220748" cy="329551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9C9DA3FB-06EA-843B-5C0E-7A65E13FC266}"/>
              </a:ext>
            </a:extLst>
          </p:cNvPr>
          <p:cNvSpPr/>
          <p:nvPr/>
        </p:nvSpPr>
        <p:spPr>
          <a:xfrm>
            <a:off x="2817676" y="2812222"/>
            <a:ext cx="183730" cy="139584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F7985D-7E78-3F3F-DA8F-54D1EBF60779}"/>
              </a:ext>
            </a:extLst>
          </p:cNvPr>
          <p:cNvCxnSpPr>
            <a:cxnSpLocks/>
          </p:cNvCxnSpPr>
          <p:nvPr/>
        </p:nvCxnSpPr>
        <p:spPr>
          <a:xfrm>
            <a:off x="3115063" y="3407957"/>
            <a:ext cx="1529153" cy="48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40FD9-2078-50C7-11A3-E07EE1573457}"/>
              </a:ext>
            </a:extLst>
          </p:cNvPr>
          <p:cNvCxnSpPr>
            <a:cxnSpLocks/>
          </p:cNvCxnSpPr>
          <p:nvPr/>
        </p:nvCxnSpPr>
        <p:spPr>
          <a:xfrm>
            <a:off x="3115063" y="3605412"/>
            <a:ext cx="1529153" cy="4585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D3DA6-1C6A-A7F9-B56B-CE5392A4ADE1}"/>
              </a:ext>
            </a:extLst>
          </p:cNvPr>
          <p:cNvCxnSpPr>
            <a:cxnSpLocks/>
          </p:cNvCxnSpPr>
          <p:nvPr/>
        </p:nvCxnSpPr>
        <p:spPr>
          <a:xfrm flipV="1">
            <a:off x="2988297" y="-584239"/>
            <a:ext cx="1655919" cy="341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AD0907-4394-D72B-3E88-53BEEF28538C}"/>
              </a:ext>
            </a:extLst>
          </p:cNvPr>
          <p:cNvCxnSpPr>
            <a:cxnSpLocks/>
          </p:cNvCxnSpPr>
          <p:nvPr/>
        </p:nvCxnSpPr>
        <p:spPr>
          <a:xfrm>
            <a:off x="3001406" y="2951806"/>
            <a:ext cx="1642810" cy="760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2861532" y="3407957"/>
            <a:ext cx="253531" cy="19745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F60166-663E-71E6-DC7F-27B001CA4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332" y="6858000"/>
            <a:ext cx="1115054" cy="1419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811EA-CB99-DE67-7526-C5948D04A379}"/>
              </a:ext>
            </a:extLst>
          </p:cNvPr>
          <p:cNvSpPr txBox="1"/>
          <p:nvPr/>
        </p:nvSpPr>
        <p:spPr>
          <a:xfrm>
            <a:off x="4666098" y="-569479"/>
            <a:ext cx="5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Katahdin Woods and Waters National Monument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07D0-4977-C634-65A0-B94DD5380EF5}"/>
              </a:ext>
            </a:extLst>
          </p:cNvPr>
          <p:cNvSpPr txBox="1"/>
          <p:nvPr/>
        </p:nvSpPr>
        <p:spPr>
          <a:xfrm>
            <a:off x="4666098" y="3902290"/>
            <a:ext cx="5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Acadia National Park</a:t>
            </a: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10</cp:revision>
  <dcterms:created xsi:type="dcterms:W3CDTF">2023-03-31T22:47:22Z</dcterms:created>
  <dcterms:modified xsi:type="dcterms:W3CDTF">2024-11-25T20:55:17Z</dcterms:modified>
</cp:coreProperties>
</file>