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>
      <p:cViewPr>
        <p:scale>
          <a:sx n="45" d="100"/>
          <a:sy n="45" d="100"/>
        </p:scale>
        <p:origin x="28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38A-BF7F-69D3-F65D-93DD9A1C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B906-7221-28DE-4A50-B7E81AFC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4012-6CEC-F201-B8B5-FB218587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C1A7-1DB5-3994-F4B1-F6597B23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3D89-2C29-78C9-1876-210A0349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DCF1-D033-4F6B-9455-B15F2B30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85EC-BC6E-0002-BB25-6E9C31D9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7123-8896-AB96-1358-7AC5CC14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6ECE-4715-7992-3CE9-364DCFD4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7296-474F-4C80-057E-5E41084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FB2D5-9184-1406-ECEB-324506A9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A420-FF14-35F5-C249-F3DC2BD0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1B5-8F47-CBB0-363B-73CF65ED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6B2-FC2E-0926-A871-4B8FB36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E65C-1501-8939-4355-94763FB6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9A52-612B-55DD-2B7C-C5BB651A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699-6E5D-09E4-A94F-566CCC16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3ED2-EFCC-D777-F753-1313FF01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91E-6417-BACB-C12A-ED0AAE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BE5A-1854-60B7-1C06-17A4DC93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5A11-BD94-28B6-C54B-46F7D323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0621-F0E4-3518-1FD0-3E2499EF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C4FA-0DD7-49B4-58B4-7ACA2178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AB99-CE1D-454B-74A5-47483E79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56F-5003-BCD1-8B75-E1F89302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3EF5-0E7A-0C78-226F-EDA9813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A816-7841-90A3-9798-B4F1781E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9FB2-AC86-1061-145F-E83339AB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CE2B0-CE20-14B4-AAB9-96C6196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2D0F-A820-B248-258D-7819B94E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38F8-675B-1998-4F11-B1A03F55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8648-B65A-98E3-B9B7-CA4160FA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D9DE-4389-192A-E5D6-87CD1521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6B9E-58FF-E0E3-D565-A0037D97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A43E-A6B1-983D-4971-582783C8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9BF3E-2379-0778-9BFC-23FFE53B1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E041E-D504-20AD-F028-ACFFBE91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13842-3FE9-2B36-F274-82FDB99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562F-837C-98D8-C154-FD53020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B7FD-3A20-03D3-F424-008951C6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39CB9-F0AF-887E-9A7C-020FCAB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C2A49-36FE-8F08-B749-FAB17DFB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A6BF-7FE2-124A-2528-0FA4318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911AF-FD2B-1DF9-1FBD-037B6F8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CEE8-A758-FE99-7990-67270B9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79E1-A4E4-BF15-B5D9-B7F1A95F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5A31-D317-F854-805B-E8943DFF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0F46-F98C-AFDC-A84A-38A79339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84D-3AB0-F684-4E1C-8FF1543B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7339A-AFF3-E28E-FB8E-FAE1638C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D6BF-8E6D-3E7A-0BB1-35282864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48F0-F0FF-2A6F-45EF-1C8FFAEC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BD7A-A2B1-9228-C4E3-363EDCC8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F1489-2AB2-FF47-4649-A478BCD7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C7D-8F8C-77AC-CEF0-DA693B80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5D5F-8177-27B5-9E87-5A31F03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2CDF7-A562-C874-2629-6714A941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0BA3-C95C-89F8-87EA-54FD5B84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5A709-A746-7972-7140-6F95479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24FB-2176-442A-CB0A-3DA6B93A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4466-9ED2-C1D6-DF96-636A84B27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0068-050D-EA44-BCC5-73AE705BE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33C0-1125-4CF5-724A-EBA6E707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77CA-FFAA-B402-D82D-DEE8DA7E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61FC5-AADA-4A05-97BA-3555BBF1B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" t="3842" r="2818" b="3521"/>
          <a:stretch/>
        </p:blipFill>
        <p:spPr>
          <a:xfrm>
            <a:off x="562186" y="535709"/>
            <a:ext cx="6602645" cy="58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D609D-B525-EC8A-C4A3-33395D6D7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1" t="11549" r="9411" b="23020"/>
          <a:stretch/>
        </p:blipFill>
        <p:spPr>
          <a:xfrm>
            <a:off x="4697814" y="4254499"/>
            <a:ext cx="2280181" cy="19351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558B76-EA3C-C903-54BA-56A09502F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442" y="3229706"/>
            <a:ext cx="951957" cy="1211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443A9-3DCC-CB7F-434E-34659311DF96}"/>
              </a:ext>
            </a:extLst>
          </p:cNvPr>
          <p:cNvSpPr txBox="1"/>
          <p:nvPr/>
        </p:nvSpPr>
        <p:spPr>
          <a:xfrm>
            <a:off x="5452533" y="5820064"/>
            <a:ext cx="128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Isle Au Haut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C292B-91E8-15D5-87AF-7DD4C96C05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3" t="2977" r="2827" b="2559"/>
          <a:stretch/>
        </p:blipFill>
        <p:spPr>
          <a:xfrm>
            <a:off x="562185" y="6608262"/>
            <a:ext cx="6602645" cy="593414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552307-D204-E380-A303-44335AA8C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84" y="11469236"/>
            <a:ext cx="951957" cy="1211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705CE-833F-8B27-B51A-91FB1AF179C7}"/>
              </a:ext>
            </a:extLst>
          </p:cNvPr>
          <p:cNvSpPr txBox="1"/>
          <p:nvPr/>
        </p:nvSpPr>
        <p:spPr>
          <a:xfrm>
            <a:off x="0" y="535709"/>
            <a:ext cx="562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20682-C746-7247-CD65-4F3EB4BCA575}"/>
              </a:ext>
            </a:extLst>
          </p:cNvPr>
          <p:cNvSpPr txBox="1"/>
          <p:nvPr/>
        </p:nvSpPr>
        <p:spPr>
          <a:xfrm>
            <a:off x="0" y="6608263"/>
            <a:ext cx="562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6782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9EBBC2-1957-3ECA-196A-BF3113AE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8913" y="-188485"/>
            <a:ext cx="8055427" cy="723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0C370-0E09-7A71-0008-E9EE05C8A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1" t="11549" r="9411" b="23020"/>
          <a:stretch/>
        </p:blipFill>
        <p:spPr>
          <a:xfrm>
            <a:off x="5849198" y="4305300"/>
            <a:ext cx="2794060" cy="23712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6B5FF-336E-4A65-6825-27B80DC976D7}"/>
              </a:ext>
            </a:extLst>
          </p:cNvPr>
          <p:cNvSpPr txBox="1"/>
          <p:nvPr/>
        </p:nvSpPr>
        <p:spPr>
          <a:xfrm>
            <a:off x="7342214" y="6258996"/>
            <a:ext cx="128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Isle Au Haut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C577F1-9B0A-1E93-2461-E4E21CD1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22" y="3189065"/>
            <a:ext cx="1096377" cy="13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BF4144-FE7F-C9D9-6920-279B6326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8144" y="0"/>
            <a:ext cx="7635711" cy="685799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78E88-7379-C0EA-FE74-E8CB58B6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60" y="5418143"/>
            <a:ext cx="1131316" cy="1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13</cp:revision>
  <dcterms:created xsi:type="dcterms:W3CDTF">2023-07-31T22:15:50Z</dcterms:created>
  <dcterms:modified xsi:type="dcterms:W3CDTF">2023-11-21T21:21:28Z</dcterms:modified>
</cp:coreProperties>
</file>