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>
        <p:scale>
          <a:sx n="93" d="100"/>
          <a:sy n="93" d="100"/>
        </p:scale>
        <p:origin x="1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6CD6-CF6C-30EC-65C1-6B46C5846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E1982-C4E2-50FF-2AAF-81C4599CF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AFAC-BAC2-8EC4-BC1F-82575674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3290-E428-7283-94ED-3BAA4287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173A-6E6F-EFD0-4F32-B5EBC315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33F8-2A85-88F9-5B63-7D41C1D9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2E6C6-0C2B-9A85-F316-62C48737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DD72-6825-11C0-1219-3CE65D6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3F02-5A1C-28AE-5E71-C38F124B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FBDF-A526-DC4C-BE17-A8E403E3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5DD28-5CA9-0A0E-8B68-DC7ABAFE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4D6FE-D84A-CCFE-5F22-B6B69DA23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F664-F335-A515-255C-1297C729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18F8-29CB-F273-4DCF-2D1D0333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030A-DCAE-593E-D6C5-929194E5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53BA-65D1-C803-671D-AAD30540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8F43-F1FE-DAAE-8055-3262B5F9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204A-3664-0457-FD8B-E55C8D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16A4-8BD0-8103-90D7-15AEF0E6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49DE-DCD5-08ED-AD34-FF36124D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ED7E-B9A3-D179-41EB-B9F0011D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D70D-BAC4-D884-9B0B-C7646ABE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9774-E66B-B42E-6256-E19950B2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7B2E-68D5-BFE7-D08F-3B340CDE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5710-CEAA-3700-11EB-685684EA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EF6D-72A8-3DDE-2FB5-FFD01591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13C-63A2-2217-E982-5B2A80BBB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6ABCD-B898-CF5C-30B2-E89832FF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49B6-04E8-BB54-68A1-C5D60264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F77E0-44D9-17FA-FB0E-93081142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A2F05-EBE8-C9A3-0B3C-721B5F14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1396-6696-C342-34E5-55C5DDA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559B-8409-E340-4E9A-ECCA023B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56E4-5DFE-98A7-C845-38A9939FF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ACA8-BBEB-509A-F9BF-091D0C2FC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CE91E-9BEA-C1D5-A428-4F59751F8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CB9F7-5476-1310-451C-82BB2361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459C-DCB1-6FFB-1C29-3C12F68D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C4A06-951C-E271-8CC1-C0165279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27A-D62B-0A94-277D-7F72CEED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ACFF1-2841-7DAB-B0BF-E35A70DA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34BD5-9400-5040-9DC2-B36DF12C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F256C-F967-4B48-ADAA-6FFBD12D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A5D33-74A6-0F70-F8D7-2CDF2618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C438E-86AA-4E59-E887-642B9A0D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55C68-0495-7128-558F-CDCFA49C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4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D2E6-3175-D08E-2F88-22112CE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615E-55F5-D661-67D2-6D39F91A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61E4C-46F4-9863-D262-CF7B92A7E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F697-D88B-4A23-0E02-EE46AF1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41578-6756-268A-D0A9-4FCE5AF2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5FACF-44FA-9AFD-7218-3BB9CBCA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80A-8EED-9A12-B352-C3A2E9D5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79016-F10A-D7C2-CD08-5EFC2878F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4832E-6100-8DCF-8AA4-FAB01903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0FB8-2875-449C-49C2-A4725D0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423-AE22-84FA-2BBD-1125F918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3C01-9279-0EDB-2D2B-889E3534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5232A-26E2-10F8-21EB-B8440365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312B-4E2A-8477-743D-61ACC433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9101-F159-4B47-3D7C-57ADB8A86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B189-8B50-C34F-8622-83CFDBDC28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AA53-63E3-358B-56B8-81B3D08BC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E790-314F-C95C-08B4-5FD9C7E78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5BE8-68E9-224A-9CBC-AB543B68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a country&#10;&#10;Description automatically generated">
            <a:extLst>
              <a:ext uri="{FF2B5EF4-FFF2-40B4-BE49-F238E27FC236}">
                <a16:creationId xmlns:a16="http://schemas.microsoft.com/office/drawing/2014/main" id="{F92D2404-8F91-1751-D6F3-295C1468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42" y="2539"/>
            <a:ext cx="9793516" cy="68554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5C7EFD-9107-0C50-61CE-0CF88FD6ED47}"/>
              </a:ext>
            </a:extLst>
          </p:cNvPr>
          <p:cNvSpPr/>
          <p:nvPr/>
        </p:nvSpPr>
        <p:spPr>
          <a:xfrm>
            <a:off x="1327216" y="105804"/>
            <a:ext cx="2647929" cy="2336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C798EFC3-66FF-B10F-FC69-9273A9237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94" b="17953"/>
          <a:stretch/>
        </p:blipFill>
        <p:spPr>
          <a:xfrm>
            <a:off x="1327216" y="-122664"/>
            <a:ext cx="2647929" cy="25647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79B38B-1759-85DE-F005-FEE68CD70BFB}"/>
              </a:ext>
            </a:extLst>
          </p:cNvPr>
          <p:cNvSpPr/>
          <p:nvPr/>
        </p:nvSpPr>
        <p:spPr>
          <a:xfrm>
            <a:off x="3195320" y="599440"/>
            <a:ext cx="139700" cy="114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2</cp:revision>
  <dcterms:created xsi:type="dcterms:W3CDTF">2023-09-11T13:16:25Z</dcterms:created>
  <dcterms:modified xsi:type="dcterms:W3CDTF">2023-09-11T14:11:30Z</dcterms:modified>
</cp:coreProperties>
</file>