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>
        <p:scale>
          <a:sx n="104" d="100"/>
          <a:sy n="104" d="100"/>
        </p:scale>
        <p:origin x="7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AC07-5683-EF03-15B8-D8253A3A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8BA5E-D1C0-B86F-3F85-C8982F59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E293-CA06-24EF-E446-57C85C60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13D6-2964-CBE7-2CF0-CBFA1975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5A04-1C38-77D0-62A7-DEC4182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31E6-94C0-DEC5-C9EF-F431977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4E55F-9797-BD00-FFCB-F9F5B900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2E15-1CDE-54C2-25E7-AEF88BA1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D0F3-D515-FE19-DF6A-0C6017ED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70FB-FD0A-B35B-A507-39AB2ADA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BEDD3-B743-AC97-6FD0-59C85D3AB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C1587-8B27-F4D4-FE06-278A666B7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88C2-0594-53AE-46AA-614B0FC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83E3-DD91-541A-0A06-AA7BE8E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533E-1E60-30CC-7C25-28DFA44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E32F-C8D8-7820-75E2-62F353E8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851B-5685-DC03-BB47-93E5389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FD88-2375-3573-18FC-1816C8FA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88FF-5000-50A8-A2B8-FC9FEFC9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8B3E-5DE7-74DD-6FD7-83FD6D7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44E6-A993-B588-3C47-9A4BB84E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B6358-5187-B1E5-062B-D9EF1FB2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EE94-52B8-C32D-EA5D-177770E8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2DF-6320-38D8-BEBA-AC526763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0CF2-8050-5BB7-5617-5EAD3ADC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E76-2C6B-3A0E-FCB3-78C763C3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012D-9041-B4B3-0E50-B0BCC67A4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D9F9-3755-28A4-065A-93CE6CAF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C1295-550E-ACDB-D60C-DE45243A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40B8-1E43-F0BF-D60F-0026D18C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52EA4-9337-B6F2-6DB8-29C46540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E5F5-A0F6-5BAC-BC11-931F12BC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3688-3A68-3C64-D2C1-796F5140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7CC4-8DA6-6A6B-00FE-60FD8E0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9D091-97EB-BE6B-B2E1-2E5CDFD0F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EECF6-503E-E253-5890-BB5E4EB81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67DCF-D361-ACF2-DC70-7367C932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D16CB-8FE1-6A55-DEBD-715C467D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465D-5CA3-CA06-4973-F65FAA4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C95A-84DE-C723-B548-CB4BD323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9D3E8-4DDD-F59A-EDA0-041DF890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D891C-8F53-606D-313F-A678D21F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F0A8E-39AB-4BF4-591E-5751AD4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6CF97-933B-5A44-C413-EE92ABA5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F872A-5B34-1864-E5A7-7E6218E7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79228-0A8A-0C9A-2EF5-15D38298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D06C-6A30-A636-6C87-57892ECF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4FF1-F9F2-6A06-415C-6873AC4E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571AF-E5C2-A8BE-D507-FAA19496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63C8-00F6-8B04-B1CF-75F895C2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A1861-6EF3-E5DD-1041-17E3D142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E7EE-60C0-D0AC-95B3-5A6FD891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B696-29EE-035D-E7A4-B62667EF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10E16-500A-A803-EA32-C838E6189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01851-BAAE-66BC-044D-22B46B2A9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0FEB-8380-6F5A-C88D-5414E8F9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8924-36FC-AEF0-C467-01FD0650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8045-7F87-796F-F355-7C2F2AC5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E2AFE-DC77-A13D-6B79-0ED9EBB4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EB5B-B4D0-E4F0-40FC-FFC680DD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72FC-F00C-4B03-3D5F-8C677D1D1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3DB13-B93F-CF45-AA87-2071B4F55E66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61F9-E4AD-8201-AE52-2AB3CA645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C0E2-8C86-B5E2-081A-93EC5E4D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D7DB0-1077-4340-9858-0E785062C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ifferent types of plants&#10;&#10;AI-generated content may be incorrect.">
            <a:extLst>
              <a:ext uri="{FF2B5EF4-FFF2-40B4-BE49-F238E27FC236}">
                <a16:creationId xmlns:a16="http://schemas.microsoft.com/office/drawing/2014/main" id="{7F66219B-9A8A-AB70-A751-54EFE702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75" y="0"/>
            <a:ext cx="7387653" cy="6859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4290E-B6AB-26D1-6BF7-B4F5004C4862}"/>
              </a:ext>
            </a:extLst>
          </p:cNvPr>
          <p:cNvSpPr txBox="1"/>
          <p:nvPr/>
        </p:nvSpPr>
        <p:spPr>
          <a:xfrm>
            <a:off x="2456688" y="241594"/>
            <a:ext cx="32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835D2-D51F-FCA6-681E-D414A38BE39B}"/>
              </a:ext>
            </a:extLst>
          </p:cNvPr>
          <p:cNvSpPr txBox="1"/>
          <p:nvPr/>
        </p:nvSpPr>
        <p:spPr>
          <a:xfrm>
            <a:off x="4065016" y="241594"/>
            <a:ext cx="32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836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Lima</dc:creator>
  <cp:lastModifiedBy>Kyle Lima</cp:lastModifiedBy>
  <cp:revision>1</cp:revision>
  <dcterms:created xsi:type="dcterms:W3CDTF">2025-04-24T13:12:54Z</dcterms:created>
  <dcterms:modified xsi:type="dcterms:W3CDTF">2025-04-24T13:15:10Z</dcterms:modified>
</cp:coreProperties>
</file>